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258" r:id="rId3"/>
    <p:sldId id="259" r:id="rId4"/>
    <p:sldId id="262" r:id="rId5"/>
    <p:sldId id="373" r:id="rId6"/>
    <p:sldId id="375" r:id="rId7"/>
    <p:sldId id="420" r:id="rId8"/>
    <p:sldId id="416" r:id="rId9"/>
    <p:sldId id="417" r:id="rId10"/>
    <p:sldId id="377" r:id="rId11"/>
    <p:sldId id="379" r:id="rId12"/>
    <p:sldId id="381" r:id="rId13"/>
    <p:sldId id="382" r:id="rId14"/>
    <p:sldId id="418" r:id="rId15"/>
    <p:sldId id="421" r:id="rId16"/>
    <p:sldId id="419" r:id="rId17"/>
    <p:sldId id="384" r:id="rId18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DDDDD"/>
    <a:srgbClr val="FFCCFF"/>
    <a:srgbClr val="9999FF"/>
    <a:srgbClr val="FF3300"/>
    <a:srgbClr val="00CCFF"/>
    <a:srgbClr val="0000FF"/>
    <a:srgbClr val="00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9" autoAdjust="0"/>
    <p:restoredTop sz="93115" autoAdjust="0"/>
  </p:normalViewPr>
  <p:slideViewPr>
    <p:cSldViewPr snapToGrid="0">
      <p:cViewPr varScale="1">
        <p:scale>
          <a:sx n="112" d="100"/>
          <a:sy n="112" d="100"/>
        </p:scale>
        <p:origin x="-108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316" tIns="43658" rIns="87316" bIns="43658" numCol="1" anchor="t" anchorCtr="0" compatLnSpc="1">
            <a:prstTxWarp prst="textNoShape">
              <a:avLst/>
            </a:prstTxWarp>
          </a:bodyPr>
          <a:lstStyle>
            <a:lvl1pPr defTabSz="873125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316" tIns="43658" rIns="87316" bIns="43658" numCol="1" anchor="t" anchorCtr="0" compatLnSpc="1">
            <a:prstTxWarp prst="textNoShape">
              <a:avLst/>
            </a:prstTxWarp>
          </a:bodyPr>
          <a:lstStyle>
            <a:lvl1pPr algn="r" defTabSz="873125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316" tIns="43658" rIns="87316" bIns="43658" numCol="1" anchor="b" anchorCtr="0" compatLnSpc="1">
            <a:prstTxWarp prst="textNoShape">
              <a:avLst/>
            </a:prstTxWarp>
          </a:bodyPr>
          <a:lstStyle>
            <a:lvl1pPr defTabSz="873125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31263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316" tIns="43658" rIns="87316" bIns="43658" numCol="1" anchor="b" anchorCtr="0" compatLnSpc="1">
            <a:prstTxWarp prst="textNoShape">
              <a:avLst/>
            </a:prstTxWarp>
          </a:bodyPr>
          <a:lstStyle>
            <a:lvl1pPr algn="r" defTabSz="873125">
              <a:defRPr sz="1100"/>
            </a:lvl1pPr>
          </a:lstStyle>
          <a:p>
            <a:pPr>
              <a:defRPr/>
            </a:pPr>
            <a:fld id="{8136C077-1490-45FC-A3AC-E1B28319F1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2850"/>
            <a:ext cx="29718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fld id="{D113AA5B-F4C4-41FE-B55F-7D920D065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CEA47F-AEFC-4A28-B852-53B589C127CF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61B693-3CD3-41A4-86A0-9D6C3F9A321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CCB000-A444-4820-9A7F-DAB46A97C323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18A8D1-D837-49F5-834A-F653B57BEEA4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A473E7-9E27-4489-8066-9C09AC1C2C03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CC4924-3D8E-4370-A0C1-8B6AA316CFDE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5510FD-A3A6-45DA-8A08-A9FAD47E6EDC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10FD19-26F2-4FED-8418-B0C22F230CA5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AA99C0-31C0-47B8-80E8-41E1CFF7416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D51A0F-730F-4286-BCEB-549DED78C3B3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1ED306-2348-4188-8F85-2DED27963E6B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BD46B362-1A6E-4A29-92AF-991FCD95C7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8E56BC06-BD03-4203-A615-2793E5796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26DCF363-C320-4087-A63D-0F835ED490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6AA6C1F4-DB84-40CA-BF55-AFFA107F21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FB8F1525-6D40-42AB-96F6-38C5EDF1F0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0962FF64-1F7E-4F43-9FF2-180EED1CF9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BF2CE66D-F0FE-4909-A8BC-894E23722E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75509532-76AD-4F8B-A86F-DAFE4C35A5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9BFEDB41-71EE-4EE5-BE2B-CABCA2F26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6DFAEFC5-4659-4102-968A-3E0F69386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134B26C0-253B-49E1-9932-D73F808062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10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 Introduction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400800"/>
            <a:ext cx="625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r>
              <a:rPr lang="en-US"/>
              <a:t>1-</a:t>
            </a:r>
            <a:fld id="{3866D7F5-7E30-4668-94D4-1F7D754CD4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v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7.bin"/><Relationship Id="rId18" Type="http://schemas.openxmlformats.org/officeDocument/2006/relationships/oleObject" Target="../embeddings/oleObject12.bin"/><Relationship Id="rId3" Type="http://schemas.openxmlformats.org/officeDocument/2006/relationships/notesSlide" Target="../notesSlides/notesSlide1.xml"/><Relationship Id="rId21" Type="http://schemas.openxmlformats.org/officeDocument/2006/relationships/oleObject" Target="../embeddings/oleObject15.bin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6.bin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10.bin"/><Relationship Id="rId20" Type="http://schemas.openxmlformats.org/officeDocument/2006/relationships/oleObject" Target="../embeddings/oleObject14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oleObject" Target="../embeddings/oleObject5.bin"/><Relationship Id="rId5" Type="http://schemas.openxmlformats.org/officeDocument/2006/relationships/image" Target="../media/image5.png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6.png"/><Relationship Id="rId19" Type="http://schemas.openxmlformats.org/officeDocument/2006/relationships/oleObject" Target="../embeddings/oleObject13.bin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8.bin"/><Relationship Id="rId22" Type="http://schemas.openxmlformats.org/officeDocument/2006/relationships/oleObject" Target="../embeddings/oleObject16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oleObject" Target="../embeddings/oleObject23.bin"/><Relationship Id="rId18" Type="http://schemas.openxmlformats.org/officeDocument/2006/relationships/oleObject" Target="../embeddings/oleObject28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8.bin"/><Relationship Id="rId12" Type="http://schemas.openxmlformats.org/officeDocument/2006/relationships/oleObject" Target="../embeddings/oleObject22.bin"/><Relationship Id="rId17" Type="http://schemas.openxmlformats.org/officeDocument/2006/relationships/oleObject" Target="../embeddings/oleObject27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26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7.bin"/><Relationship Id="rId11" Type="http://schemas.openxmlformats.org/officeDocument/2006/relationships/oleObject" Target="../embeddings/oleObject21.bin"/><Relationship Id="rId5" Type="http://schemas.openxmlformats.org/officeDocument/2006/relationships/image" Target="../media/image5.png"/><Relationship Id="rId15" Type="http://schemas.openxmlformats.org/officeDocument/2006/relationships/oleObject" Target="../embeddings/oleObject25.bin"/><Relationship Id="rId10" Type="http://schemas.openxmlformats.org/officeDocument/2006/relationships/image" Target="../media/image6.png"/><Relationship Id="rId19" Type="http://schemas.openxmlformats.org/officeDocument/2006/relationships/oleObject" Target="../embeddings/oleObject29.bin"/><Relationship Id="rId4" Type="http://schemas.openxmlformats.org/officeDocument/2006/relationships/image" Target="../media/image4.wmf"/><Relationship Id="rId9" Type="http://schemas.openxmlformats.org/officeDocument/2006/relationships/oleObject" Target="../embeddings/oleObject20.bin"/><Relationship Id="rId14" Type="http://schemas.openxmlformats.org/officeDocument/2006/relationships/oleObject" Target="../embeddings/oleObject2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oleObject" Target="../embeddings/oleObject36.bin"/><Relationship Id="rId18" Type="http://schemas.openxmlformats.org/officeDocument/2006/relationships/oleObject" Target="../embeddings/oleObject41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31.bin"/><Relationship Id="rId12" Type="http://schemas.openxmlformats.org/officeDocument/2006/relationships/oleObject" Target="../embeddings/oleObject35.bin"/><Relationship Id="rId17" Type="http://schemas.openxmlformats.org/officeDocument/2006/relationships/oleObject" Target="../embeddings/oleObject40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39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0.bin"/><Relationship Id="rId11" Type="http://schemas.openxmlformats.org/officeDocument/2006/relationships/oleObject" Target="../embeddings/oleObject34.bin"/><Relationship Id="rId5" Type="http://schemas.openxmlformats.org/officeDocument/2006/relationships/image" Target="../media/image5.png"/><Relationship Id="rId15" Type="http://schemas.openxmlformats.org/officeDocument/2006/relationships/oleObject" Target="../embeddings/oleObject38.bin"/><Relationship Id="rId10" Type="http://schemas.openxmlformats.org/officeDocument/2006/relationships/image" Target="../media/image6.png"/><Relationship Id="rId19" Type="http://schemas.openxmlformats.org/officeDocument/2006/relationships/oleObject" Target="../embeddings/oleObject42.bin"/><Relationship Id="rId4" Type="http://schemas.openxmlformats.org/officeDocument/2006/relationships/image" Target="../media/image4.wmf"/><Relationship Id="rId9" Type="http://schemas.openxmlformats.org/officeDocument/2006/relationships/oleObject" Target="../embeddings/oleObject33.bin"/><Relationship Id="rId14" Type="http://schemas.openxmlformats.org/officeDocument/2006/relationships/oleObject" Target="../embeddings/oleObject3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oleObject" Target="../embeddings/oleObject50.bin"/><Relationship Id="rId18" Type="http://schemas.openxmlformats.org/officeDocument/2006/relationships/oleObject" Target="../embeddings/oleObject55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44.bin"/><Relationship Id="rId12" Type="http://schemas.openxmlformats.org/officeDocument/2006/relationships/oleObject" Target="../embeddings/oleObject49.bin"/><Relationship Id="rId17" Type="http://schemas.openxmlformats.org/officeDocument/2006/relationships/oleObject" Target="../embeddings/oleObject54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53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3.bin"/><Relationship Id="rId11" Type="http://schemas.openxmlformats.org/officeDocument/2006/relationships/oleObject" Target="../embeddings/oleObject48.bin"/><Relationship Id="rId5" Type="http://schemas.openxmlformats.org/officeDocument/2006/relationships/image" Target="../media/image5.png"/><Relationship Id="rId15" Type="http://schemas.openxmlformats.org/officeDocument/2006/relationships/oleObject" Target="../embeddings/oleObject52.bin"/><Relationship Id="rId10" Type="http://schemas.openxmlformats.org/officeDocument/2006/relationships/oleObject" Target="../embeddings/oleObject47.bin"/><Relationship Id="rId19" Type="http://schemas.openxmlformats.org/officeDocument/2006/relationships/image" Target="../media/image6.png"/><Relationship Id="rId4" Type="http://schemas.openxmlformats.org/officeDocument/2006/relationships/image" Target="../media/image4.wmf"/><Relationship Id="rId9" Type="http://schemas.openxmlformats.org/officeDocument/2006/relationships/oleObject" Target="../embeddings/oleObject46.bin"/><Relationship Id="rId14" Type="http://schemas.openxmlformats.org/officeDocument/2006/relationships/oleObject" Target="../embeddings/oleObject5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13" Type="http://schemas.openxmlformats.org/officeDocument/2006/relationships/oleObject" Target="../embeddings/oleObject63.bin"/><Relationship Id="rId18" Type="http://schemas.openxmlformats.org/officeDocument/2006/relationships/oleObject" Target="../embeddings/oleObject68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57.bin"/><Relationship Id="rId12" Type="http://schemas.openxmlformats.org/officeDocument/2006/relationships/oleObject" Target="../embeddings/oleObject62.bin"/><Relationship Id="rId17" Type="http://schemas.openxmlformats.org/officeDocument/2006/relationships/oleObject" Target="../embeddings/oleObject67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66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6.bin"/><Relationship Id="rId11" Type="http://schemas.openxmlformats.org/officeDocument/2006/relationships/oleObject" Target="../embeddings/oleObject61.bin"/><Relationship Id="rId5" Type="http://schemas.openxmlformats.org/officeDocument/2006/relationships/image" Target="../media/image5.png"/><Relationship Id="rId15" Type="http://schemas.openxmlformats.org/officeDocument/2006/relationships/oleObject" Target="../embeddings/oleObject65.bin"/><Relationship Id="rId10" Type="http://schemas.openxmlformats.org/officeDocument/2006/relationships/oleObject" Target="../embeddings/oleObject60.bin"/><Relationship Id="rId19" Type="http://schemas.openxmlformats.org/officeDocument/2006/relationships/image" Target="../media/image6.png"/><Relationship Id="rId4" Type="http://schemas.openxmlformats.org/officeDocument/2006/relationships/image" Target="../media/image4.wmf"/><Relationship Id="rId9" Type="http://schemas.openxmlformats.org/officeDocument/2006/relationships/oleObject" Target="../embeddings/oleObject59.bin"/><Relationship Id="rId14" Type="http://schemas.openxmlformats.org/officeDocument/2006/relationships/oleObject" Target="../embeddings/oleObject6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74.bin"/><Relationship Id="rId4" Type="http://schemas.openxmlformats.org/officeDocument/2006/relationships/oleObject" Target="../embeddings/oleObject73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7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77.bin"/><Relationship Id="rId11" Type="http://schemas.openxmlformats.org/officeDocument/2006/relationships/oleObject" Target="../embeddings/oleObject82.bin"/><Relationship Id="rId5" Type="http://schemas.openxmlformats.org/officeDocument/2006/relationships/oleObject" Target="../embeddings/oleObject76.bin"/><Relationship Id="rId10" Type="http://schemas.openxmlformats.org/officeDocument/2006/relationships/oleObject" Target="../embeddings/oleObject81.bin"/><Relationship Id="rId4" Type="http://schemas.openxmlformats.org/officeDocument/2006/relationships/oleObject" Target="../embeddings/oleObject75.bin"/><Relationship Id="rId9" Type="http://schemas.openxmlformats.org/officeDocument/2006/relationships/oleObject" Target="../embeddings/oleObject8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04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1-</a:t>
            </a:r>
            <a:fld id="{94565674-BB3B-4C2D-B8D7-E845086993D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044" name="Rectangle 2"/>
          <p:cNvSpPr>
            <a:spLocks noGrp="1" noChangeArrowheads="1"/>
          </p:cNvSpPr>
          <p:nvPr>
            <p:ph type="title"/>
          </p:nvPr>
        </p:nvSpPr>
        <p:spPr>
          <a:xfrm>
            <a:off x="212725" y="95250"/>
            <a:ext cx="8382000" cy="1143000"/>
          </a:xfrm>
        </p:spPr>
        <p:txBody>
          <a:bodyPr/>
          <a:lstStyle/>
          <a:p>
            <a:r>
              <a:rPr lang="en-US" sz="3200" smtClean="0"/>
              <a:t>What’s the Internet: “nuts and bolts” view</a:t>
            </a:r>
            <a:endParaRPr 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20800" y="1300163"/>
            <a:ext cx="3779838" cy="2036762"/>
          </a:xfrm>
        </p:spPr>
        <p:txBody>
          <a:bodyPr/>
          <a:lstStyle/>
          <a:p>
            <a:r>
              <a:rPr lang="en-US" sz="2400" smtClean="0"/>
              <a:t>millions of connected computing devices: </a:t>
            </a:r>
            <a:r>
              <a:rPr lang="en-US" sz="2400" i="1" smtClean="0">
                <a:solidFill>
                  <a:srgbClr val="FF0000"/>
                </a:solidFill>
              </a:rPr>
              <a:t>hosts = end systems</a:t>
            </a:r>
            <a:r>
              <a:rPr lang="en-US" sz="2400" smtClean="0">
                <a:solidFill>
                  <a:srgbClr val="FF0000"/>
                </a:solidFill>
              </a:rPr>
              <a:t> </a:t>
            </a:r>
          </a:p>
          <a:p>
            <a:pPr lvl="1"/>
            <a:r>
              <a:rPr lang="en-US" sz="2000" smtClean="0"/>
              <a:t> </a:t>
            </a:r>
            <a:r>
              <a:rPr lang="en-US" smtClean="0"/>
              <a:t>running </a:t>
            </a:r>
            <a:r>
              <a:rPr lang="en-US" i="1" smtClean="0">
                <a:solidFill>
                  <a:srgbClr val="FF0000"/>
                </a:solidFill>
              </a:rPr>
              <a:t>network apps</a:t>
            </a:r>
            <a:endParaRPr lang="en-US" smtClean="0"/>
          </a:p>
        </p:txBody>
      </p:sp>
      <p:grpSp>
        <p:nvGrpSpPr>
          <p:cNvPr id="1046" name="Group 262"/>
          <p:cNvGrpSpPr>
            <a:grpSpLocks/>
          </p:cNvGrpSpPr>
          <p:nvPr/>
        </p:nvGrpSpPr>
        <p:grpSpPr bwMode="auto">
          <a:xfrm>
            <a:off x="4989513" y="1319213"/>
            <a:ext cx="3470275" cy="4489450"/>
            <a:chOff x="3177" y="1065"/>
            <a:chExt cx="2186" cy="2828"/>
          </a:xfrm>
        </p:grpSpPr>
        <p:sp>
          <p:nvSpPr>
            <p:cNvPr id="1134" name="Freeform 263"/>
            <p:cNvSpPr>
              <a:spLocks/>
            </p:cNvSpPr>
            <p:nvPr/>
          </p:nvSpPr>
          <p:spPr bwMode="auto">
            <a:xfrm>
              <a:off x="4261" y="2412"/>
              <a:ext cx="828" cy="425"/>
            </a:xfrm>
            <a:custGeom>
              <a:avLst/>
              <a:gdLst>
                <a:gd name="T0" fmla="*/ 382 w 828"/>
                <a:gd name="T1" fmla="*/ 30 h 425"/>
                <a:gd name="T2" fmla="*/ 370 w 828"/>
                <a:gd name="T3" fmla="*/ 30 h 425"/>
                <a:gd name="T4" fmla="*/ 126 w 828"/>
                <a:gd name="T5" fmla="*/ 32 h 425"/>
                <a:gd name="T6" fmla="*/ 6 w 828"/>
                <a:gd name="T7" fmla="*/ 126 h 425"/>
                <a:gd name="T8" fmla="*/ 92 w 828"/>
                <a:gd name="T9" fmla="*/ 274 h 425"/>
                <a:gd name="T10" fmla="*/ 292 w 828"/>
                <a:gd name="T11" fmla="*/ 384 h 425"/>
                <a:gd name="T12" fmla="*/ 540 w 828"/>
                <a:gd name="T13" fmla="*/ 416 h 425"/>
                <a:gd name="T14" fmla="*/ 698 w 828"/>
                <a:gd name="T15" fmla="*/ 330 h 425"/>
                <a:gd name="T16" fmla="*/ 776 w 828"/>
                <a:gd name="T17" fmla="*/ 170 h 425"/>
                <a:gd name="T18" fmla="*/ 792 w 828"/>
                <a:gd name="T19" fmla="*/ 22 h 425"/>
                <a:gd name="T20" fmla="*/ 560 w 828"/>
                <a:gd name="T21" fmla="*/ 38 h 425"/>
                <a:gd name="T22" fmla="*/ 382 w 828"/>
                <a:gd name="T23" fmla="*/ 30 h 4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8"/>
                <a:gd name="T37" fmla="*/ 0 h 425"/>
                <a:gd name="T38" fmla="*/ 828 w 828"/>
                <a:gd name="T39" fmla="*/ 425 h 42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8" h="425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00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5" name="Freeform 264"/>
            <p:cNvSpPr>
              <a:spLocks/>
            </p:cNvSpPr>
            <p:nvPr/>
          </p:nvSpPr>
          <p:spPr bwMode="auto">
            <a:xfrm>
              <a:off x="4273" y="1451"/>
              <a:ext cx="1090" cy="658"/>
            </a:xfrm>
            <a:custGeom>
              <a:avLst/>
              <a:gdLst>
                <a:gd name="T0" fmla="*/ 1748 w 765"/>
                <a:gd name="T1" fmla="*/ 42 h 459"/>
                <a:gd name="T2" fmla="*/ 1185 w 765"/>
                <a:gd name="T3" fmla="*/ 294 h 459"/>
                <a:gd name="T4" fmla="*/ 396 w 765"/>
                <a:gd name="T5" fmla="*/ 421 h 459"/>
                <a:gd name="T6" fmla="*/ 57 w 765"/>
                <a:gd name="T7" fmla="*/ 1421 h 459"/>
                <a:gd name="T8" fmla="*/ 741 w 765"/>
                <a:gd name="T9" fmla="*/ 1874 h 459"/>
                <a:gd name="T10" fmla="*/ 1425 w 765"/>
                <a:gd name="T11" fmla="*/ 1801 h 459"/>
                <a:gd name="T12" fmla="*/ 2405 w 765"/>
                <a:gd name="T13" fmla="*/ 1874 h 459"/>
                <a:gd name="T14" fmla="*/ 2878 w 765"/>
                <a:gd name="T15" fmla="*/ 1834 h 459"/>
                <a:gd name="T16" fmla="*/ 3098 w 765"/>
                <a:gd name="T17" fmla="*/ 1570 h 459"/>
                <a:gd name="T18" fmla="*/ 3092 w 765"/>
                <a:gd name="T19" fmla="*/ 668 h 459"/>
                <a:gd name="T20" fmla="*/ 2729 w 765"/>
                <a:gd name="T21" fmla="*/ 143 h 459"/>
                <a:gd name="T22" fmla="*/ 1748 w 765"/>
                <a:gd name="T23" fmla="*/ 42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5"/>
                <a:gd name="T37" fmla="*/ 0 h 459"/>
                <a:gd name="T38" fmla="*/ 765 w 765"/>
                <a:gd name="T39" fmla="*/ 459 h 4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" name="Freeform 265"/>
            <p:cNvSpPr>
              <a:spLocks/>
            </p:cNvSpPr>
            <p:nvPr/>
          </p:nvSpPr>
          <p:spPr bwMode="auto">
            <a:xfrm>
              <a:off x="3177" y="1267"/>
              <a:ext cx="1036" cy="675"/>
            </a:xfrm>
            <a:custGeom>
              <a:avLst/>
              <a:gdLst>
                <a:gd name="T0" fmla="*/ 648 w 1036"/>
                <a:gd name="T1" fmla="*/ 11 h 675"/>
                <a:gd name="T2" fmla="*/ 390 w 1036"/>
                <a:gd name="T3" fmla="*/ 53 h 675"/>
                <a:gd name="T4" fmla="*/ 206 w 1036"/>
                <a:gd name="T5" fmla="*/ 129 h 675"/>
                <a:gd name="T6" fmla="*/ 152 w 1036"/>
                <a:gd name="T7" fmla="*/ 229 h 675"/>
                <a:gd name="T8" fmla="*/ 22 w 1036"/>
                <a:gd name="T9" fmla="*/ 297 h 675"/>
                <a:gd name="T10" fmla="*/ 18 w 1036"/>
                <a:gd name="T11" fmla="*/ 459 h 675"/>
                <a:gd name="T12" fmla="*/ 132 w 1036"/>
                <a:gd name="T13" fmla="*/ 489 h 675"/>
                <a:gd name="T14" fmla="*/ 458 w 1036"/>
                <a:gd name="T15" fmla="*/ 489 h 675"/>
                <a:gd name="T16" fmla="*/ 598 w 1036"/>
                <a:gd name="T17" fmla="*/ 555 h 675"/>
                <a:gd name="T18" fmla="*/ 752 w 1036"/>
                <a:gd name="T19" fmla="*/ 657 h 675"/>
                <a:gd name="T20" fmla="*/ 870 w 1036"/>
                <a:gd name="T21" fmla="*/ 661 h 675"/>
                <a:gd name="T22" fmla="*/ 952 w 1036"/>
                <a:gd name="T23" fmla="*/ 603 h 675"/>
                <a:gd name="T24" fmla="*/ 992 w 1036"/>
                <a:gd name="T25" fmla="*/ 445 h 675"/>
                <a:gd name="T26" fmla="*/ 1018 w 1036"/>
                <a:gd name="T27" fmla="*/ 291 h 675"/>
                <a:gd name="T28" fmla="*/ 1022 w 1036"/>
                <a:gd name="T29" fmla="*/ 107 h 675"/>
                <a:gd name="T30" fmla="*/ 934 w 1036"/>
                <a:gd name="T31" fmla="*/ 17 h 675"/>
                <a:gd name="T32" fmla="*/ 776 w 1036"/>
                <a:gd name="T33" fmla="*/ 3 h 675"/>
                <a:gd name="T34" fmla="*/ 648 w 1036"/>
                <a:gd name="T35" fmla="*/ 11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37" name="Group 266"/>
            <p:cNvGrpSpPr>
              <a:grpSpLocks/>
            </p:cNvGrpSpPr>
            <p:nvPr/>
          </p:nvGrpSpPr>
          <p:grpSpPr bwMode="auto">
            <a:xfrm>
              <a:off x="3232" y="2108"/>
              <a:ext cx="919" cy="588"/>
              <a:chOff x="2889" y="1631"/>
              <a:chExt cx="980" cy="743"/>
            </a:xfrm>
          </p:grpSpPr>
          <p:sp>
            <p:nvSpPr>
              <p:cNvPr id="1439" name="Rectangle 267"/>
              <p:cNvSpPr>
                <a:spLocks noChangeArrowheads="1"/>
              </p:cNvSpPr>
              <p:nvPr/>
            </p:nvSpPr>
            <p:spPr bwMode="auto"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00CC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0" name="AutoShape 268"/>
              <p:cNvSpPr>
                <a:spLocks noChangeArrowheads="1"/>
              </p:cNvSpPr>
              <p:nvPr/>
            </p:nvSpPr>
            <p:spPr bwMode="auto">
              <a:xfrm>
                <a:off x="2889" y="1631"/>
                <a:ext cx="980" cy="253"/>
              </a:xfrm>
              <a:prstGeom prst="triangle">
                <a:avLst>
                  <a:gd name="adj" fmla="val 50000"/>
                </a:avLst>
              </a:prstGeom>
              <a:solidFill>
                <a:srgbClr val="00CC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00CCFF"/>
                  </a:solidFill>
                </a:endParaRPr>
              </a:p>
            </p:txBody>
          </p:sp>
        </p:grpSp>
        <p:grpSp>
          <p:nvGrpSpPr>
            <p:cNvPr id="1138" name="Group 269"/>
            <p:cNvGrpSpPr>
              <a:grpSpLocks/>
            </p:cNvGrpSpPr>
            <p:nvPr/>
          </p:nvGrpSpPr>
          <p:grpSpPr bwMode="auto">
            <a:xfrm>
              <a:off x="3674" y="1388"/>
              <a:ext cx="212" cy="335"/>
              <a:chOff x="3796" y="1043"/>
              <a:chExt cx="865" cy="1237"/>
            </a:xfrm>
          </p:grpSpPr>
          <p:sp>
            <p:nvSpPr>
              <p:cNvPr id="1409" name="Line 270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410" name="Line 271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411" name="Line 272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412" name="Line 273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413" name="Line 274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414" name="Line 275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415" name="Line 276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416" name="Line 277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417" name="Line 278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418" name="Line 279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419" name="Line 280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420" name="Line 281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421" name="Line 282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422" name="Line 283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423" name="Line 284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1424" name="Group 285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1435" name="Line 286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436" name="Line 2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437" name="Line 288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438" name="Line 28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425" name="Group 290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1431" name="Line 291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432" name="Line 29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433" name="Line 293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434" name="Line 29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426" name="Group 295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1427" name="Line 296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428" name="Line 29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429" name="Line 298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430" name="Line 29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39" name="Group 300"/>
            <p:cNvGrpSpPr>
              <a:grpSpLocks/>
            </p:cNvGrpSpPr>
            <p:nvPr/>
          </p:nvGrpSpPr>
          <p:grpSpPr bwMode="auto">
            <a:xfrm>
              <a:off x="3223" y="1598"/>
              <a:ext cx="436" cy="114"/>
              <a:chOff x="3072" y="739"/>
              <a:chExt cx="652" cy="146"/>
            </a:xfrm>
          </p:grpSpPr>
          <p:pic>
            <p:nvPicPr>
              <p:cNvPr id="1406" name="Picture 301" descr="lgv_fqmg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07" name="Line 302"/>
              <p:cNvSpPr>
                <a:spLocks noChangeShapeType="1"/>
              </p:cNvSpPr>
              <p:nvPr/>
            </p:nvSpPr>
            <p:spPr bwMode="auto">
              <a:xfrm flipH="1">
                <a:off x="3104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8" name="Line 303"/>
              <p:cNvSpPr>
                <a:spLocks noChangeShapeType="1"/>
              </p:cNvSpPr>
              <p:nvPr/>
            </p:nvSpPr>
            <p:spPr bwMode="auto">
              <a:xfrm flipH="1">
                <a:off x="3072" y="76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140" name="Picture 304" descr="imgyjavg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99" y="1417"/>
              <a:ext cx="232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41" name="Group 305"/>
            <p:cNvGrpSpPr>
              <a:grpSpLocks/>
            </p:cNvGrpSpPr>
            <p:nvPr/>
          </p:nvGrpSpPr>
          <p:grpSpPr bwMode="auto">
            <a:xfrm>
              <a:off x="3880" y="1303"/>
              <a:ext cx="256" cy="269"/>
              <a:chOff x="2870" y="1518"/>
              <a:chExt cx="292" cy="320"/>
            </a:xfrm>
          </p:grpSpPr>
          <p:graphicFrame>
            <p:nvGraphicFramePr>
              <p:cNvPr id="1040" name="Object 30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040" name="Clip" r:id="rId6" imgW="819000" imgH="847800" progId="">
                  <p:embed/>
                </p:oleObj>
              </a:graphicData>
            </a:graphic>
          </p:graphicFrame>
          <p:graphicFrame>
            <p:nvGraphicFramePr>
              <p:cNvPr id="1041" name="Object 30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041" name="Clip" r:id="rId7" imgW="1266840" imgH="1200240" progId="">
                  <p:embed/>
                </p:oleObj>
              </a:graphicData>
            </a:graphic>
          </p:graphicFrame>
        </p:grpSp>
        <p:grpSp>
          <p:nvGrpSpPr>
            <p:cNvPr id="1142" name="Group 308"/>
            <p:cNvGrpSpPr>
              <a:grpSpLocks/>
            </p:cNvGrpSpPr>
            <p:nvPr/>
          </p:nvGrpSpPr>
          <p:grpSpPr bwMode="auto">
            <a:xfrm>
              <a:off x="4338" y="2487"/>
              <a:ext cx="228" cy="108"/>
              <a:chOff x="3600" y="219"/>
              <a:chExt cx="360" cy="175"/>
            </a:xfrm>
          </p:grpSpPr>
          <p:sp>
            <p:nvSpPr>
              <p:cNvPr id="1393" name="Oval 30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4" name="Line 31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5" name="Line 31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96" name="Rectangle 31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397" name="Oval 31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98" name="Group 31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403" name="Line 31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04" name="Line 31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05" name="Line 31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99" name="Group 31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400" name="Line 31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01" name="Line 32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02" name="Line 32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43" name="Group 322"/>
            <p:cNvGrpSpPr>
              <a:grpSpLocks/>
            </p:cNvGrpSpPr>
            <p:nvPr/>
          </p:nvGrpSpPr>
          <p:grpSpPr bwMode="auto">
            <a:xfrm>
              <a:off x="4562" y="2663"/>
              <a:ext cx="228" cy="108"/>
              <a:chOff x="3600" y="219"/>
              <a:chExt cx="360" cy="175"/>
            </a:xfrm>
          </p:grpSpPr>
          <p:sp>
            <p:nvSpPr>
              <p:cNvPr id="1380" name="Oval 32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1" name="Line 32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2" name="Line 32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83" name="Rectangle 32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384" name="Oval 32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85" name="Group 328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390" name="Line 32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91" name="Line 33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92" name="Line 33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86" name="Group 332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387" name="Line 33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8" name="Line 33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89" name="Line 33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44" name="Group 336"/>
            <p:cNvGrpSpPr>
              <a:grpSpLocks/>
            </p:cNvGrpSpPr>
            <p:nvPr/>
          </p:nvGrpSpPr>
          <p:grpSpPr bwMode="auto">
            <a:xfrm>
              <a:off x="4738" y="2495"/>
              <a:ext cx="228" cy="108"/>
              <a:chOff x="3600" y="219"/>
              <a:chExt cx="360" cy="175"/>
            </a:xfrm>
          </p:grpSpPr>
          <p:sp>
            <p:nvSpPr>
              <p:cNvPr id="1367" name="Oval 33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8" name="Line 33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9" name="Line 33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0" name="Rectangle 34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371" name="Oval 34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72" name="Group 34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377" name="Line 34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8" name="Line 34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9" name="Line 34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73" name="Group 34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374" name="Line 34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5" name="Line 34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6" name="Line 34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45" name="Group 350"/>
            <p:cNvGrpSpPr>
              <a:grpSpLocks/>
            </p:cNvGrpSpPr>
            <p:nvPr/>
          </p:nvGrpSpPr>
          <p:grpSpPr bwMode="auto">
            <a:xfrm>
              <a:off x="4401" y="1766"/>
              <a:ext cx="221" cy="101"/>
              <a:chOff x="3600" y="219"/>
              <a:chExt cx="360" cy="175"/>
            </a:xfrm>
          </p:grpSpPr>
          <p:sp>
            <p:nvSpPr>
              <p:cNvPr id="1354" name="Oval 35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5" name="Line 35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6" name="Line 35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7" name="Rectangle 35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358" name="Oval 35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59" name="Group 35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364" name="Line 35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5" name="Line 35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6" name="Line 35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60" name="Group 36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361" name="Line 36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2" name="Line 36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3" name="Line 36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46" name="Group 364"/>
            <p:cNvGrpSpPr>
              <a:grpSpLocks/>
            </p:cNvGrpSpPr>
            <p:nvPr/>
          </p:nvGrpSpPr>
          <p:grpSpPr bwMode="auto">
            <a:xfrm>
              <a:off x="4400" y="1927"/>
              <a:ext cx="228" cy="108"/>
              <a:chOff x="3600" y="219"/>
              <a:chExt cx="360" cy="175"/>
            </a:xfrm>
          </p:grpSpPr>
          <p:sp>
            <p:nvSpPr>
              <p:cNvPr id="1341" name="Oval 36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2" name="Line 36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3" name="Line 36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4" name="Rectangle 36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345" name="Oval 36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46" name="Group 37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351" name="Line 37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52" name="Line 37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53" name="Line 37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47" name="Group 37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348" name="Line 37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9" name="Line 37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50" name="Line 37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47" name="Group 378"/>
            <p:cNvGrpSpPr>
              <a:grpSpLocks/>
            </p:cNvGrpSpPr>
            <p:nvPr/>
          </p:nvGrpSpPr>
          <p:grpSpPr bwMode="auto">
            <a:xfrm>
              <a:off x="4700" y="1706"/>
              <a:ext cx="210" cy="97"/>
              <a:chOff x="3600" y="219"/>
              <a:chExt cx="360" cy="175"/>
            </a:xfrm>
          </p:grpSpPr>
          <p:sp>
            <p:nvSpPr>
              <p:cNvPr id="1328" name="Oval 37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9" name="Line 38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0" name="Line 38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1" name="Rectangle 38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332" name="Oval 38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33" name="Group 38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338" name="Line 38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9" name="Line 38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" name="Line 38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34" name="Group 38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335" name="Line 38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6" name="Line 39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7" name="Line 39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48" name="Group 392"/>
            <p:cNvGrpSpPr>
              <a:grpSpLocks/>
            </p:cNvGrpSpPr>
            <p:nvPr/>
          </p:nvGrpSpPr>
          <p:grpSpPr bwMode="auto">
            <a:xfrm>
              <a:off x="4754" y="1927"/>
              <a:ext cx="228" cy="108"/>
              <a:chOff x="3600" y="219"/>
              <a:chExt cx="360" cy="175"/>
            </a:xfrm>
          </p:grpSpPr>
          <p:sp>
            <p:nvSpPr>
              <p:cNvPr id="1315" name="Oval 39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16" name="Line 39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17" name="Line 39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18" name="Rectangle 39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319" name="Oval 39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20" name="Group 398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325" name="Line 39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6" name="Line 40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7" name="Line 40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21" name="Group 402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322" name="Line 40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3" name="Line 40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24" name="Line 40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49" name="Group 406"/>
            <p:cNvGrpSpPr>
              <a:grpSpLocks/>
            </p:cNvGrpSpPr>
            <p:nvPr/>
          </p:nvGrpSpPr>
          <p:grpSpPr bwMode="auto">
            <a:xfrm>
              <a:off x="3866" y="1763"/>
              <a:ext cx="220" cy="100"/>
              <a:chOff x="3600" y="219"/>
              <a:chExt cx="360" cy="175"/>
            </a:xfrm>
          </p:grpSpPr>
          <p:sp>
            <p:nvSpPr>
              <p:cNvPr id="1302" name="Oval 40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3" name="Line 40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4" name="Line 40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5" name="Rectangle 41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306" name="Oval 41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07" name="Group 41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312" name="Line 41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13" name="Line 41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14" name="Line 41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08" name="Group 41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309" name="Line 41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10" name="Line 41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11" name="Line 41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50" name="Group 420"/>
            <p:cNvGrpSpPr>
              <a:grpSpLocks/>
            </p:cNvGrpSpPr>
            <p:nvPr/>
          </p:nvGrpSpPr>
          <p:grpSpPr bwMode="auto">
            <a:xfrm>
              <a:off x="3673" y="2487"/>
              <a:ext cx="220" cy="100"/>
              <a:chOff x="3600" y="219"/>
              <a:chExt cx="360" cy="175"/>
            </a:xfrm>
          </p:grpSpPr>
          <p:sp>
            <p:nvSpPr>
              <p:cNvPr id="1289" name="Oval 42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0" name="Line 42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1" name="Line 42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2" name="Rectangle 42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293" name="Oval 42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294" name="Group 42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99" name="Line 42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0" name="Line 42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1" name="Line 42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95" name="Group 43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96" name="Line 43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97" name="Line 43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98" name="Line 43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151" name="Line 434"/>
            <p:cNvSpPr>
              <a:spLocks noChangeShapeType="1"/>
            </p:cNvSpPr>
            <p:nvPr/>
          </p:nvSpPr>
          <p:spPr bwMode="auto">
            <a:xfrm flipV="1">
              <a:off x="4430" y="2757"/>
              <a:ext cx="143" cy="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2" name="Line 435"/>
            <p:cNvSpPr>
              <a:spLocks noChangeShapeType="1"/>
            </p:cNvSpPr>
            <p:nvPr/>
          </p:nvSpPr>
          <p:spPr bwMode="auto">
            <a:xfrm>
              <a:off x="4508" y="2592"/>
              <a:ext cx="103" cy="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3" name="Line 436"/>
            <p:cNvSpPr>
              <a:spLocks noChangeShapeType="1"/>
            </p:cNvSpPr>
            <p:nvPr/>
          </p:nvSpPr>
          <p:spPr bwMode="auto">
            <a:xfrm>
              <a:off x="4569" y="254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4" name="Line 437"/>
            <p:cNvSpPr>
              <a:spLocks noChangeShapeType="1"/>
            </p:cNvSpPr>
            <p:nvPr/>
          </p:nvSpPr>
          <p:spPr bwMode="auto">
            <a:xfrm flipV="1">
              <a:off x="4718" y="2596"/>
              <a:ext cx="85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5" name="Line 438"/>
            <p:cNvSpPr>
              <a:spLocks noChangeShapeType="1"/>
            </p:cNvSpPr>
            <p:nvPr/>
          </p:nvSpPr>
          <p:spPr bwMode="auto">
            <a:xfrm>
              <a:off x="3898" y="2546"/>
              <a:ext cx="4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56" name="Group 439"/>
            <p:cNvGrpSpPr>
              <a:grpSpLocks/>
            </p:cNvGrpSpPr>
            <p:nvPr/>
          </p:nvGrpSpPr>
          <p:grpSpPr bwMode="auto">
            <a:xfrm>
              <a:off x="3424" y="2213"/>
              <a:ext cx="209" cy="224"/>
              <a:chOff x="2870" y="1518"/>
              <a:chExt cx="292" cy="320"/>
            </a:xfrm>
          </p:grpSpPr>
          <p:graphicFrame>
            <p:nvGraphicFramePr>
              <p:cNvPr id="1038" name="Object 440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038" name="Clip" r:id="rId8" imgW="819000" imgH="847800" progId="">
                  <p:embed/>
                </p:oleObj>
              </a:graphicData>
            </a:graphic>
          </p:graphicFrame>
          <p:graphicFrame>
            <p:nvGraphicFramePr>
              <p:cNvPr id="1039" name="Object 441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039" name="Clip" r:id="rId9" imgW="1266840" imgH="1200240" progId="">
                  <p:embed/>
                </p:oleObj>
              </a:graphicData>
            </a:graphic>
          </p:graphicFrame>
        </p:grpSp>
        <p:grpSp>
          <p:nvGrpSpPr>
            <p:cNvPr id="1157" name="Group 442"/>
            <p:cNvGrpSpPr>
              <a:grpSpLocks/>
            </p:cNvGrpSpPr>
            <p:nvPr/>
          </p:nvGrpSpPr>
          <p:grpSpPr bwMode="auto">
            <a:xfrm>
              <a:off x="3452" y="2445"/>
              <a:ext cx="139" cy="194"/>
              <a:chOff x="2556" y="2689"/>
              <a:chExt cx="183" cy="255"/>
            </a:xfrm>
          </p:grpSpPr>
          <p:pic>
            <p:nvPicPr>
              <p:cNvPr id="1272" name="Picture 443" descr="31u_bnrz[1]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2609" y="2770"/>
                <a:ext cx="121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73" name="Freeform 444"/>
              <p:cNvSpPr>
                <a:spLocks/>
              </p:cNvSpPr>
              <p:nvPr/>
            </p:nvSpPr>
            <p:spPr bwMode="auto">
              <a:xfrm>
                <a:off x="2605" y="2702"/>
                <a:ext cx="33" cy="39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4" name="Freeform 445"/>
              <p:cNvSpPr>
                <a:spLocks/>
              </p:cNvSpPr>
              <p:nvPr/>
            </p:nvSpPr>
            <p:spPr bwMode="auto">
              <a:xfrm>
                <a:off x="2661" y="2701"/>
                <a:ext cx="22" cy="30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5" name="Freeform 446"/>
              <p:cNvSpPr>
                <a:spLocks/>
              </p:cNvSpPr>
              <p:nvPr/>
            </p:nvSpPr>
            <p:spPr bwMode="auto">
              <a:xfrm>
                <a:off x="2584" y="2694"/>
                <a:ext cx="54" cy="63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6" name="Freeform 447"/>
              <p:cNvSpPr>
                <a:spLocks/>
              </p:cNvSpPr>
              <p:nvPr/>
            </p:nvSpPr>
            <p:spPr bwMode="auto">
              <a:xfrm>
                <a:off x="2660" y="2692"/>
                <a:ext cx="47" cy="42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7" name="Freeform 448"/>
              <p:cNvSpPr>
                <a:spLocks/>
              </p:cNvSpPr>
              <p:nvPr/>
            </p:nvSpPr>
            <p:spPr bwMode="auto">
              <a:xfrm>
                <a:off x="2564" y="2712"/>
                <a:ext cx="19" cy="39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8" name="Freeform 449"/>
              <p:cNvSpPr>
                <a:spLocks/>
              </p:cNvSpPr>
              <p:nvPr/>
            </p:nvSpPr>
            <p:spPr bwMode="auto">
              <a:xfrm>
                <a:off x="2698" y="2689"/>
                <a:ext cx="41" cy="52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9" name="Freeform 450"/>
              <p:cNvSpPr>
                <a:spLocks/>
              </p:cNvSpPr>
              <p:nvPr/>
            </p:nvSpPr>
            <p:spPr bwMode="auto">
              <a:xfrm>
                <a:off x="2653" y="2750"/>
                <a:ext cx="14" cy="31"/>
              </a:xfrm>
              <a:custGeom>
                <a:avLst/>
                <a:gdLst>
                  <a:gd name="T0" fmla="*/ 0 w 83"/>
                  <a:gd name="T1" fmla="*/ 0 h 187"/>
                  <a:gd name="T2" fmla="*/ 0 w 83"/>
                  <a:gd name="T3" fmla="*/ 0 h 187"/>
                  <a:gd name="T4" fmla="*/ 0 w 83"/>
                  <a:gd name="T5" fmla="*/ 0 h 187"/>
                  <a:gd name="T6" fmla="*/ 0 w 83"/>
                  <a:gd name="T7" fmla="*/ 0 h 187"/>
                  <a:gd name="T8" fmla="*/ 0 w 83"/>
                  <a:gd name="T9" fmla="*/ 0 h 187"/>
                  <a:gd name="T10" fmla="*/ 0 w 83"/>
                  <a:gd name="T11" fmla="*/ 0 h 187"/>
                  <a:gd name="T12" fmla="*/ 0 w 83"/>
                  <a:gd name="T13" fmla="*/ 0 h 187"/>
                  <a:gd name="T14" fmla="*/ 0 w 83"/>
                  <a:gd name="T15" fmla="*/ 0 h 187"/>
                  <a:gd name="T16" fmla="*/ 0 w 83"/>
                  <a:gd name="T17" fmla="*/ 0 h 187"/>
                  <a:gd name="T18" fmla="*/ 0 w 83"/>
                  <a:gd name="T19" fmla="*/ 0 h 187"/>
                  <a:gd name="T20" fmla="*/ 0 w 83"/>
                  <a:gd name="T21" fmla="*/ 0 h 187"/>
                  <a:gd name="T22" fmla="*/ 0 w 83"/>
                  <a:gd name="T23" fmla="*/ 0 h 187"/>
                  <a:gd name="T24" fmla="*/ 0 w 83"/>
                  <a:gd name="T25" fmla="*/ 0 h 187"/>
                  <a:gd name="T26" fmla="*/ 0 w 83"/>
                  <a:gd name="T27" fmla="*/ 0 h 187"/>
                  <a:gd name="T28" fmla="*/ 0 w 83"/>
                  <a:gd name="T29" fmla="*/ 0 h 187"/>
                  <a:gd name="T30" fmla="*/ 0 w 83"/>
                  <a:gd name="T31" fmla="*/ 0 h 187"/>
                  <a:gd name="T32" fmla="*/ 0 w 83"/>
                  <a:gd name="T33" fmla="*/ 0 h 187"/>
                  <a:gd name="T34" fmla="*/ 0 w 83"/>
                  <a:gd name="T35" fmla="*/ 0 h 187"/>
                  <a:gd name="T36" fmla="*/ 0 w 83"/>
                  <a:gd name="T37" fmla="*/ 0 h 187"/>
                  <a:gd name="T38" fmla="*/ 0 w 83"/>
                  <a:gd name="T39" fmla="*/ 0 h 187"/>
                  <a:gd name="T40" fmla="*/ 0 w 83"/>
                  <a:gd name="T41" fmla="*/ 0 h 187"/>
                  <a:gd name="T42" fmla="*/ 0 w 83"/>
                  <a:gd name="T43" fmla="*/ 0 h 187"/>
                  <a:gd name="T44" fmla="*/ 0 w 83"/>
                  <a:gd name="T45" fmla="*/ 0 h 187"/>
                  <a:gd name="T46" fmla="*/ 0 w 83"/>
                  <a:gd name="T47" fmla="*/ 0 h 187"/>
                  <a:gd name="T48" fmla="*/ 0 w 83"/>
                  <a:gd name="T49" fmla="*/ 0 h 1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"/>
                  <a:gd name="T76" fmla="*/ 0 h 187"/>
                  <a:gd name="T77" fmla="*/ 83 w 83"/>
                  <a:gd name="T78" fmla="*/ 187 h 1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" h="187">
                    <a:moveTo>
                      <a:pt x="31" y="14"/>
                    </a:moveTo>
                    <a:lnTo>
                      <a:pt x="29" y="8"/>
                    </a:lnTo>
                    <a:lnTo>
                      <a:pt x="25" y="3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3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5" y="42"/>
                    </a:lnTo>
                    <a:lnTo>
                      <a:pt x="15" y="71"/>
                    </a:lnTo>
                    <a:lnTo>
                      <a:pt x="27" y="100"/>
                    </a:lnTo>
                    <a:lnTo>
                      <a:pt x="41" y="127"/>
                    </a:lnTo>
                    <a:lnTo>
                      <a:pt x="55" y="151"/>
                    </a:lnTo>
                    <a:lnTo>
                      <a:pt x="68" y="171"/>
                    </a:lnTo>
                    <a:lnTo>
                      <a:pt x="77" y="184"/>
                    </a:lnTo>
                    <a:lnTo>
                      <a:pt x="83" y="187"/>
                    </a:lnTo>
                    <a:lnTo>
                      <a:pt x="80" y="174"/>
                    </a:lnTo>
                    <a:lnTo>
                      <a:pt x="75" y="158"/>
                    </a:lnTo>
                    <a:lnTo>
                      <a:pt x="68" y="138"/>
                    </a:lnTo>
                    <a:lnTo>
                      <a:pt x="59" y="113"/>
                    </a:lnTo>
                    <a:lnTo>
                      <a:pt x="51" y="88"/>
                    </a:lnTo>
                    <a:lnTo>
                      <a:pt x="43" y="63"/>
                    </a:lnTo>
                    <a:lnTo>
                      <a:pt x="36" y="38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0" name="Freeform 451"/>
              <p:cNvSpPr>
                <a:spLocks/>
              </p:cNvSpPr>
              <p:nvPr/>
            </p:nvSpPr>
            <p:spPr bwMode="auto">
              <a:xfrm>
                <a:off x="2647" y="2733"/>
                <a:ext cx="7" cy="16"/>
              </a:xfrm>
              <a:custGeom>
                <a:avLst/>
                <a:gdLst>
                  <a:gd name="T0" fmla="*/ 0 w 44"/>
                  <a:gd name="T1" fmla="*/ 0 h 94"/>
                  <a:gd name="T2" fmla="*/ 0 w 44"/>
                  <a:gd name="T3" fmla="*/ 0 h 94"/>
                  <a:gd name="T4" fmla="*/ 0 w 44"/>
                  <a:gd name="T5" fmla="*/ 0 h 94"/>
                  <a:gd name="T6" fmla="*/ 0 w 44"/>
                  <a:gd name="T7" fmla="*/ 0 h 94"/>
                  <a:gd name="T8" fmla="*/ 0 w 44"/>
                  <a:gd name="T9" fmla="*/ 0 h 94"/>
                  <a:gd name="T10" fmla="*/ 0 w 44"/>
                  <a:gd name="T11" fmla="*/ 0 h 94"/>
                  <a:gd name="T12" fmla="*/ 0 w 44"/>
                  <a:gd name="T13" fmla="*/ 0 h 94"/>
                  <a:gd name="T14" fmla="*/ 0 w 44"/>
                  <a:gd name="T15" fmla="*/ 0 h 94"/>
                  <a:gd name="T16" fmla="*/ 0 w 44"/>
                  <a:gd name="T17" fmla="*/ 0 h 94"/>
                  <a:gd name="T18" fmla="*/ 0 w 44"/>
                  <a:gd name="T19" fmla="*/ 0 h 94"/>
                  <a:gd name="T20" fmla="*/ 0 w 44"/>
                  <a:gd name="T21" fmla="*/ 0 h 94"/>
                  <a:gd name="T22" fmla="*/ 0 w 44"/>
                  <a:gd name="T23" fmla="*/ 0 h 94"/>
                  <a:gd name="T24" fmla="*/ 0 w 44"/>
                  <a:gd name="T25" fmla="*/ 0 h 94"/>
                  <a:gd name="T26" fmla="*/ 0 w 44"/>
                  <a:gd name="T27" fmla="*/ 0 h 94"/>
                  <a:gd name="T28" fmla="*/ 0 w 44"/>
                  <a:gd name="T29" fmla="*/ 0 h 94"/>
                  <a:gd name="T30" fmla="*/ 0 w 44"/>
                  <a:gd name="T31" fmla="*/ 0 h 94"/>
                  <a:gd name="T32" fmla="*/ 0 w 44"/>
                  <a:gd name="T33" fmla="*/ 0 h 94"/>
                  <a:gd name="T34" fmla="*/ 0 w 44"/>
                  <a:gd name="T35" fmla="*/ 0 h 94"/>
                  <a:gd name="T36" fmla="*/ 0 w 44"/>
                  <a:gd name="T37" fmla="*/ 0 h 94"/>
                  <a:gd name="T38" fmla="*/ 0 w 44"/>
                  <a:gd name="T39" fmla="*/ 0 h 94"/>
                  <a:gd name="T40" fmla="*/ 0 w 44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4"/>
                  <a:gd name="T64" fmla="*/ 0 h 94"/>
                  <a:gd name="T65" fmla="*/ 44 w 44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4" h="94">
                    <a:moveTo>
                      <a:pt x="22" y="10"/>
                    </a:moveTo>
                    <a:lnTo>
                      <a:pt x="21" y="6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24"/>
                    </a:lnTo>
                    <a:lnTo>
                      <a:pt x="4" y="38"/>
                    </a:lnTo>
                    <a:lnTo>
                      <a:pt x="8" y="52"/>
                    </a:lnTo>
                    <a:lnTo>
                      <a:pt x="14" y="65"/>
                    </a:lnTo>
                    <a:lnTo>
                      <a:pt x="21" y="78"/>
                    </a:lnTo>
                    <a:lnTo>
                      <a:pt x="28" y="87"/>
                    </a:lnTo>
                    <a:lnTo>
                      <a:pt x="37" y="93"/>
                    </a:lnTo>
                    <a:lnTo>
                      <a:pt x="42" y="94"/>
                    </a:lnTo>
                    <a:lnTo>
                      <a:pt x="44" y="76"/>
                    </a:lnTo>
                    <a:lnTo>
                      <a:pt x="38" y="54"/>
                    </a:lnTo>
                    <a:lnTo>
                      <a:pt x="31" y="32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1" name="Freeform 452"/>
              <p:cNvSpPr>
                <a:spLocks/>
              </p:cNvSpPr>
              <p:nvPr/>
            </p:nvSpPr>
            <p:spPr bwMode="auto">
              <a:xfrm>
                <a:off x="2641" y="2722"/>
                <a:ext cx="6" cy="9"/>
              </a:xfrm>
              <a:custGeom>
                <a:avLst/>
                <a:gdLst>
                  <a:gd name="T0" fmla="*/ 0 w 38"/>
                  <a:gd name="T1" fmla="*/ 0 h 54"/>
                  <a:gd name="T2" fmla="*/ 0 w 38"/>
                  <a:gd name="T3" fmla="*/ 0 h 54"/>
                  <a:gd name="T4" fmla="*/ 0 w 38"/>
                  <a:gd name="T5" fmla="*/ 0 h 54"/>
                  <a:gd name="T6" fmla="*/ 0 w 38"/>
                  <a:gd name="T7" fmla="*/ 0 h 54"/>
                  <a:gd name="T8" fmla="*/ 0 w 38"/>
                  <a:gd name="T9" fmla="*/ 0 h 54"/>
                  <a:gd name="T10" fmla="*/ 0 w 38"/>
                  <a:gd name="T11" fmla="*/ 0 h 54"/>
                  <a:gd name="T12" fmla="*/ 0 w 38"/>
                  <a:gd name="T13" fmla="*/ 0 h 54"/>
                  <a:gd name="T14" fmla="*/ 0 w 38"/>
                  <a:gd name="T15" fmla="*/ 0 h 54"/>
                  <a:gd name="T16" fmla="*/ 0 w 38"/>
                  <a:gd name="T17" fmla="*/ 0 h 54"/>
                  <a:gd name="T18" fmla="*/ 0 w 38"/>
                  <a:gd name="T19" fmla="*/ 0 h 54"/>
                  <a:gd name="T20" fmla="*/ 0 w 38"/>
                  <a:gd name="T21" fmla="*/ 0 h 54"/>
                  <a:gd name="T22" fmla="*/ 0 w 38"/>
                  <a:gd name="T23" fmla="*/ 0 h 54"/>
                  <a:gd name="T24" fmla="*/ 0 w 38"/>
                  <a:gd name="T25" fmla="*/ 0 h 54"/>
                  <a:gd name="T26" fmla="*/ 0 w 38"/>
                  <a:gd name="T27" fmla="*/ 0 h 54"/>
                  <a:gd name="T28" fmla="*/ 0 w 38"/>
                  <a:gd name="T29" fmla="*/ 0 h 54"/>
                  <a:gd name="T30" fmla="*/ 0 w 38"/>
                  <a:gd name="T31" fmla="*/ 0 h 54"/>
                  <a:gd name="T32" fmla="*/ 0 w 38"/>
                  <a:gd name="T33" fmla="*/ 0 h 54"/>
                  <a:gd name="T34" fmla="*/ 0 w 38"/>
                  <a:gd name="T35" fmla="*/ 0 h 54"/>
                  <a:gd name="T36" fmla="*/ 0 w 38"/>
                  <a:gd name="T37" fmla="*/ 0 h 54"/>
                  <a:gd name="T38" fmla="*/ 0 w 38"/>
                  <a:gd name="T39" fmla="*/ 0 h 54"/>
                  <a:gd name="T40" fmla="*/ 0 w 38"/>
                  <a:gd name="T41" fmla="*/ 0 h 54"/>
                  <a:gd name="T42" fmla="*/ 0 w 38"/>
                  <a:gd name="T43" fmla="*/ 0 h 54"/>
                  <a:gd name="T44" fmla="*/ 0 w 38"/>
                  <a:gd name="T45" fmla="*/ 0 h 54"/>
                  <a:gd name="T46" fmla="*/ 0 w 38"/>
                  <a:gd name="T47" fmla="*/ 0 h 54"/>
                  <a:gd name="T48" fmla="*/ 0 w 38"/>
                  <a:gd name="T49" fmla="*/ 0 h 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"/>
                  <a:gd name="T76" fmla="*/ 0 h 54"/>
                  <a:gd name="T77" fmla="*/ 38 w 38"/>
                  <a:gd name="T78" fmla="*/ 54 h 5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" h="54">
                    <a:moveTo>
                      <a:pt x="20" y="7"/>
                    </a:moveTo>
                    <a:lnTo>
                      <a:pt x="20" y="8"/>
                    </a:lnTo>
                    <a:lnTo>
                      <a:pt x="19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7"/>
                    </a:lnTo>
                    <a:lnTo>
                      <a:pt x="4" y="24"/>
                    </a:lnTo>
                    <a:lnTo>
                      <a:pt x="8" y="32"/>
                    </a:lnTo>
                    <a:lnTo>
                      <a:pt x="14" y="39"/>
                    </a:lnTo>
                    <a:lnTo>
                      <a:pt x="20" y="46"/>
                    </a:lnTo>
                    <a:lnTo>
                      <a:pt x="27" y="50"/>
                    </a:lnTo>
                    <a:lnTo>
                      <a:pt x="33" y="54"/>
                    </a:lnTo>
                    <a:lnTo>
                      <a:pt x="38" y="54"/>
                    </a:lnTo>
                    <a:lnTo>
                      <a:pt x="36" y="42"/>
                    </a:lnTo>
                    <a:lnTo>
                      <a:pt x="32" y="29"/>
                    </a:lnTo>
                    <a:lnTo>
                      <a:pt x="25" y="16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2" name="Freeform 453"/>
              <p:cNvSpPr>
                <a:spLocks/>
              </p:cNvSpPr>
              <p:nvPr/>
            </p:nvSpPr>
            <p:spPr bwMode="auto">
              <a:xfrm>
                <a:off x="2636" y="2714"/>
                <a:ext cx="8" cy="6"/>
              </a:xfrm>
              <a:custGeom>
                <a:avLst/>
                <a:gdLst>
                  <a:gd name="T0" fmla="*/ 0 w 52"/>
                  <a:gd name="T1" fmla="*/ 0 h 36"/>
                  <a:gd name="T2" fmla="*/ 0 w 52"/>
                  <a:gd name="T3" fmla="*/ 0 h 36"/>
                  <a:gd name="T4" fmla="*/ 0 w 52"/>
                  <a:gd name="T5" fmla="*/ 0 h 36"/>
                  <a:gd name="T6" fmla="*/ 0 w 52"/>
                  <a:gd name="T7" fmla="*/ 0 h 36"/>
                  <a:gd name="T8" fmla="*/ 0 w 52"/>
                  <a:gd name="T9" fmla="*/ 0 h 36"/>
                  <a:gd name="T10" fmla="*/ 0 w 52"/>
                  <a:gd name="T11" fmla="*/ 0 h 36"/>
                  <a:gd name="T12" fmla="*/ 0 w 52"/>
                  <a:gd name="T13" fmla="*/ 0 h 36"/>
                  <a:gd name="T14" fmla="*/ 0 w 52"/>
                  <a:gd name="T15" fmla="*/ 0 h 36"/>
                  <a:gd name="T16" fmla="*/ 0 w 52"/>
                  <a:gd name="T17" fmla="*/ 0 h 36"/>
                  <a:gd name="T18" fmla="*/ 0 w 52"/>
                  <a:gd name="T19" fmla="*/ 0 h 36"/>
                  <a:gd name="T20" fmla="*/ 0 w 52"/>
                  <a:gd name="T21" fmla="*/ 0 h 36"/>
                  <a:gd name="T22" fmla="*/ 0 w 52"/>
                  <a:gd name="T23" fmla="*/ 0 h 36"/>
                  <a:gd name="T24" fmla="*/ 0 w 52"/>
                  <a:gd name="T25" fmla="*/ 0 h 36"/>
                  <a:gd name="T26" fmla="*/ 0 w 52"/>
                  <a:gd name="T27" fmla="*/ 0 h 36"/>
                  <a:gd name="T28" fmla="*/ 0 w 52"/>
                  <a:gd name="T29" fmla="*/ 0 h 36"/>
                  <a:gd name="T30" fmla="*/ 0 w 52"/>
                  <a:gd name="T31" fmla="*/ 0 h 36"/>
                  <a:gd name="T32" fmla="*/ 0 w 52"/>
                  <a:gd name="T33" fmla="*/ 0 h 36"/>
                  <a:gd name="T34" fmla="*/ 0 w 52"/>
                  <a:gd name="T35" fmla="*/ 0 h 36"/>
                  <a:gd name="T36" fmla="*/ 0 w 52"/>
                  <a:gd name="T37" fmla="*/ 0 h 36"/>
                  <a:gd name="T38" fmla="*/ 0 w 52"/>
                  <a:gd name="T39" fmla="*/ 0 h 36"/>
                  <a:gd name="T40" fmla="*/ 0 w 52"/>
                  <a:gd name="T41" fmla="*/ 0 h 36"/>
                  <a:gd name="T42" fmla="*/ 0 w 52"/>
                  <a:gd name="T43" fmla="*/ 0 h 36"/>
                  <a:gd name="T44" fmla="*/ 0 w 52"/>
                  <a:gd name="T45" fmla="*/ 0 h 36"/>
                  <a:gd name="T46" fmla="*/ 0 w 52"/>
                  <a:gd name="T47" fmla="*/ 0 h 36"/>
                  <a:gd name="T48" fmla="*/ 0 w 5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36"/>
                  <a:gd name="T77" fmla="*/ 52 w 5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36">
                    <a:moveTo>
                      <a:pt x="41" y="27"/>
                    </a:moveTo>
                    <a:lnTo>
                      <a:pt x="46" y="24"/>
                    </a:lnTo>
                    <a:lnTo>
                      <a:pt x="51" y="21"/>
                    </a:lnTo>
                    <a:lnTo>
                      <a:pt x="52" y="16"/>
                    </a:lnTo>
                    <a:lnTo>
                      <a:pt x="52" y="12"/>
                    </a:lnTo>
                    <a:lnTo>
                      <a:pt x="50" y="6"/>
                    </a:lnTo>
                    <a:lnTo>
                      <a:pt x="46" y="2"/>
                    </a:lnTo>
                    <a:lnTo>
                      <a:pt x="41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29" y="1"/>
                    </a:lnTo>
                    <a:lnTo>
                      <a:pt x="21" y="4"/>
                    </a:lnTo>
                    <a:lnTo>
                      <a:pt x="13" y="8"/>
                    </a:lnTo>
                    <a:lnTo>
                      <a:pt x="6" y="15"/>
                    </a:lnTo>
                    <a:lnTo>
                      <a:pt x="3" y="2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9" y="36"/>
                    </a:lnTo>
                    <a:lnTo>
                      <a:pt x="13" y="36"/>
                    </a:lnTo>
                    <a:lnTo>
                      <a:pt x="18" y="36"/>
                    </a:lnTo>
                    <a:lnTo>
                      <a:pt x="24" y="33"/>
                    </a:lnTo>
                    <a:lnTo>
                      <a:pt x="30" y="32"/>
                    </a:lnTo>
                    <a:lnTo>
                      <a:pt x="36" y="30"/>
                    </a:lnTo>
                    <a:lnTo>
                      <a:pt x="41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3" name="Freeform 454"/>
              <p:cNvSpPr>
                <a:spLocks/>
              </p:cNvSpPr>
              <p:nvPr/>
            </p:nvSpPr>
            <p:spPr bwMode="auto">
              <a:xfrm>
                <a:off x="2596" y="2704"/>
                <a:ext cx="33" cy="39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4" name="Freeform 455"/>
              <p:cNvSpPr>
                <a:spLocks/>
              </p:cNvSpPr>
              <p:nvPr/>
            </p:nvSpPr>
            <p:spPr bwMode="auto">
              <a:xfrm>
                <a:off x="2652" y="2704"/>
                <a:ext cx="22" cy="30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5" name="Freeform 456"/>
              <p:cNvSpPr>
                <a:spLocks/>
              </p:cNvSpPr>
              <p:nvPr/>
            </p:nvSpPr>
            <p:spPr bwMode="auto">
              <a:xfrm>
                <a:off x="2575" y="2697"/>
                <a:ext cx="53" cy="63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6" name="Freeform 457"/>
              <p:cNvSpPr>
                <a:spLocks/>
              </p:cNvSpPr>
              <p:nvPr/>
            </p:nvSpPr>
            <p:spPr bwMode="auto">
              <a:xfrm>
                <a:off x="2650" y="2695"/>
                <a:ext cx="47" cy="42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7" name="Freeform 458"/>
              <p:cNvSpPr>
                <a:spLocks/>
              </p:cNvSpPr>
              <p:nvPr/>
            </p:nvSpPr>
            <p:spPr bwMode="auto">
              <a:xfrm>
                <a:off x="2556" y="2718"/>
                <a:ext cx="19" cy="39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8" name="Freeform 459"/>
              <p:cNvSpPr>
                <a:spLocks/>
              </p:cNvSpPr>
              <p:nvPr/>
            </p:nvSpPr>
            <p:spPr bwMode="auto">
              <a:xfrm>
                <a:off x="2689" y="2692"/>
                <a:ext cx="41" cy="52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1029" name="Object 460"/>
            <p:cNvGraphicFramePr>
              <a:graphicFrameLocks noChangeAspect="1"/>
            </p:cNvGraphicFramePr>
            <p:nvPr/>
          </p:nvGraphicFramePr>
          <p:xfrm>
            <a:off x="3694" y="2240"/>
            <a:ext cx="207" cy="173"/>
          </p:xfrm>
          <a:graphic>
            <a:graphicData uri="http://schemas.openxmlformats.org/presentationml/2006/ole">
              <p:oleObj spid="_x0000_s1029" name="Clip" r:id="rId11" imgW="1305000" imgH="1085760" progId="">
                <p:embed/>
              </p:oleObj>
            </a:graphicData>
          </a:graphic>
        </p:graphicFrame>
        <p:sp>
          <p:nvSpPr>
            <p:cNvPr id="1158" name="Line 461"/>
            <p:cNvSpPr>
              <a:spLocks noChangeShapeType="1"/>
            </p:cNvSpPr>
            <p:nvPr/>
          </p:nvSpPr>
          <p:spPr bwMode="auto">
            <a:xfrm>
              <a:off x="4084" y="1820"/>
              <a:ext cx="321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9" name="Line 462"/>
            <p:cNvSpPr>
              <a:spLocks noChangeShapeType="1"/>
            </p:cNvSpPr>
            <p:nvPr/>
          </p:nvSpPr>
          <p:spPr bwMode="auto">
            <a:xfrm>
              <a:off x="3811" y="1712"/>
              <a:ext cx="96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0" name="Freeform 463"/>
            <p:cNvSpPr>
              <a:spLocks/>
            </p:cNvSpPr>
            <p:nvPr/>
          </p:nvSpPr>
          <p:spPr bwMode="auto">
            <a:xfrm>
              <a:off x="3382" y="2976"/>
              <a:ext cx="1877" cy="917"/>
            </a:xfrm>
            <a:custGeom>
              <a:avLst/>
              <a:gdLst>
                <a:gd name="T0" fmla="*/ 889 w 1877"/>
                <a:gd name="T1" fmla="*/ 23 h 917"/>
                <a:gd name="T2" fmla="*/ 692 w 1877"/>
                <a:gd name="T3" fmla="*/ 109 h 917"/>
                <a:gd name="T4" fmla="*/ 415 w 1877"/>
                <a:gd name="T5" fmla="*/ 91 h 917"/>
                <a:gd name="T6" fmla="*/ 112 w 1877"/>
                <a:gd name="T7" fmla="*/ 170 h 917"/>
                <a:gd name="T8" fmla="*/ 50 w 1877"/>
                <a:gd name="T9" fmla="*/ 353 h 917"/>
                <a:gd name="T10" fmla="*/ 14 w 1877"/>
                <a:gd name="T11" fmla="*/ 528 h 917"/>
                <a:gd name="T12" fmla="*/ 139 w 1877"/>
                <a:gd name="T13" fmla="*/ 650 h 917"/>
                <a:gd name="T14" fmla="*/ 505 w 1877"/>
                <a:gd name="T15" fmla="*/ 781 h 917"/>
                <a:gd name="T16" fmla="*/ 933 w 1877"/>
                <a:gd name="T17" fmla="*/ 886 h 917"/>
                <a:gd name="T18" fmla="*/ 1370 w 1877"/>
                <a:gd name="T19" fmla="*/ 901 h 917"/>
                <a:gd name="T20" fmla="*/ 1676 w 1877"/>
                <a:gd name="T21" fmla="*/ 793 h 917"/>
                <a:gd name="T22" fmla="*/ 1860 w 1877"/>
                <a:gd name="T23" fmla="*/ 624 h 917"/>
                <a:gd name="T24" fmla="*/ 1776 w 1877"/>
                <a:gd name="T25" fmla="*/ 219 h 917"/>
                <a:gd name="T26" fmla="*/ 1503 w 1877"/>
                <a:gd name="T27" fmla="*/ 100 h 917"/>
                <a:gd name="T28" fmla="*/ 1200 w 1877"/>
                <a:gd name="T29" fmla="*/ 13 h 917"/>
                <a:gd name="T30" fmla="*/ 889 w 1877"/>
                <a:gd name="T31" fmla="*/ 23 h 9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77"/>
                <a:gd name="T49" fmla="*/ 0 h 917"/>
                <a:gd name="T50" fmla="*/ 1877 w 1877"/>
                <a:gd name="T51" fmla="*/ 917 h 9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77" h="917">
                  <a:moveTo>
                    <a:pt x="889" y="23"/>
                  </a:moveTo>
                  <a:cubicBezTo>
                    <a:pt x="804" y="39"/>
                    <a:pt x="771" y="98"/>
                    <a:pt x="692" y="109"/>
                  </a:cubicBezTo>
                  <a:cubicBezTo>
                    <a:pt x="613" y="120"/>
                    <a:pt x="511" y="81"/>
                    <a:pt x="415" y="91"/>
                  </a:cubicBezTo>
                  <a:cubicBezTo>
                    <a:pt x="319" y="101"/>
                    <a:pt x="174" y="126"/>
                    <a:pt x="112" y="170"/>
                  </a:cubicBezTo>
                  <a:cubicBezTo>
                    <a:pt x="51" y="214"/>
                    <a:pt x="66" y="294"/>
                    <a:pt x="50" y="353"/>
                  </a:cubicBezTo>
                  <a:cubicBezTo>
                    <a:pt x="34" y="412"/>
                    <a:pt x="0" y="479"/>
                    <a:pt x="14" y="528"/>
                  </a:cubicBezTo>
                  <a:cubicBezTo>
                    <a:pt x="29" y="577"/>
                    <a:pt x="57" y="608"/>
                    <a:pt x="139" y="650"/>
                  </a:cubicBezTo>
                  <a:cubicBezTo>
                    <a:pt x="221" y="692"/>
                    <a:pt x="372" y="742"/>
                    <a:pt x="505" y="781"/>
                  </a:cubicBezTo>
                  <a:cubicBezTo>
                    <a:pt x="638" y="820"/>
                    <a:pt x="789" y="866"/>
                    <a:pt x="933" y="886"/>
                  </a:cubicBezTo>
                  <a:cubicBezTo>
                    <a:pt x="1077" y="906"/>
                    <a:pt x="1246" y="917"/>
                    <a:pt x="1370" y="901"/>
                  </a:cubicBezTo>
                  <a:cubicBezTo>
                    <a:pt x="1494" y="885"/>
                    <a:pt x="1594" y="839"/>
                    <a:pt x="1676" y="793"/>
                  </a:cubicBezTo>
                  <a:cubicBezTo>
                    <a:pt x="1758" y="747"/>
                    <a:pt x="1843" y="720"/>
                    <a:pt x="1860" y="624"/>
                  </a:cubicBezTo>
                  <a:cubicBezTo>
                    <a:pt x="1877" y="528"/>
                    <a:pt x="1835" y="306"/>
                    <a:pt x="1776" y="219"/>
                  </a:cubicBezTo>
                  <a:cubicBezTo>
                    <a:pt x="1717" y="132"/>
                    <a:pt x="1599" y="134"/>
                    <a:pt x="1503" y="100"/>
                  </a:cubicBezTo>
                  <a:cubicBezTo>
                    <a:pt x="1407" y="66"/>
                    <a:pt x="1302" y="26"/>
                    <a:pt x="1200" y="13"/>
                  </a:cubicBezTo>
                  <a:cubicBezTo>
                    <a:pt x="1098" y="0"/>
                    <a:pt x="974" y="7"/>
                    <a:pt x="889" y="23"/>
                  </a:cubicBezTo>
                  <a:close/>
                </a:path>
              </a:pathLst>
            </a:custGeom>
            <a:solidFill>
              <a:srgbClr val="00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1" name="Line 464"/>
            <p:cNvSpPr>
              <a:spLocks noChangeShapeType="1"/>
            </p:cNvSpPr>
            <p:nvPr/>
          </p:nvSpPr>
          <p:spPr bwMode="auto">
            <a:xfrm rot="-5400000">
              <a:off x="4791" y="3440"/>
              <a:ext cx="330" cy="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62" name="Group 465"/>
            <p:cNvGrpSpPr>
              <a:grpSpLocks/>
            </p:cNvGrpSpPr>
            <p:nvPr/>
          </p:nvGrpSpPr>
          <p:grpSpPr bwMode="auto">
            <a:xfrm>
              <a:off x="4736" y="3526"/>
              <a:ext cx="125" cy="230"/>
              <a:chOff x="4180" y="783"/>
              <a:chExt cx="150" cy="307"/>
            </a:xfrm>
          </p:grpSpPr>
          <p:sp>
            <p:nvSpPr>
              <p:cNvPr id="1264" name="AutoShape 466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5" name="Rectangle 467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6" name="Rectangle 468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7" name="AutoShape 469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8" name="Line 470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9" name="Line 471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" name="Rectangle 472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1" name="Rectangle 473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63" name="Line 474"/>
            <p:cNvSpPr>
              <a:spLocks noChangeShapeType="1"/>
            </p:cNvSpPr>
            <p:nvPr/>
          </p:nvSpPr>
          <p:spPr bwMode="auto">
            <a:xfrm rot="5400000" flipV="1">
              <a:off x="4883" y="3617"/>
              <a:ext cx="2" cy="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4" name="Line 475"/>
            <p:cNvSpPr>
              <a:spLocks noChangeShapeType="1"/>
            </p:cNvSpPr>
            <p:nvPr/>
          </p:nvSpPr>
          <p:spPr bwMode="auto">
            <a:xfrm rot="-5400000">
              <a:off x="5000" y="3413"/>
              <a:ext cx="0" cy="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65" name="Group 476"/>
            <p:cNvGrpSpPr>
              <a:grpSpLocks/>
            </p:cNvGrpSpPr>
            <p:nvPr/>
          </p:nvGrpSpPr>
          <p:grpSpPr bwMode="auto">
            <a:xfrm>
              <a:off x="4735" y="3230"/>
              <a:ext cx="316" cy="148"/>
              <a:chOff x="3600" y="219"/>
              <a:chExt cx="360" cy="175"/>
            </a:xfrm>
          </p:grpSpPr>
          <p:sp>
            <p:nvSpPr>
              <p:cNvPr id="1251" name="Oval 47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2" name="Line 47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3" name="Line 47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4" name="Rectangle 48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255" name="Oval 48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256" name="Group 48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61" name="Line 48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62" name="Line 48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63" name="Line 48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57" name="Group 48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58" name="Line 48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59" name="Line 48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60" name="Line 48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66" name="Group 490"/>
            <p:cNvGrpSpPr>
              <a:grpSpLocks/>
            </p:cNvGrpSpPr>
            <p:nvPr/>
          </p:nvGrpSpPr>
          <p:grpSpPr bwMode="auto">
            <a:xfrm>
              <a:off x="4221" y="3056"/>
              <a:ext cx="316" cy="148"/>
              <a:chOff x="3600" y="219"/>
              <a:chExt cx="360" cy="175"/>
            </a:xfrm>
          </p:grpSpPr>
          <p:sp>
            <p:nvSpPr>
              <p:cNvPr id="1238" name="Oval 49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9" name="Line 49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0" name="Line 49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1" name="Rectangle 49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242" name="Oval 49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243" name="Group 49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48" name="Line 49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49" name="Line 49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50" name="Line 49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44" name="Group 50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45" name="Line 50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46" name="Line 50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47" name="Line 50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67" name="Group 504"/>
            <p:cNvGrpSpPr>
              <a:grpSpLocks/>
            </p:cNvGrpSpPr>
            <p:nvPr/>
          </p:nvGrpSpPr>
          <p:grpSpPr bwMode="auto">
            <a:xfrm>
              <a:off x="3802" y="3248"/>
              <a:ext cx="316" cy="148"/>
              <a:chOff x="3600" y="219"/>
              <a:chExt cx="360" cy="175"/>
            </a:xfrm>
          </p:grpSpPr>
          <p:sp>
            <p:nvSpPr>
              <p:cNvPr id="1225" name="Oval 50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6" name="Line 50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7" name="Line 50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8" name="Rectangle 50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229" name="Oval 50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230" name="Group 51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35" name="Line 51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36" name="Line 51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37" name="Line 51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31" name="Group 51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32" name="Line 51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33" name="Line 51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34" name="Line 51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168" name="Line 518"/>
            <p:cNvSpPr>
              <a:spLocks noChangeShapeType="1"/>
            </p:cNvSpPr>
            <p:nvPr/>
          </p:nvSpPr>
          <p:spPr bwMode="auto">
            <a:xfrm>
              <a:off x="4504" y="3189"/>
              <a:ext cx="226" cy="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9" name="Line 519"/>
            <p:cNvSpPr>
              <a:spLocks noChangeShapeType="1"/>
            </p:cNvSpPr>
            <p:nvPr/>
          </p:nvSpPr>
          <p:spPr bwMode="auto">
            <a:xfrm flipV="1">
              <a:off x="4093" y="3197"/>
              <a:ext cx="175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0" name="Line 520"/>
            <p:cNvSpPr>
              <a:spLocks noChangeShapeType="1"/>
            </p:cNvSpPr>
            <p:nvPr/>
          </p:nvSpPr>
          <p:spPr bwMode="auto">
            <a:xfrm flipV="1">
              <a:off x="4120" y="3325"/>
              <a:ext cx="6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1" name="Line 521"/>
            <p:cNvSpPr>
              <a:spLocks noChangeShapeType="1"/>
            </p:cNvSpPr>
            <p:nvPr/>
          </p:nvSpPr>
          <p:spPr bwMode="auto">
            <a:xfrm flipH="1">
              <a:off x="3676" y="3165"/>
              <a:ext cx="160" cy="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2" name="Line 522"/>
            <p:cNvSpPr>
              <a:spLocks noChangeShapeType="1"/>
            </p:cNvSpPr>
            <p:nvPr/>
          </p:nvSpPr>
          <p:spPr bwMode="auto">
            <a:xfrm>
              <a:off x="3692" y="3197"/>
              <a:ext cx="1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3" name="Line 523"/>
            <p:cNvSpPr>
              <a:spLocks noChangeShapeType="1"/>
            </p:cNvSpPr>
            <p:nvPr/>
          </p:nvSpPr>
          <p:spPr bwMode="auto">
            <a:xfrm>
              <a:off x="3604" y="3409"/>
              <a:ext cx="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4" name="Line 524"/>
            <p:cNvSpPr>
              <a:spLocks noChangeShapeType="1"/>
            </p:cNvSpPr>
            <p:nvPr/>
          </p:nvSpPr>
          <p:spPr bwMode="auto">
            <a:xfrm>
              <a:off x="3763" y="3459"/>
              <a:ext cx="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5" name="Line 525"/>
            <p:cNvSpPr>
              <a:spLocks noChangeShapeType="1"/>
            </p:cNvSpPr>
            <p:nvPr/>
          </p:nvSpPr>
          <p:spPr bwMode="auto">
            <a:xfrm flipH="1">
              <a:off x="3914" y="3401"/>
              <a:ext cx="34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6" name="Line 526"/>
            <p:cNvSpPr>
              <a:spLocks noChangeShapeType="1"/>
            </p:cNvSpPr>
            <p:nvPr/>
          </p:nvSpPr>
          <p:spPr bwMode="auto">
            <a:xfrm>
              <a:off x="3796" y="3457"/>
              <a:ext cx="1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7" name="Line 527"/>
            <p:cNvSpPr>
              <a:spLocks noChangeShapeType="1"/>
            </p:cNvSpPr>
            <p:nvPr/>
          </p:nvSpPr>
          <p:spPr bwMode="auto">
            <a:xfrm flipH="1" flipV="1">
              <a:off x="4046" y="3462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030" name="Object 528"/>
            <p:cNvGraphicFramePr>
              <a:graphicFrameLocks noChangeAspect="1"/>
            </p:cNvGraphicFramePr>
            <p:nvPr/>
          </p:nvGraphicFramePr>
          <p:xfrm>
            <a:off x="3451" y="3335"/>
            <a:ext cx="216" cy="180"/>
          </p:xfrm>
          <a:graphic>
            <a:graphicData uri="http://schemas.openxmlformats.org/presentationml/2006/ole">
              <p:oleObj spid="_x0000_s1030" name="Clip" r:id="rId12" imgW="1305000" imgH="1085760" progId="">
                <p:embed/>
              </p:oleObj>
            </a:graphicData>
          </a:graphic>
        </p:graphicFrame>
        <p:graphicFrame>
          <p:nvGraphicFramePr>
            <p:cNvPr id="1031" name="Object 529"/>
            <p:cNvGraphicFramePr>
              <a:graphicFrameLocks noChangeAspect="1"/>
            </p:cNvGraphicFramePr>
            <p:nvPr/>
          </p:nvGraphicFramePr>
          <p:xfrm>
            <a:off x="3555" y="3135"/>
            <a:ext cx="216" cy="180"/>
          </p:xfrm>
          <a:graphic>
            <a:graphicData uri="http://schemas.openxmlformats.org/presentationml/2006/ole">
              <p:oleObj spid="_x0000_s1031" name="Clip" r:id="rId13" imgW="1305000" imgH="1085760" progId="">
                <p:embed/>
              </p:oleObj>
            </a:graphicData>
          </a:graphic>
        </p:graphicFrame>
        <p:graphicFrame>
          <p:nvGraphicFramePr>
            <p:cNvPr id="1032" name="Object 530"/>
            <p:cNvGraphicFramePr>
              <a:graphicFrameLocks noChangeAspect="1"/>
            </p:cNvGraphicFramePr>
            <p:nvPr/>
          </p:nvGraphicFramePr>
          <p:xfrm>
            <a:off x="3723" y="3495"/>
            <a:ext cx="216" cy="180"/>
          </p:xfrm>
          <a:graphic>
            <a:graphicData uri="http://schemas.openxmlformats.org/presentationml/2006/ole">
              <p:oleObj spid="_x0000_s1032" name="Clip" r:id="rId14" imgW="1305000" imgH="1085760" progId="">
                <p:embed/>
              </p:oleObj>
            </a:graphicData>
          </a:graphic>
        </p:graphicFrame>
        <p:graphicFrame>
          <p:nvGraphicFramePr>
            <p:cNvPr id="1033" name="Object 531"/>
            <p:cNvGraphicFramePr>
              <a:graphicFrameLocks noChangeAspect="1"/>
            </p:cNvGraphicFramePr>
            <p:nvPr/>
          </p:nvGraphicFramePr>
          <p:xfrm>
            <a:off x="3937" y="3497"/>
            <a:ext cx="216" cy="180"/>
          </p:xfrm>
          <a:graphic>
            <a:graphicData uri="http://schemas.openxmlformats.org/presentationml/2006/ole">
              <p:oleObj spid="_x0000_s1033" name="Clip" r:id="rId15" imgW="1305000" imgH="1085760" progId="">
                <p:embed/>
              </p:oleObj>
            </a:graphicData>
          </a:graphic>
        </p:graphicFrame>
        <p:grpSp>
          <p:nvGrpSpPr>
            <p:cNvPr id="1178" name="Group 532"/>
            <p:cNvGrpSpPr>
              <a:grpSpLocks/>
            </p:cNvGrpSpPr>
            <p:nvPr/>
          </p:nvGrpSpPr>
          <p:grpSpPr bwMode="auto">
            <a:xfrm>
              <a:off x="4509" y="3576"/>
              <a:ext cx="172" cy="215"/>
              <a:chOff x="2870" y="1518"/>
              <a:chExt cx="292" cy="320"/>
            </a:xfrm>
          </p:grpSpPr>
          <p:graphicFrame>
            <p:nvGraphicFramePr>
              <p:cNvPr id="1036" name="Object 533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036" name="Clip" r:id="rId16" imgW="819000" imgH="847800" progId="">
                  <p:embed/>
                </p:oleObj>
              </a:graphicData>
            </a:graphic>
          </p:graphicFrame>
          <p:graphicFrame>
            <p:nvGraphicFramePr>
              <p:cNvPr id="1037" name="Object 534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037" name="Clip" r:id="rId17" imgW="1266840" imgH="1200240" progId="">
                  <p:embed/>
                </p:oleObj>
              </a:graphicData>
            </a:graphic>
          </p:graphicFrame>
        </p:grpSp>
        <p:grpSp>
          <p:nvGrpSpPr>
            <p:cNvPr id="1179" name="Group 535"/>
            <p:cNvGrpSpPr>
              <a:grpSpLocks/>
            </p:cNvGrpSpPr>
            <p:nvPr/>
          </p:nvGrpSpPr>
          <p:grpSpPr bwMode="auto">
            <a:xfrm>
              <a:off x="4225" y="3608"/>
              <a:ext cx="220" cy="203"/>
              <a:chOff x="2870" y="1518"/>
              <a:chExt cx="292" cy="320"/>
            </a:xfrm>
          </p:grpSpPr>
          <p:graphicFrame>
            <p:nvGraphicFramePr>
              <p:cNvPr id="1034" name="Object 53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034" name="Clip" r:id="rId18" imgW="819000" imgH="847800" progId="">
                  <p:embed/>
                </p:oleObj>
              </a:graphicData>
            </a:graphic>
          </p:graphicFrame>
          <p:graphicFrame>
            <p:nvGraphicFramePr>
              <p:cNvPr id="1035" name="Object 53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035" name="Clip" r:id="rId19" imgW="1266840" imgH="1200240" progId="">
                  <p:embed/>
                </p:oleObj>
              </a:graphicData>
            </a:graphic>
          </p:graphicFrame>
        </p:grpSp>
        <p:grpSp>
          <p:nvGrpSpPr>
            <p:cNvPr id="1180" name="Group 538"/>
            <p:cNvGrpSpPr>
              <a:grpSpLocks/>
            </p:cNvGrpSpPr>
            <p:nvPr/>
          </p:nvGrpSpPr>
          <p:grpSpPr bwMode="auto">
            <a:xfrm>
              <a:off x="4324" y="3364"/>
              <a:ext cx="183" cy="255"/>
              <a:chOff x="2556" y="2689"/>
              <a:chExt cx="183" cy="255"/>
            </a:xfrm>
          </p:grpSpPr>
          <p:pic>
            <p:nvPicPr>
              <p:cNvPr id="1208" name="Picture 539" descr="31u_bnrz[1]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2609" y="2770"/>
                <a:ext cx="121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09" name="Freeform 540"/>
              <p:cNvSpPr>
                <a:spLocks/>
              </p:cNvSpPr>
              <p:nvPr/>
            </p:nvSpPr>
            <p:spPr bwMode="auto">
              <a:xfrm>
                <a:off x="2605" y="2702"/>
                <a:ext cx="33" cy="39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0" name="Freeform 541"/>
              <p:cNvSpPr>
                <a:spLocks/>
              </p:cNvSpPr>
              <p:nvPr/>
            </p:nvSpPr>
            <p:spPr bwMode="auto">
              <a:xfrm>
                <a:off x="2661" y="2701"/>
                <a:ext cx="22" cy="30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1" name="Freeform 542"/>
              <p:cNvSpPr>
                <a:spLocks/>
              </p:cNvSpPr>
              <p:nvPr/>
            </p:nvSpPr>
            <p:spPr bwMode="auto">
              <a:xfrm>
                <a:off x="2584" y="2694"/>
                <a:ext cx="54" cy="63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2" name="Freeform 543"/>
              <p:cNvSpPr>
                <a:spLocks/>
              </p:cNvSpPr>
              <p:nvPr/>
            </p:nvSpPr>
            <p:spPr bwMode="auto">
              <a:xfrm>
                <a:off x="2660" y="2692"/>
                <a:ext cx="47" cy="42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3" name="Freeform 544"/>
              <p:cNvSpPr>
                <a:spLocks/>
              </p:cNvSpPr>
              <p:nvPr/>
            </p:nvSpPr>
            <p:spPr bwMode="auto">
              <a:xfrm>
                <a:off x="2564" y="2712"/>
                <a:ext cx="19" cy="39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4" name="Freeform 545"/>
              <p:cNvSpPr>
                <a:spLocks/>
              </p:cNvSpPr>
              <p:nvPr/>
            </p:nvSpPr>
            <p:spPr bwMode="auto">
              <a:xfrm>
                <a:off x="2698" y="2689"/>
                <a:ext cx="41" cy="52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5" name="Freeform 546"/>
              <p:cNvSpPr>
                <a:spLocks/>
              </p:cNvSpPr>
              <p:nvPr/>
            </p:nvSpPr>
            <p:spPr bwMode="auto">
              <a:xfrm>
                <a:off x="2653" y="2750"/>
                <a:ext cx="14" cy="31"/>
              </a:xfrm>
              <a:custGeom>
                <a:avLst/>
                <a:gdLst>
                  <a:gd name="T0" fmla="*/ 0 w 83"/>
                  <a:gd name="T1" fmla="*/ 0 h 187"/>
                  <a:gd name="T2" fmla="*/ 0 w 83"/>
                  <a:gd name="T3" fmla="*/ 0 h 187"/>
                  <a:gd name="T4" fmla="*/ 0 w 83"/>
                  <a:gd name="T5" fmla="*/ 0 h 187"/>
                  <a:gd name="T6" fmla="*/ 0 w 83"/>
                  <a:gd name="T7" fmla="*/ 0 h 187"/>
                  <a:gd name="T8" fmla="*/ 0 w 83"/>
                  <a:gd name="T9" fmla="*/ 0 h 187"/>
                  <a:gd name="T10" fmla="*/ 0 w 83"/>
                  <a:gd name="T11" fmla="*/ 0 h 187"/>
                  <a:gd name="T12" fmla="*/ 0 w 83"/>
                  <a:gd name="T13" fmla="*/ 0 h 187"/>
                  <a:gd name="T14" fmla="*/ 0 w 83"/>
                  <a:gd name="T15" fmla="*/ 0 h 187"/>
                  <a:gd name="T16" fmla="*/ 0 w 83"/>
                  <a:gd name="T17" fmla="*/ 0 h 187"/>
                  <a:gd name="T18" fmla="*/ 0 w 83"/>
                  <a:gd name="T19" fmla="*/ 0 h 187"/>
                  <a:gd name="T20" fmla="*/ 0 w 83"/>
                  <a:gd name="T21" fmla="*/ 0 h 187"/>
                  <a:gd name="T22" fmla="*/ 0 w 83"/>
                  <a:gd name="T23" fmla="*/ 0 h 187"/>
                  <a:gd name="T24" fmla="*/ 0 w 83"/>
                  <a:gd name="T25" fmla="*/ 0 h 187"/>
                  <a:gd name="T26" fmla="*/ 0 w 83"/>
                  <a:gd name="T27" fmla="*/ 0 h 187"/>
                  <a:gd name="T28" fmla="*/ 0 w 83"/>
                  <a:gd name="T29" fmla="*/ 0 h 187"/>
                  <a:gd name="T30" fmla="*/ 0 w 83"/>
                  <a:gd name="T31" fmla="*/ 0 h 187"/>
                  <a:gd name="T32" fmla="*/ 0 w 83"/>
                  <a:gd name="T33" fmla="*/ 0 h 187"/>
                  <a:gd name="T34" fmla="*/ 0 w 83"/>
                  <a:gd name="T35" fmla="*/ 0 h 187"/>
                  <a:gd name="T36" fmla="*/ 0 w 83"/>
                  <a:gd name="T37" fmla="*/ 0 h 187"/>
                  <a:gd name="T38" fmla="*/ 0 w 83"/>
                  <a:gd name="T39" fmla="*/ 0 h 187"/>
                  <a:gd name="T40" fmla="*/ 0 w 83"/>
                  <a:gd name="T41" fmla="*/ 0 h 187"/>
                  <a:gd name="T42" fmla="*/ 0 w 83"/>
                  <a:gd name="T43" fmla="*/ 0 h 187"/>
                  <a:gd name="T44" fmla="*/ 0 w 83"/>
                  <a:gd name="T45" fmla="*/ 0 h 187"/>
                  <a:gd name="T46" fmla="*/ 0 w 83"/>
                  <a:gd name="T47" fmla="*/ 0 h 187"/>
                  <a:gd name="T48" fmla="*/ 0 w 83"/>
                  <a:gd name="T49" fmla="*/ 0 h 1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"/>
                  <a:gd name="T76" fmla="*/ 0 h 187"/>
                  <a:gd name="T77" fmla="*/ 83 w 83"/>
                  <a:gd name="T78" fmla="*/ 187 h 1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" h="187">
                    <a:moveTo>
                      <a:pt x="31" y="14"/>
                    </a:moveTo>
                    <a:lnTo>
                      <a:pt x="29" y="8"/>
                    </a:lnTo>
                    <a:lnTo>
                      <a:pt x="25" y="3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3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5" y="42"/>
                    </a:lnTo>
                    <a:lnTo>
                      <a:pt x="15" y="71"/>
                    </a:lnTo>
                    <a:lnTo>
                      <a:pt x="27" y="100"/>
                    </a:lnTo>
                    <a:lnTo>
                      <a:pt x="41" y="127"/>
                    </a:lnTo>
                    <a:lnTo>
                      <a:pt x="55" y="151"/>
                    </a:lnTo>
                    <a:lnTo>
                      <a:pt x="68" y="171"/>
                    </a:lnTo>
                    <a:lnTo>
                      <a:pt x="77" y="184"/>
                    </a:lnTo>
                    <a:lnTo>
                      <a:pt x="83" y="187"/>
                    </a:lnTo>
                    <a:lnTo>
                      <a:pt x="80" y="174"/>
                    </a:lnTo>
                    <a:lnTo>
                      <a:pt x="75" y="158"/>
                    </a:lnTo>
                    <a:lnTo>
                      <a:pt x="68" y="138"/>
                    </a:lnTo>
                    <a:lnTo>
                      <a:pt x="59" y="113"/>
                    </a:lnTo>
                    <a:lnTo>
                      <a:pt x="51" y="88"/>
                    </a:lnTo>
                    <a:lnTo>
                      <a:pt x="43" y="63"/>
                    </a:lnTo>
                    <a:lnTo>
                      <a:pt x="36" y="38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6" name="Freeform 547"/>
              <p:cNvSpPr>
                <a:spLocks/>
              </p:cNvSpPr>
              <p:nvPr/>
            </p:nvSpPr>
            <p:spPr bwMode="auto">
              <a:xfrm>
                <a:off x="2647" y="2733"/>
                <a:ext cx="7" cy="16"/>
              </a:xfrm>
              <a:custGeom>
                <a:avLst/>
                <a:gdLst>
                  <a:gd name="T0" fmla="*/ 0 w 44"/>
                  <a:gd name="T1" fmla="*/ 0 h 94"/>
                  <a:gd name="T2" fmla="*/ 0 w 44"/>
                  <a:gd name="T3" fmla="*/ 0 h 94"/>
                  <a:gd name="T4" fmla="*/ 0 w 44"/>
                  <a:gd name="T5" fmla="*/ 0 h 94"/>
                  <a:gd name="T6" fmla="*/ 0 w 44"/>
                  <a:gd name="T7" fmla="*/ 0 h 94"/>
                  <a:gd name="T8" fmla="*/ 0 w 44"/>
                  <a:gd name="T9" fmla="*/ 0 h 94"/>
                  <a:gd name="T10" fmla="*/ 0 w 44"/>
                  <a:gd name="T11" fmla="*/ 0 h 94"/>
                  <a:gd name="T12" fmla="*/ 0 w 44"/>
                  <a:gd name="T13" fmla="*/ 0 h 94"/>
                  <a:gd name="T14" fmla="*/ 0 w 44"/>
                  <a:gd name="T15" fmla="*/ 0 h 94"/>
                  <a:gd name="T16" fmla="*/ 0 w 44"/>
                  <a:gd name="T17" fmla="*/ 0 h 94"/>
                  <a:gd name="T18" fmla="*/ 0 w 44"/>
                  <a:gd name="T19" fmla="*/ 0 h 94"/>
                  <a:gd name="T20" fmla="*/ 0 w 44"/>
                  <a:gd name="T21" fmla="*/ 0 h 94"/>
                  <a:gd name="T22" fmla="*/ 0 w 44"/>
                  <a:gd name="T23" fmla="*/ 0 h 94"/>
                  <a:gd name="T24" fmla="*/ 0 w 44"/>
                  <a:gd name="T25" fmla="*/ 0 h 94"/>
                  <a:gd name="T26" fmla="*/ 0 w 44"/>
                  <a:gd name="T27" fmla="*/ 0 h 94"/>
                  <a:gd name="T28" fmla="*/ 0 w 44"/>
                  <a:gd name="T29" fmla="*/ 0 h 94"/>
                  <a:gd name="T30" fmla="*/ 0 w 44"/>
                  <a:gd name="T31" fmla="*/ 0 h 94"/>
                  <a:gd name="T32" fmla="*/ 0 w 44"/>
                  <a:gd name="T33" fmla="*/ 0 h 94"/>
                  <a:gd name="T34" fmla="*/ 0 w 44"/>
                  <a:gd name="T35" fmla="*/ 0 h 94"/>
                  <a:gd name="T36" fmla="*/ 0 w 44"/>
                  <a:gd name="T37" fmla="*/ 0 h 94"/>
                  <a:gd name="T38" fmla="*/ 0 w 44"/>
                  <a:gd name="T39" fmla="*/ 0 h 94"/>
                  <a:gd name="T40" fmla="*/ 0 w 44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4"/>
                  <a:gd name="T64" fmla="*/ 0 h 94"/>
                  <a:gd name="T65" fmla="*/ 44 w 44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4" h="94">
                    <a:moveTo>
                      <a:pt x="22" y="10"/>
                    </a:moveTo>
                    <a:lnTo>
                      <a:pt x="21" y="6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24"/>
                    </a:lnTo>
                    <a:lnTo>
                      <a:pt x="4" y="38"/>
                    </a:lnTo>
                    <a:lnTo>
                      <a:pt x="8" y="52"/>
                    </a:lnTo>
                    <a:lnTo>
                      <a:pt x="14" y="65"/>
                    </a:lnTo>
                    <a:lnTo>
                      <a:pt x="21" y="78"/>
                    </a:lnTo>
                    <a:lnTo>
                      <a:pt x="28" y="87"/>
                    </a:lnTo>
                    <a:lnTo>
                      <a:pt x="37" y="93"/>
                    </a:lnTo>
                    <a:lnTo>
                      <a:pt x="42" y="94"/>
                    </a:lnTo>
                    <a:lnTo>
                      <a:pt x="44" y="76"/>
                    </a:lnTo>
                    <a:lnTo>
                      <a:pt x="38" y="54"/>
                    </a:lnTo>
                    <a:lnTo>
                      <a:pt x="31" y="32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7" name="Freeform 548"/>
              <p:cNvSpPr>
                <a:spLocks/>
              </p:cNvSpPr>
              <p:nvPr/>
            </p:nvSpPr>
            <p:spPr bwMode="auto">
              <a:xfrm>
                <a:off x="2641" y="2722"/>
                <a:ext cx="6" cy="9"/>
              </a:xfrm>
              <a:custGeom>
                <a:avLst/>
                <a:gdLst>
                  <a:gd name="T0" fmla="*/ 0 w 38"/>
                  <a:gd name="T1" fmla="*/ 0 h 54"/>
                  <a:gd name="T2" fmla="*/ 0 w 38"/>
                  <a:gd name="T3" fmla="*/ 0 h 54"/>
                  <a:gd name="T4" fmla="*/ 0 w 38"/>
                  <a:gd name="T5" fmla="*/ 0 h 54"/>
                  <a:gd name="T6" fmla="*/ 0 w 38"/>
                  <a:gd name="T7" fmla="*/ 0 h 54"/>
                  <a:gd name="T8" fmla="*/ 0 w 38"/>
                  <a:gd name="T9" fmla="*/ 0 h 54"/>
                  <a:gd name="T10" fmla="*/ 0 w 38"/>
                  <a:gd name="T11" fmla="*/ 0 h 54"/>
                  <a:gd name="T12" fmla="*/ 0 w 38"/>
                  <a:gd name="T13" fmla="*/ 0 h 54"/>
                  <a:gd name="T14" fmla="*/ 0 w 38"/>
                  <a:gd name="T15" fmla="*/ 0 h 54"/>
                  <a:gd name="T16" fmla="*/ 0 w 38"/>
                  <a:gd name="T17" fmla="*/ 0 h 54"/>
                  <a:gd name="T18" fmla="*/ 0 w 38"/>
                  <a:gd name="T19" fmla="*/ 0 h 54"/>
                  <a:gd name="T20" fmla="*/ 0 w 38"/>
                  <a:gd name="T21" fmla="*/ 0 h 54"/>
                  <a:gd name="T22" fmla="*/ 0 w 38"/>
                  <a:gd name="T23" fmla="*/ 0 h 54"/>
                  <a:gd name="T24" fmla="*/ 0 w 38"/>
                  <a:gd name="T25" fmla="*/ 0 h 54"/>
                  <a:gd name="T26" fmla="*/ 0 w 38"/>
                  <a:gd name="T27" fmla="*/ 0 h 54"/>
                  <a:gd name="T28" fmla="*/ 0 w 38"/>
                  <a:gd name="T29" fmla="*/ 0 h 54"/>
                  <a:gd name="T30" fmla="*/ 0 w 38"/>
                  <a:gd name="T31" fmla="*/ 0 h 54"/>
                  <a:gd name="T32" fmla="*/ 0 w 38"/>
                  <a:gd name="T33" fmla="*/ 0 h 54"/>
                  <a:gd name="T34" fmla="*/ 0 w 38"/>
                  <a:gd name="T35" fmla="*/ 0 h 54"/>
                  <a:gd name="T36" fmla="*/ 0 w 38"/>
                  <a:gd name="T37" fmla="*/ 0 h 54"/>
                  <a:gd name="T38" fmla="*/ 0 w 38"/>
                  <a:gd name="T39" fmla="*/ 0 h 54"/>
                  <a:gd name="T40" fmla="*/ 0 w 38"/>
                  <a:gd name="T41" fmla="*/ 0 h 54"/>
                  <a:gd name="T42" fmla="*/ 0 w 38"/>
                  <a:gd name="T43" fmla="*/ 0 h 54"/>
                  <a:gd name="T44" fmla="*/ 0 w 38"/>
                  <a:gd name="T45" fmla="*/ 0 h 54"/>
                  <a:gd name="T46" fmla="*/ 0 w 38"/>
                  <a:gd name="T47" fmla="*/ 0 h 54"/>
                  <a:gd name="T48" fmla="*/ 0 w 38"/>
                  <a:gd name="T49" fmla="*/ 0 h 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"/>
                  <a:gd name="T76" fmla="*/ 0 h 54"/>
                  <a:gd name="T77" fmla="*/ 38 w 38"/>
                  <a:gd name="T78" fmla="*/ 54 h 5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" h="54">
                    <a:moveTo>
                      <a:pt x="20" y="7"/>
                    </a:moveTo>
                    <a:lnTo>
                      <a:pt x="20" y="8"/>
                    </a:lnTo>
                    <a:lnTo>
                      <a:pt x="19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7"/>
                    </a:lnTo>
                    <a:lnTo>
                      <a:pt x="4" y="24"/>
                    </a:lnTo>
                    <a:lnTo>
                      <a:pt x="8" y="32"/>
                    </a:lnTo>
                    <a:lnTo>
                      <a:pt x="14" y="39"/>
                    </a:lnTo>
                    <a:lnTo>
                      <a:pt x="20" y="46"/>
                    </a:lnTo>
                    <a:lnTo>
                      <a:pt x="27" y="50"/>
                    </a:lnTo>
                    <a:lnTo>
                      <a:pt x="33" y="54"/>
                    </a:lnTo>
                    <a:lnTo>
                      <a:pt x="38" y="54"/>
                    </a:lnTo>
                    <a:lnTo>
                      <a:pt x="36" y="42"/>
                    </a:lnTo>
                    <a:lnTo>
                      <a:pt x="32" y="29"/>
                    </a:lnTo>
                    <a:lnTo>
                      <a:pt x="25" y="16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8" name="Freeform 549"/>
              <p:cNvSpPr>
                <a:spLocks/>
              </p:cNvSpPr>
              <p:nvPr/>
            </p:nvSpPr>
            <p:spPr bwMode="auto">
              <a:xfrm>
                <a:off x="2636" y="2714"/>
                <a:ext cx="8" cy="6"/>
              </a:xfrm>
              <a:custGeom>
                <a:avLst/>
                <a:gdLst>
                  <a:gd name="T0" fmla="*/ 0 w 52"/>
                  <a:gd name="T1" fmla="*/ 0 h 36"/>
                  <a:gd name="T2" fmla="*/ 0 w 52"/>
                  <a:gd name="T3" fmla="*/ 0 h 36"/>
                  <a:gd name="T4" fmla="*/ 0 w 52"/>
                  <a:gd name="T5" fmla="*/ 0 h 36"/>
                  <a:gd name="T6" fmla="*/ 0 w 52"/>
                  <a:gd name="T7" fmla="*/ 0 h 36"/>
                  <a:gd name="T8" fmla="*/ 0 w 52"/>
                  <a:gd name="T9" fmla="*/ 0 h 36"/>
                  <a:gd name="T10" fmla="*/ 0 w 52"/>
                  <a:gd name="T11" fmla="*/ 0 h 36"/>
                  <a:gd name="T12" fmla="*/ 0 w 52"/>
                  <a:gd name="T13" fmla="*/ 0 h 36"/>
                  <a:gd name="T14" fmla="*/ 0 w 52"/>
                  <a:gd name="T15" fmla="*/ 0 h 36"/>
                  <a:gd name="T16" fmla="*/ 0 w 52"/>
                  <a:gd name="T17" fmla="*/ 0 h 36"/>
                  <a:gd name="T18" fmla="*/ 0 w 52"/>
                  <a:gd name="T19" fmla="*/ 0 h 36"/>
                  <a:gd name="T20" fmla="*/ 0 w 52"/>
                  <a:gd name="T21" fmla="*/ 0 h 36"/>
                  <a:gd name="T22" fmla="*/ 0 w 52"/>
                  <a:gd name="T23" fmla="*/ 0 h 36"/>
                  <a:gd name="T24" fmla="*/ 0 w 52"/>
                  <a:gd name="T25" fmla="*/ 0 h 36"/>
                  <a:gd name="T26" fmla="*/ 0 w 52"/>
                  <a:gd name="T27" fmla="*/ 0 h 36"/>
                  <a:gd name="T28" fmla="*/ 0 w 52"/>
                  <a:gd name="T29" fmla="*/ 0 h 36"/>
                  <a:gd name="T30" fmla="*/ 0 w 52"/>
                  <a:gd name="T31" fmla="*/ 0 h 36"/>
                  <a:gd name="T32" fmla="*/ 0 w 52"/>
                  <a:gd name="T33" fmla="*/ 0 h 36"/>
                  <a:gd name="T34" fmla="*/ 0 w 52"/>
                  <a:gd name="T35" fmla="*/ 0 h 36"/>
                  <a:gd name="T36" fmla="*/ 0 w 52"/>
                  <a:gd name="T37" fmla="*/ 0 h 36"/>
                  <a:gd name="T38" fmla="*/ 0 w 52"/>
                  <a:gd name="T39" fmla="*/ 0 h 36"/>
                  <a:gd name="T40" fmla="*/ 0 w 52"/>
                  <a:gd name="T41" fmla="*/ 0 h 36"/>
                  <a:gd name="T42" fmla="*/ 0 w 52"/>
                  <a:gd name="T43" fmla="*/ 0 h 36"/>
                  <a:gd name="T44" fmla="*/ 0 w 52"/>
                  <a:gd name="T45" fmla="*/ 0 h 36"/>
                  <a:gd name="T46" fmla="*/ 0 w 52"/>
                  <a:gd name="T47" fmla="*/ 0 h 36"/>
                  <a:gd name="T48" fmla="*/ 0 w 5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36"/>
                  <a:gd name="T77" fmla="*/ 52 w 5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36">
                    <a:moveTo>
                      <a:pt x="41" y="27"/>
                    </a:moveTo>
                    <a:lnTo>
                      <a:pt x="46" y="24"/>
                    </a:lnTo>
                    <a:lnTo>
                      <a:pt x="51" y="21"/>
                    </a:lnTo>
                    <a:lnTo>
                      <a:pt x="52" y="16"/>
                    </a:lnTo>
                    <a:lnTo>
                      <a:pt x="52" y="12"/>
                    </a:lnTo>
                    <a:lnTo>
                      <a:pt x="50" y="6"/>
                    </a:lnTo>
                    <a:lnTo>
                      <a:pt x="46" y="2"/>
                    </a:lnTo>
                    <a:lnTo>
                      <a:pt x="41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29" y="1"/>
                    </a:lnTo>
                    <a:lnTo>
                      <a:pt x="21" y="4"/>
                    </a:lnTo>
                    <a:lnTo>
                      <a:pt x="13" y="8"/>
                    </a:lnTo>
                    <a:lnTo>
                      <a:pt x="6" y="15"/>
                    </a:lnTo>
                    <a:lnTo>
                      <a:pt x="3" y="2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9" y="36"/>
                    </a:lnTo>
                    <a:lnTo>
                      <a:pt x="13" y="36"/>
                    </a:lnTo>
                    <a:lnTo>
                      <a:pt x="18" y="36"/>
                    </a:lnTo>
                    <a:lnTo>
                      <a:pt x="24" y="33"/>
                    </a:lnTo>
                    <a:lnTo>
                      <a:pt x="30" y="32"/>
                    </a:lnTo>
                    <a:lnTo>
                      <a:pt x="36" y="30"/>
                    </a:lnTo>
                    <a:lnTo>
                      <a:pt x="41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" name="Freeform 550"/>
              <p:cNvSpPr>
                <a:spLocks/>
              </p:cNvSpPr>
              <p:nvPr/>
            </p:nvSpPr>
            <p:spPr bwMode="auto">
              <a:xfrm>
                <a:off x="2596" y="2704"/>
                <a:ext cx="33" cy="39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0" name="Freeform 551"/>
              <p:cNvSpPr>
                <a:spLocks/>
              </p:cNvSpPr>
              <p:nvPr/>
            </p:nvSpPr>
            <p:spPr bwMode="auto">
              <a:xfrm>
                <a:off x="2652" y="2704"/>
                <a:ext cx="22" cy="30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1" name="Freeform 552"/>
              <p:cNvSpPr>
                <a:spLocks/>
              </p:cNvSpPr>
              <p:nvPr/>
            </p:nvSpPr>
            <p:spPr bwMode="auto">
              <a:xfrm>
                <a:off x="2575" y="2697"/>
                <a:ext cx="53" cy="63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2" name="Freeform 553"/>
              <p:cNvSpPr>
                <a:spLocks/>
              </p:cNvSpPr>
              <p:nvPr/>
            </p:nvSpPr>
            <p:spPr bwMode="auto">
              <a:xfrm>
                <a:off x="2650" y="2695"/>
                <a:ext cx="47" cy="42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3" name="Freeform 554"/>
              <p:cNvSpPr>
                <a:spLocks/>
              </p:cNvSpPr>
              <p:nvPr/>
            </p:nvSpPr>
            <p:spPr bwMode="auto">
              <a:xfrm>
                <a:off x="2556" y="2718"/>
                <a:ext cx="19" cy="39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4" name="Freeform 555"/>
              <p:cNvSpPr>
                <a:spLocks/>
              </p:cNvSpPr>
              <p:nvPr/>
            </p:nvSpPr>
            <p:spPr bwMode="auto">
              <a:xfrm>
                <a:off x="2689" y="2692"/>
                <a:ext cx="41" cy="52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81" name="Line 556"/>
            <p:cNvSpPr>
              <a:spLocks noChangeShapeType="1"/>
            </p:cNvSpPr>
            <p:nvPr/>
          </p:nvSpPr>
          <p:spPr bwMode="auto">
            <a:xfrm>
              <a:off x="4097" y="3373"/>
              <a:ext cx="317" cy="1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2" name="Line 557"/>
            <p:cNvSpPr>
              <a:spLocks noChangeShapeType="1"/>
            </p:cNvSpPr>
            <p:nvPr/>
          </p:nvSpPr>
          <p:spPr bwMode="auto">
            <a:xfrm>
              <a:off x="3750" y="3332"/>
              <a:ext cx="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83" name="Group 558"/>
            <p:cNvGrpSpPr>
              <a:grpSpLocks/>
            </p:cNvGrpSpPr>
            <p:nvPr/>
          </p:nvGrpSpPr>
          <p:grpSpPr bwMode="auto">
            <a:xfrm>
              <a:off x="4995" y="3370"/>
              <a:ext cx="131" cy="258"/>
              <a:chOff x="4180" y="783"/>
              <a:chExt cx="150" cy="307"/>
            </a:xfrm>
          </p:grpSpPr>
          <p:sp>
            <p:nvSpPr>
              <p:cNvPr id="1200" name="AutoShape 559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1" name="Rectangle 560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2" name="Rectangle 561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3" name="AutoShape 562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4" name="Line 563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5" name="Line 564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6" name="Rectangle 565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7" name="Rectangle 566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84" name="Line 567"/>
            <p:cNvSpPr>
              <a:spLocks noChangeShapeType="1"/>
            </p:cNvSpPr>
            <p:nvPr/>
          </p:nvSpPr>
          <p:spPr bwMode="auto">
            <a:xfrm flipH="1">
              <a:off x="3806" y="2401"/>
              <a:ext cx="2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5" name="Line 568"/>
            <p:cNvSpPr>
              <a:spLocks noChangeShapeType="1"/>
            </p:cNvSpPr>
            <p:nvPr/>
          </p:nvSpPr>
          <p:spPr bwMode="auto">
            <a:xfrm flipV="1">
              <a:off x="4623" y="1760"/>
              <a:ext cx="78" cy="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6" name="Line 569"/>
            <p:cNvSpPr>
              <a:spLocks noChangeShapeType="1"/>
            </p:cNvSpPr>
            <p:nvPr/>
          </p:nvSpPr>
          <p:spPr bwMode="auto">
            <a:xfrm>
              <a:off x="4514" y="1869"/>
              <a:ext cx="0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7" name="Line 570"/>
            <p:cNvSpPr>
              <a:spLocks noChangeShapeType="1"/>
            </p:cNvSpPr>
            <p:nvPr/>
          </p:nvSpPr>
          <p:spPr bwMode="auto">
            <a:xfrm flipV="1">
              <a:off x="4630" y="1804"/>
              <a:ext cx="166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8" name="Line 571"/>
            <p:cNvSpPr>
              <a:spLocks noChangeShapeType="1"/>
            </p:cNvSpPr>
            <p:nvPr/>
          </p:nvSpPr>
          <p:spPr bwMode="auto">
            <a:xfrm>
              <a:off x="4852" y="1803"/>
              <a:ext cx="0" cy="1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9" name="Line 572"/>
            <p:cNvSpPr>
              <a:spLocks noChangeShapeType="1"/>
            </p:cNvSpPr>
            <p:nvPr/>
          </p:nvSpPr>
          <p:spPr bwMode="auto">
            <a:xfrm>
              <a:off x="4634" y="1996"/>
              <a:ext cx="11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0" name="Line 573"/>
            <p:cNvSpPr>
              <a:spLocks noChangeShapeType="1"/>
            </p:cNvSpPr>
            <p:nvPr/>
          </p:nvSpPr>
          <p:spPr bwMode="auto">
            <a:xfrm flipV="1">
              <a:off x="3560" y="2542"/>
              <a:ext cx="10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1" name="Line 574"/>
            <p:cNvSpPr>
              <a:spLocks noChangeShapeType="1"/>
            </p:cNvSpPr>
            <p:nvPr/>
          </p:nvSpPr>
          <p:spPr bwMode="auto">
            <a:xfrm flipV="1">
              <a:off x="4895" y="1614"/>
              <a:ext cx="150" cy="1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2" name="Line 575"/>
            <p:cNvSpPr>
              <a:spLocks noChangeShapeType="1"/>
            </p:cNvSpPr>
            <p:nvPr/>
          </p:nvSpPr>
          <p:spPr bwMode="auto">
            <a:xfrm>
              <a:off x="4983" y="1990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3" name="Line 576"/>
            <p:cNvSpPr>
              <a:spLocks noChangeShapeType="1"/>
            </p:cNvSpPr>
            <p:nvPr/>
          </p:nvSpPr>
          <p:spPr bwMode="auto">
            <a:xfrm flipH="1">
              <a:off x="4445" y="2038"/>
              <a:ext cx="62" cy="4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4" name="Line 577"/>
            <p:cNvSpPr>
              <a:spLocks noChangeShapeType="1"/>
            </p:cNvSpPr>
            <p:nvPr/>
          </p:nvSpPr>
          <p:spPr bwMode="auto">
            <a:xfrm flipH="1">
              <a:off x="4817" y="2038"/>
              <a:ext cx="70" cy="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5" name="Text Box 578"/>
            <p:cNvSpPr txBox="1">
              <a:spLocks noChangeArrowheads="1"/>
            </p:cNvSpPr>
            <p:nvPr/>
          </p:nvSpPr>
          <p:spPr bwMode="auto">
            <a:xfrm>
              <a:off x="3229" y="2006"/>
              <a:ext cx="108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Comic Sans MS" pitchFamily="66" charset="0"/>
                </a:rPr>
                <a:t>Home network</a:t>
              </a:r>
            </a:p>
          </p:txBody>
        </p:sp>
        <p:sp>
          <p:nvSpPr>
            <p:cNvPr id="1196" name="Text Box 579"/>
            <p:cNvSpPr txBox="1">
              <a:spLocks noChangeArrowheads="1"/>
            </p:cNvSpPr>
            <p:nvPr/>
          </p:nvSpPr>
          <p:spPr bwMode="auto">
            <a:xfrm>
              <a:off x="3515" y="2852"/>
              <a:ext cx="155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Comic Sans MS" pitchFamily="66" charset="0"/>
                </a:rPr>
                <a:t>Institutional network</a:t>
              </a:r>
            </a:p>
          </p:txBody>
        </p:sp>
        <p:sp>
          <p:nvSpPr>
            <p:cNvPr id="1197" name="Text Box 580"/>
            <p:cNvSpPr txBox="1">
              <a:spLocks noChangeArrowheads="1"/>
            </p:cNvSpPr>
            <p:nvPr/>
          </p:nvSpPr>
          <p:spPr bwMode="auto">
            <a:xfrm>
              <a:off x="3234" y="1065"/>
              <a:ext cx="114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Comic Sans MS" pitchFamily="66" charset="0"/>
                </a:rPr>
                <a:t>Mobile network</a:t>
              </a:r>
            </a:p>
          </p:txBody>
        </p:sp>
        <p:sp>
          <p:nvSpPr>
            <p:cNvPr id="1198" name="Text Box 581"/>
            <p:cNvSpPr txBox="1">
              <a:spLocks noChangeArrowheads="1"/>
            </p:cNvSpPr>
            <p:nvPr/>
          </p:nvSpPr>
          <p:spPr bwMode="auto">
            <a:xfrm>
              <a:off x="4369" y="1368"/>
              <a:ext cx="8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Comic Sans MS" pitchFamily="66" charset="0"/>
                </a:rPr>
                <a:t>Global ISP</a:t>
              </a:r>
            </a:p>
          </p:txBody>
        </p:sp>
        <p:sp>
          <p:nvSpPr>
            <p:cNvPr id="1199" name="Text Box 582"/>
            <p:cNvSpPr txBox="1">
              <a:spLocks noChangeArrowheads="1"/>
            </p:cNvSpPr>
            <p:nvPr/>
          </p:nvSpPr>
          <p:spPr bwMode="auto">
            <a:xfrm>
              <a:off x="4240" y="2240"/>
              <a:ext cx="96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Comic Sans MS" pitchFamily="66" charset="0"/>
                </a:rPr>
                <a:t>Regional ISP</a:t>
              </a:r>
            </a:p>
          </p:txBody>
        </p:sp>
      </p:grpSp>
      <p:grpSp>
        <p:nvGrpSpPr>
          <p:cNvPr id="4745" name="Group 674"/>
          <p:cNvGrpSpPr>
            <a:grpSpLocks/>
          </p:cNvGrpSpPr>
          <p:nvPr/>
        </p:nvGrpSpPr>
        <p:grpSpPr bwMode="auto">
          <a:xfrm>
            <a:off x="465138" y="5464175"/>
            <a:ext cx="800100" cy="506413"/>
            <a:chOff x="293" y="3442"/>
            <a:chExt cx="504" cy="319"/>
          </a:xfrm>
        </p:grpSpPr>
        <p:grpSp>
          <p:nvGrpSpPr>
            <p:cNvPr id="1119" name="Group 585"/>
            <p:cNvGrpSpPr>
              <a:grpSpLocks/>
            </p:cNvGrpSpPr>
            <p:nvPr/>
          </p:nvGrpSpPr>
          <p:grpSpPr bwMode="auto">
            <a:xfrm>
              <a:off x="383" y="3442"/>
              <a:ext cx="228" cy="108"/>
              <a:chOff x="3600" y="219"/>
              <a:chExt cx="360" cy="175"/>
            </a:xfrm>
          </p:grpSpPr>
          <p:sp>
            <p:nvSpPr>
              <p:cNvPr id="1121" name="Oval 586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2" name="Line 587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3" name="Line 588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4" name="Rectangle 589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125" name="Oval 590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126" name="Group 591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31" name="Line 59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2" name="Line 59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3" name="Line 59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27" name="Group 595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28" name="Line 59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9" name="Line 59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0" name="Line 59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120" name="Text Box 662"/>
            <p:cNvSpPr txBox="1">
              <a:spLocks noChangeArrowheads="1"/>
            </p:cNvSpPr>
            <p:nvPr/>
          </p:nvSpPr>
          <p:spPr bwMode="auto">
            <a:xfrm>
              <a:off x="293" y="3549"/>
              <a:ext cx="50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Comic Sans MS" pitchFamily="66" charset="0"/>
                </a:rPr>
                <a:t>router</a:t>
              </a:r>
            </a:p>
          </p:txBody>
        </p:sp>
      </p:grpSp>
      <p:grpSp>
        <p:nvGrpSpPr>
          <p:cNvPr id="4749" name="Group 672"/>
          <p:cNvGrpSpPr>
            <a:grpSpLocks/>
          </p:cNvGrpSpPr>
          <p:nvPr/>
        </p:nvGrpSpPr>
        <p:grpSpPr bwMode="auto">
          <a:xfrm>
            <a:off x="146050" y="1325563"/>
            <a:ext cx="1458913" cy="1893887"/>
            <a:chOff x="92" y="835"/>
            <a:chExt cx="919" cy="1193"/>
          </a:xfrm>
        </p:grpSpPr>
        <p:grpSp>
          <p:nvGrpSpPr>
            <p:cNvPr id="1104" name="Group 599"/>
            <p:cNvGrpSpPr>
              <a:grpSpLocks/>
            </p:cNvGrpSpPr>
            <p:nvPr/>
          </p:nvGrpSpPr>
          <p:grpSpPr bwMode="auto">
            <a:xfrm>
              <a:off x="92" y="1416"/>
              <a:ext cx="220" cy="245"/>
              <a:chOff x="2870" y="1518"/>
              <a:chExt cx="292" cy="320"/>
            </a:xfrm>
          </p:grpSpPr>
          <p:graphicFrame>
            <p:nvGraphicFramePr>
              <p:cNvPr id="1027" name="Object 600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027" name="Clip" r:id="rId20" imgW="819000" imgH="847800" progId="">
                  <p:embed/>
                </p:oleObj>
              </a:graphicData>
            </a:graphic>
          </p:graphicFrame>
          <p:graphicFrame>
            <p:nvGraphicFramePr>
              <p:cNvPr id="1028" name="Object 601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028" name="Clip" r:id="rId21" imgW="1266840" imgH="1200240" progId="">
                  <p:embed/>
                </p:oleObj>
              </a:graphicData>
            </a:graphic>
          </p:graphicFrame>
        </p:grpSp>
        <p:graphicFrame>
          <p:nvGraphicFramePr>
            <p:cNvPr id="1026" name="Object 602"/>
            <p:cNvGraphicFramePr>
              <a:graphicFrameLocks noChangeAspect="1"/>
            </p:cNvGraphicFramePr>
            <p:nvPr/>
          </p:nvGraphicFramePr>
          <p:xfrm>
            <a:off x="131" y="843"/>
            <a:ext cx="207" cy="173"/>
          </p:xfrm>
          <a:graphic>
            <a:graphicData uri="http://schemas.openxmlformats.org/presentationml/2006/ole">
              <p:oleObj spid="_x0000_s1026" name="Clip" r:id="rId22" imgW="1305000" imgH="1085760" progId="">
                <p:embed/>
              </p:oleObj>
            </a:graphicData>
          </a:graphic>
        </p:graphicFrame>
        <p:grpSp>
          <p:nvGrpSpPr>
            <p:cNvPr id="1105" name="Group 603"/>
            <p:cNvGrpSpPr>
              <a:grpSpLocks/>
            </p:cNvGrpSpPr>
            <p:nvPr/>
          </p:nvGrpSpPr>
          <p:grpSpPr bwMode="auto">
            <a:xfrm>
              <a:off x="171" y="1105"/>
              <a:ext cx="148" cy="241"/>
              <a:chOff x="4180" y="783"/>
              <a:chExt cx="150" cy="307"/>
            </a:xfrm>
          </p:grpSpPr>
          <p:sp>
            <p:nvSpPr>
              <p:cNvPr id="1111" name="AutoShape 604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2" name="Rectangle 605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3" name="Rectangle 606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4" name="AutoShape 607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5" name="Line 608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6" name="Line 609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7" name="Rectangle 610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8" name="Rectangle 611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1106" name="Picture 661" descr="imgyjavg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2" y="1763"/>
              <a:ext cx="232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07" name="Text Box 663"/>
            <p:cNvSpPr txBox="1">
              <a:spLocks noChangeArrowheads="1"/>
            </p:cNvSpPr>
            <p:nvPr/>
          </p:nvSpPr>
          <p:spPr bwMode="auto">
            <a:xfrm>
              <a:off x="348" y="835"/>
              <a:ext cx="26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Comic Sans MS" pitchFamily="66" charset="0"/>
                </a:rPr>
                <a:t>PC</a:t>
              </a:r>
            </a:p>
          </p:txBody>
        </p:sp>
        <p:sp>
          <p:nvSpPr>
            <p:cNvPr id="1108" name="Text Box 664"/>
            <p:cNvSpPr txBox="1">
              <a:spLocks noChangeArrowheads="1"/>
            </p:cNvSpPr>
            <p:nvPr/>
          </p:nvSpPr>
          <p:spPr bwMode="auto">
            <a:xfrm>
              <a:off x="334" y="1107"/>
              <a:ext cx="50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latin typeface="Comic Sans MS" pitchFamily="66" charset="0"/>
                </a:rPr>
                <a:t>server</a:t>
              </a:r>
            </a:p>
          </p:txBody>
        </p:sp>
        <p:sp>
          <p:nvSpPr>
            <p:cNvPr id="1109" name="Text Box 665"/>
            <p:cNvSpPr txBox="1">
              <a:spLocks noChangeArrowheads="1"/>
            </p:cNvSpPr>
            <p:nvPr/>
          </p:nvSpPr>
          <p:spPr bwMode="auto">
            <a:xfrm>
              <a:off x="345" y="1437"/>
              <a:ext cx="601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sz="1600">
                  <a:latin typeface="Comic Sans MS" pitchFamily="66" charset="0"/>
                </a:rPr>
                <a:t>wireless</a:t>
              </a:r>
            </a:p>
            <a:p>
              <a:pPr>
                <a:lnSpc>
                  <a:spcPct val="75000"/>
                </a:lnSpc>
              </a:pPr>
              <a:r>
                <a:rPr lang="en-US" sz="1600">
                  <a:latin typeface="Comic Sans MS" pitchFamily="66" charset="0"/>
                </a:rPr>
                <a:t>laptop</a:t>
              </a:r>
            </a:p>
          </p:txBody>
        </p:sp>
        <p:sp>
          <p:nvSpPr>
            <p:cNvPr id="1110" name="Text Box 667"/>
            <p:cNvSpPr txBox="1">
              <a:spLocks noChangeArrowheads="1"/>
            </p:cNvSpPr>
            <p:nvPr/>
          </p:nvSpPr>
          <p:spPr bwMode="auto">
            <a:xfrm>
              <a:off x="359" y="1738"/>
              <a:ext cx="652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sz="1600">
                  <a:latin typeface="Comic Sans MS" pitchFamily="66" charset="0"/>
                </a:rPr>
                <a:t>cellular </a:t>
              </a:r>
            </a:p>
            <a:p>
              <a:pPr>
                <a:lnSpc>
                  <a:spcPct val="75000"/>
                </a:lnSpc>
              </a:pPr>
              <a:r>
                <a:rPr lang="en-US" sz="1600">
                  <a:latin typeface="Comic Sans MS" pitchFamily="66" charset="0"/>
                </a:rPr>
                <a:t>handheld</a:t>
              </a:r>
            </a:p>
          </p:txBody>
        </p:sp>
      </p:grpSp>
      <p:grpSp>
        <p:nvGrpSpPr>
          <p:cNvPr id="4752" name="Group 673"/>
          <p:cNvGrpSpPr>
            <a:grpSpLocks/>
          </p:cNvGrpSpPr>
          <p:nvPr/>
        </p:nvGrpSpPr>
        <p:grpSpPr bwMode="auto">
          <a:xfrm>
            <a:off x="338138" y="3865563"/>
            <a:ext cx="1431925" cy="992187"/>
            <a:chOff x="213" y="2435"/>
            <a:chExt cx="902" cy="625"/>
          </a:xfrm>
        </p:grpSpPr>
        <p:grpSp>
          <p:nvGrpSpPr>
            <p:cNvPr id="1052" name="Group 612"/>
            <p:cNvGrpSpPr>
              <a:grpSpLocks/>
            </p:cNvGrpSpPr>
            <p:nvPr/>
          </p:nvGrpSpPr>
          <p:grpSpPr bwMode="auto">
            <a:xfrm>
              <a:off x="213" y="2446"/>
              <a:ext cx="149" cy="213"/>
              <a:chOff x="2556" y="2689"/>
              <a:chExt cx="183" cy="255"/>
            </a:xfrm>
          </p:grpSpPr>
          <p:pic>
            <p:nvPicPr>
              <p:cNvPr id="1087" name="Picture 613" descr="31u_bnrz[1]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2609" y="2770"/>
                <a:ext cx="121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88" name="Freeform 614"/>
              <p:cNvSpPr>
                <a:spLocks/>
              </p:cNvSpPr>
              <p:nvPr/>
            </p:nvSpPr>
            <p:spPr bwMode="auto">
              <a:xfrm>
                <a:off x="2605" y="2702"/>
                <a:ext cx="33" cy="39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9" name="Freeform 615"/>
              <p:cNvSpPr>
                <a:spLocks/>
              </p:cNvSpPr>
              <p:nvPr/>
            </p:nvSpPr>
            <p:spPr bwMode="auto">
              <a:xfrm>
                <a:off x="2661" y="2701"/>
                <a:ext cx="22" cy="30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0" name="Freeform 616"/>
              <p:cNvSpPr>
                <a:spLocks/>
              </p:cNvSpPr>
              <p:nvPr/>
            </p:nvSpPr>
            <p:spPr bwMode="auto">
              <a:xfrm>
                <a:off x="2584" y="2694"/>
                <a:ext cx="54" cy="63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1" name="Freeform 617"/>
              <p:cNvSpPr>
                <a:spLocks/>
              </p:cNvSpPr>
              <p:nvPr/>
            </p:nvSpPr>
            <p:spPr bwMode="auto">
              <a:xfrm>
                <a:off x="2660" y="2692"/>
                <a:ext cx="47" cy="42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2" name="Freeform 618"/>
              <p:cNvSpPr>
                <a:spLocks/>
              </p:cNvSpPr>
              <p:nvPr/>
            </p:nvSpPr>
            <p:spPr bwMode="auto">
              <a:xfrm>
                <a:off x="2564" y="2712"/>
                <a:ext cx="19" cy="39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3" name="Freeform 619"/>
              <p:cNvSpPr>
                <a:spLocks/>
              </p:cNvSpPr>
              <p:nvPr/>
            </p:nvSpPr>
            <p:spPr bwMode="auto">
              <a:xfrm>
                <a:off x="2698" y="2689"/>
                <a:ext cx="41" cy="52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4" name="Freeform 620"/>
              <p:cNvSpPr>
                <a:spLocks/>
              </p:cNvSpPr>
              <p:nvPr/>
            </p:nvSpPr>
            <p:spPr bwMode="auto">
              <a:xfrm>
                <a:off x="2653" y="2750"/>
                <a:ext cx="14" cy="31"/>
              </a:xfrm>
              <a:custGeom>
                <a:avLst/>
                <a:gdLst>
                  <a:gd name="T0" fmla="*/ 0 w 83"/>
                  <a:gd name="T1" fmla="*/ 0 h 187"/>
                  <a:gd name="T2" fmla="*/ 0 w 83"/>
                  <a:gd name="T3" fmla="*/ 0 h 187"/>
                  <a:gd name="T4" fmla="*/ 0 w 83"/>
                  <a:gd name="T5" fmla="*/ 0 h 187"/>
                  <a:gd name="T6" fmla="*/ 0 w 83"/>
                  <a:gd name="T7" fmla="*/ 0 h 187"/>
                  <a:gd name="T8" fmla="*/ 0 w 83"/>
                  <a:gd name="T9" fmla="*/ 0 h 187"/>
                  <a:gd name="T10" fmla="*/ 0 w 83"/>
                  <a:gd name="T11" fmla="*/ 0 h 187"/>
                  <a:gd name="T12" fmla="*/ 0 w 83"/>
                  <a:gd name="T13" fmla="*/ 0 h 187"/>
                  <a:gd name="T14" fmla="*/ 0 w 83"/>
                  <a:gd name="T15" fmla="*/ 0 h 187"/>
                  <a:gd name="T16" fmla="*/ 0 w 83"/>
                  <a:gd name="T17" fmla="*/ 0 h 187"/>
                  <a:gd name="T18" fmla="*/ 0 w 83"/>
                  <a:gd name="T19" fmla="*/ 0 h 187"/>
                  <a:gd name="T20" fmla="*/ 0 w 83"/>
                  <a:gd name="T21" fmla="*/ 0 h 187"/>
                  <a:gd name="T22" fmla="*/ 0 w 83"/>
                  <a:gd name="T23" fmla="*/ 0 h 187"/>
                  <a:gd name="T24" fmla="*/ 0 w 83"/>
                  <a:gd name="T25" fmla="*/ 0 h 187"/>
                  <a:gd name="T26" fmla="*/ 0 w 83"/>
                  <a:gd name="T27" fmla="*/ 0 h 187"/>
                  <a:gd name="T28" fmla="*/ 0 w 83"/>
                  <a:gd name="T29" fmla="*/ 0 h 187"/>
                  <a:gd name="T30" fmla="*/ 0 w 83"/>
                  <a:gd name="T31" fmla="*/ 0 h 187"/>
                  <a:gd name="T32" fmla="*/ 0 w 83"/>
                  <a:gd name="T33" fmla="*/ 0 h 187"/>
                  <a:gd name="T34" fmla="*/ 0 w 83"/>
                  <a:gd name="T35" fmla="*/ 0 h 187"/>
                  <a:gd name="T36" fmla="*/ 0 w 83"/>
                  <a:gd name="T37" fmla="*/ 0 h 187"/>
                  <a:gd name="T38" fmla="*/ 0 w 83"/>
                  <a:gd name="T39" fmla="*/ 0 h 187"/>
                  <a:gd name="T40" fmla="*/ 0 w 83"/>
                  <a:gd name="T41" fmla="*/ 0 h 187"/>
                  <a:gd name="T42" fmla="*/ 0 w 83"/>
                  <a:gd name="T43" fmla="*/ 0 h 187"/>
                  <a:gd name="T44" fmla="*/ 0 w 83"/>
                  <a:gd name="T45" fmla="*/ 0 h 187"/>
                  <a:gd name="T46" fmla="*/ 0 w 83"/>
                  <a:gd name="T47" fmla="*/ 0 h 187"/>
                  <a:gd name="T48" fmla="*/ 0 w 83"/>
                  <a:gd name="T49" fmla="*/ 0 h 1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"/>
                  <a:gd name="T76" fmla="*/ 0 h 187"/>
                  <a:gd name="T77" fmla="*/ 83 w 83"/>
                  <a:gd name="T78" fmla="*/ 187 h 1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" h="187">
                    <a:moveTo>
                      <a:pt x="31" y="14"/>
                    </a:moveTo>
                    <a:lnTo>
                      <a:pt x="29" y="8"/>
                    </a:lnTo>
                    <a:lnTo>
                      <a:pt x="25" y="3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3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5" y="42"/>
                    </a:lnTo>
                    <a:lnTo>
                      <a:pt x="15" y="71"/>
                    </a:lnTo>
                    <a:lnTo>
                      <a:pt x="27" y="100"/>
                    </a:lnTo>
                    <a:lnTo>
                      <a:pt x="41" y="127"/>
                    </a:lnTo>
                    <a:lnTo>
                      <a:pt x="55" y="151"/>
                    </a:lnTo>
                    <a:lnTo>
                      <a:pt x="68" y="171"/>
                    </a:lnTo>
                    <a:lnTo>
                      <a:pt x="77" y="184"/>
                    </a:lnTo>
                    <a:lnTo>
                      <a:pt x="83" y="187"/>
                    </a:lnTo>
                    <a:lnTo>
                      <a:pt x="80" y="174"/>
                    </a:lnTo>
                    <a:lnTo>
                      <a:pt x="75" y="158"/>
                    </a:lnTo>
                    <a:lnTo>
                      <a:pt x="68" y="138"/>
                    </a:lnTo>
                    <a:lnTo>
                      <a:pt x="59" y="113"/>
                    </a:lnTo>
                    <a:lnTo>
                      <a:pt x="51" y="88"/>
                    </a:lnTo>
                    <a:lnTo>
                      <a:pt x="43" y="63"/>
                    </a:lnTo>
                    <a:lnTo>
                      <a:pt x="36" y="38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5" name="Freeform 621"/>
              <p:cNvSpPr>
                <a:spLocks/>
              </p:cNvSpPr>
              <p:nvPr/>
            </p:nvSpPr>
            <p:spPr bwMode="auto">
              <a:xfrm>
                <a:off x="2647" y="2733"/>
                <a:ext cx="7" cy="16"/>
              </a:xfrm>
              <a:custGeom>
                <a:avLst/>
                <a:gdLst>
                  <a:gd name="T0" fmla="*/ 0 w 44"/>
                  <a:gd name="T1" fmla="*/ 0 h 94"/>
                  <a:gd name="T2" fmla="*/ 0 w 44"/>
                  <a:gd name="T3" fmla="*/ 0 h 94"/>
                  <a:gd name="T4" fmla="*/ 0 w 44"/>
                  <a:gd name="T5" fmla="*/ 0 h 94"/>
                  <a:gd name="T6" fmla="*/ 0 w 44"/>
                  <a:gd name="T7" fmla="*/ 0 h 94"/>
                  <a:gd name="T8" fmla="*/ 0 w 44"/>
                  <a:gd name="T9" fmla="*/ 0 h 94"/>
                  <a:gd name="T10" fmla="*/ 0 w 44"/>
                  <a:gd name="T11" fmla="*/ 0 h 94"/>
                  <a:gd name="T12" fmla="*/ 0 w 44"/>
                  <a:gd name="T13" fmla="*/ 0 h 94"/>
                  <a:gd name="T14" fmla="*/ 0 w 44"/>
                  <a:gd name="T15" fmla="*/ 0 h 94"/>
                  <a:gd name="T16" fmla="*/ 0 w 44"/>
                  <a:gd name="T17" fmla="*/ 0 h 94"/>
                  <a:gd name="T18" fmla="*/ 0 w 44"/>
                  <a:gd name="T19" fmla="*/ 0 h 94"/>
                  <a:gd name="T20" fmla="*/ 0 w 44"/>
                  <a:gd name="T21" fmla="*/ 0 h 94"/>
                  <a:gd name="T22" fmla="*/ 0 w 44"/>
                  <a:gd name="T23" fmla="*/ 0 h 94"/>
                  <a:gd name="T24" fmla="*/ 0 w 44"/>
                  <a:gd name="T25" fmla="*/ 0 h 94"/>
                  <a:gd name="T26" fmla="*/ 0 w 44"/>
                  <a:gd name="T27" fmla="*/ 0 h 94"/>
                  <a:gd name="T28" fmla="*/ 0 w 44"/>
                  <a:gd name="T29" fmla="*/ 0 h 94"/>
                  <a:gd name="T30" fmla="*/ 0 w 44"/>
                  <a:gd name="T31" fmla="*/ 0 h 94"/>
                  <a:gd name="T32" fmla="*/ 0 w 44"/>
                  <a:gd name="T33" fmla="*/ 0 h 94"/>
                  <a:gd name="T34" fmla="*/ 0 w 44"/>
                  <a:gd name="T35" fmla="*/ 0 h 94"/>
                  <a:gd name="T36" fmla="*/ 0 w 44"/>
                  <a:gd name="T37" fmla="*/ 0 h 94"/>
                  <a:gd name="T38" fmla="*/ 0 w 44"/>
                  <a:gd name="T39" fmla="*/ 0 h 94"/>
                  <a:gd name="T40" fmla="*/ 0 w 44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4"/>
                  <a:gd name="T64" fmla="*/ 0 h 94"/>
                  <a:gd name="T65" fmla="*/ 44 w 44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4" h="94">
                    <a:moveTo>
                      <a:pt x="22" y="10"/>
                    </a:moveTo>
                    <a:lnTo>
                      <a:pt x="21" y="6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24"/>
                    </a:lnTo>
                    <a:lnTo>
                      <a:pt x="4" y="38"/>
                    </a:lnTo>
                    <a:lnTo>
                      <a:pt x="8" y="52"/>
                    </a:lnTo>
                    <a:lnTo>
                      <a:pt x="14" y="65"/>
                    </a:lnTo>
                    <a:lnTo>
                      <a:pt x="21" y="78"/>
                    </a:lnTo>
                    <a:lnTo>
                      <a:pt x="28" y="87"/>
                    </a:lnTo>
                    <a:lnTo>
                      <a:pt x="37" y="93"/>
                    </a:lnTo>
                    <a:lnTo>
                      <a:pt x="42" y="94"/>
                    </a:lnTo>
                    <a:lnTo>
                      <a:pt x="44" y="76"/>
                    </a:lnTo>
                    <a:lnTo>
                      <a:pt x="38" y="54"/>
                    </a:lnTo>
                    <a:lnTo>
                      <a:pt x="31" y="32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6" name="Freeform 622"/>
              <p:cNvSpPr>
                <a:spLocks/>
              </p:cNvSpPr>
              <p:nvPr/>
            </p:nvSpPr>
            <p:spPr bwMode="auto">
              <a:xfrm>
                <a:off x="2641" y="2722"/>
                <a:ext cx="6" cy="9"/>
              </a:xfrm>
              <a:custGeom>
                <a:avLst/>
                <a:gdLst>
                  <a:gd name="T0" fmla="*/ 0 w 38"/>
                  <a:gd name="T1" fmla="*/ 0 h 54"/>
                  <a:gd name="T2" fmla="*/ 0 w 38"/>
                  <a:gd name="T3" fmla="*/ 0 h 54"/>
                  <a:gd name="T4" fmla="*/ 0 w 38"/>
                  <a:gd name="T5" fmla="*/ 0 h 54"/>
                  <a:gd name="T6" fmla="*/ 0 w 38"/>
                  <a:gd name="T7" fmla="*/ 0 h 54"/>
                  <a:gd name="T8" fmla="*/ 0 w 38"/>
                  <a:gd name="T9" fmla="*/ 0 h 54"/>
                  <a:gd name="T10" fmla="*/ 0 w 38"/>
                  <a:gd name="T11" fmla="*/ 0 h 54"/>
                  <a:gd name="T12" fmla="*/ 0 w 38"/>
                  <a:gd name="T13" fmla="*/ 0 h 54"/>
                  <a:gd name="T14" fmla="*/ 0 w 38"/>
                  <a:gd name="T15" fmla="*/ 0 h 54"/>
                  <a:gd name="T16" fmla="*/ 0 w 38"/>
                  <a:gd name="T17" fmla="*/ 0 h 54"/>
                  <a:gd name="T18" fmla="*/ 0 w 38"/>
                  <a:gd name="T19" fmla="*/ 0 h 54"/>
                  <a:gd name="T20" fmla="*/ 0 w 38"/>
                  <a:gd name="T21" fmla="*/ 0 h 54"/>
                  <a:gd name="T22" fmla="*/ 0 w 38"/>
                  <a:gd name="T23" fmla="*/ 0 h 54"/>
                  <a:gd name="T24" fmla="*/ 0 w 38"/>
                  <a:gd name="T25" fmla="*/ 0 h 54"/>
                  <a:gd name="T26" fmla="*/ 0 w 38"/>
                  <a:gd name="T27" fmla="*/ 0 h 54"/>
                  <a:gd name="T28" fmla="*/ 0 w 38"/>
                  <a:gd name="T29" fmla="*/ 0 h 54"/>
                  <a:gd name="T30" fmla="*/ 0 w 38"/>
                  <a:gd name="T31" fmla="*/ 0 h 54"/>
                  <a:gd name="T32" fmla="*/ 0 w 38"/>
                  <a:gd name="T33" fmla="*/ 0 h 54"/>
                  <a:gd name="T34" fmla="*/ 0 w 38"/>
                  <a:gd name="T35" fmla="*/ 0 h 54"/>
                  <a:gd name="T36" fmla="*/ 0 w 38"/>
                  <a:gd name="T37" fmla="*/ 0 h 54"/>
                  <a:gd name="T38" fmla="*/ 0 w 38"/>
                  <a:gd name="T39" fmla="*/ 0 h 54"/>
                  <a:gd name="T40" fmla="*/ 0 w 38"/>
                  <a:gd name="T41" fmla="*/ 0 h 54"/>
                  <a:gd name="T42" fmla="*/ 0 w 38"/>
                  <a:gd name="T43" fmla="*/ 0 h 54"/>
                  <a:gd name="T44" fmla="*/ 0 w 38"/>
                  <a:gd name="T45" fmla="*/ 0 h 54"/>
                  <a:gd name="T46" fmla="*/ 0 w 38"/>
                  <a:gd name="T47" fmla="*/ 0 h 54"/>
                  <a:gd name="T48" fmla="*/ 0 w 38"/>
                  <a:gd name="T49" fmla="*/ 0 h 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"/>
                  <a:gd name="T76" fmla="*/ 0 h 54"/>
                  <a:gd name="T77" fmla="*/ 38 w 38"/>
                  <a:gd name="T78" fmla="*/ 54 h 5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" h="54">
                    <a:moveTo>
                      <a:pt x="20" y="7"/>
                    </a:moveTo>
                    <a:lnTo>
                      <a:pt x="20" y="8"/>
                    </a:lnTo>
                    <a:lnTo>
                      <a:pt x="19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7"/>
                    </a:lnTo>
                    <a:lnTo>
                      <a:pt x="4" y="24"/>
                    </a:lnTo>
                    <a:lnTo>
                      <a:pt x="8" y="32"/>
                    </a:lnTo>
                    <a:lnTo>
                      <a:pt x="14" y="39"/>
                    </a:lnTo>
                    <a:lnTo>
                      <a:pt x="20" y="46"/>
                    </a:lnTo>
                    <a:lnTo>
                      <a:pt x="27" y="50"/>
                    </a:lnTo>
                    <a:lnTo>
                      <a:pt x="33" y="54"/>
                    </a:lnTo>
                    <a:lnTo>
                      <a:pt x="38" y="54"/>
                    </a:lnTo>
                    <a:lnTo>
                      <a:pt x="36" y="42"/>
                    </a:lnTo>
                    <a:lnTo>
                      <a:pt x="32" y="29"/>
                    </a:lnTo>
                    <a:lnTo>
                      <a:pt x="25" y="16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7" name="Freeform 623"/>
              <p:cNvSpPr>
                <a:spLocks/>
              </p:cNvSpPr>
              <p:nvPr/>
            </p:nvSpPr>
            <p:spPr bwMode="auto">
              <a:xfrm>
                <a:off x="2636" y="2714"/>
                <a:ext cx="8" cy="6"/>
              </a:xfrm>
              <a:custGeom>
                <a:avLst/>
                <a:gdLst>
                  <a:gd name="T0" fmla="*/ 0 w 52"/>
                  <a:gd name="T1" fmla="*/ 0 h 36"/>
                  <a:gd name="T2" fmla="*/ 0 w 52"/>
                  <a:gd name="T3" fmla="*/ 0 h 36"/>
                  <a:gd name="T4" fmla="*/ 0 w 52"/>
                  <a:gd name="T5" fmla="*/ 0 h 36"/>
                  <a:gd name="T6" fmla="*/ 0 w 52"/>
                  <a:gd name="T7" fmla="*/ 0 h 36"/>
                  <a:gd name="T8" fmla="*/ 0 w 52"/>
                  <a:gd name="T9" fmla="*/ 0 h 36"/>
                  <a:gd name="T10" fmla="*/ 0 w 52"/>
                  <a:gd name="T11" fmla="*/ 0 h 36"/>
                  <a:gd name="T12" fmla="*/ 0 w 52"/>
                  <a:gd name="T13" fmla="*/ 0 h 36"/>
                  <a:gd name="T14" fmla="*/ 0 w 52"/>
                  <a:gd name="T15" fmla="*/ 0 h 36"/>
                  <a:gd name="T16" fmla="*/ 0 w 52"/>
                  <a:gd name="T17" fmla="*/ 0 h 36"/>
                  <a:gd name="T18" fmla="*/ 0 w 52"/>
                  <a:gd name="T19" fmla="*/ 0 h 36"/>
                  <a:gd name="T20" fmla="*/ 0 w 52"/>
                  <a:gd name="T21" fmla="*/ 0 h 36"/>
                  <a:gd name="T22" fmla="*/ 0 w 52"/>
                  <a:gd name="T23" fmla="*/ 0 h 36"/>
                  <a:gd name="T24" fmla="*/ 0 w 52"/>
                  <a:gd name="T25" fmla="*/ 0 h 36"/>
                  <a:gd name="T26" fmla="*/ 0 w 52"/>
                  <a:gd name="T27" fmla="*/ 0 h 36"/>
                  <a:gd name="T28" fmla="*/ 0 w 52"/>
                  <a:gd name="T29" fmla="*/ 0 h 36"/>
                  <a:gd name="T30" fmla="*/ 0 w 52"/>
                  <a:gd name="T31" fmla="*/ 0 h 36"/>
                  <a:gd name="T32" fmla="*/ 0 w 52"/>
                  <a:gd name="T33" fmla="*/ 0 h 36"/>
                  <a:gd name="T34" fmla="*/ 0 w 52"/>
                  <a:gd name="T35" fmla="*/ 0 h 36"/>
                  <a:gd name="T36" fmla="*/ 0 w 52"/>
                  <a:gd name="T37" fmla="*/ 0 h 36"/>
                  <a:gd name="T38" fmla="*/ 0 w 52"/>
                  <a:gd name="T39" fmla="*/ 0 h 36"/>
                  <a:gd name="T40" fmla="*/ 0 w 52"/>
                  <a:gd name="T41" fmla="*/ 0 h 36"/>
                  <a:gd name="T42" fmla="*/ 0 w 52"/>
                  <a:gd name="T43" fmla="*/ 0 h 36"/>
                  <a:gd name="T44" fmla="*/ 0 w 52"/>
                  <a:gd name="T45" fmla="*/ 0 h 36"/>
                  <a:gd name="T46" fmla="*/ 0 w 52"/>
                  <a:gd name="T47" fmla="*/ 0 h 36"/>
                  <a:gd name="T48" fmla="*/ 0 w 5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36"/>
                  <a:gd name="T77" fmla="*/ 52 w 5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36">
                    <a:moveTo>
                      <a:pt x="41" y="27"/>
                    </a:moveTo>
                    <a:lnTo>
                      <a:pt x="46" y="24"/>
                    </a:lnTo>
                    <a:lnTo>
                      <a:pt x="51" y="21"/>
                    </a:lnTo>
                    <a:lnTo>
                      <a:pt x="52" y="16"/>
                    </a:lnTo>
                    <a:lnTo>
                      <a:pt x="52" y="12"/>
                    </a:lnTo>
                    <a:lnTo>
                      <a:pt x="50" y="6"/>
                    </a:lnTo>
                    <a:lnTo>
                      <a:pt x="46" y="2"/>
                    </a:lnTo>
                    <a:lnTo>
                      <a:pt x="41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29" y="1"/>
                    </a:lnTo>
                    <a:lnTo>
                      <a:pt x="21" y="4"/>
                    </a:lnTo>
                    <a:lnTo>
                      <a:pt x="13" y="8"/>
                    </a:lnTo>
                    <a:lnTo>
                      <a:pt x="6" y="15"/>
                    </a:lnTo>
                    <a:lnTo>
                      <a:pt x="3" y="2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9" y="36"/>
                    </a:lnTo>
                    <a:lnTo>
                      <a:pt x="13" y="36"/>
                    </a:lnTo>
                    <a:lnTo>
                      <a:pt x="18" y="36"/>
                    </a:lnTo>
                    <a:lnTo>
                      <a:pt x="24" y="33"/>
                    </a:lnTo>
                    <a:lnTo>
                      <a:pt x="30" y="32"/>
                    </a:lnTo>
                    <a:lnTo>
                      <a:pt x="36" y="30"/>
                    </a:lnTo>
                    <a:lnTo>
                      <a:pt x="41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8" name="Freeform 624"/>
              <p:cNvSpPr>
                <a:spLocks/>
              </p:cNvSpPr>
              <p:nvPr/>
            </p:nvSpPr>
            <p:spPr bwMode="auto">
              <a:xfrm>
                <a:off x="2596" y="2704"/>
                <a:ext cx="33" cy="39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9" name="Freeform 625"/>
              <p:cNvSpPr>
                <a:spLocks/>
              </p:cNvSpPr>
              <p:nvPr/>
            </p:nvSpPr>
            <p:spPr bwMode="auto">
              <a:xfrm>
                <a:off x="2652" y="2704"/>
                <a:ext cx="22" cy="30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0" name="Freeform 626"/>
              <p:cNvSpPr>
                <a:spLocks/>
              </p:cNvSpPr>
              <p:nvPr/>
            </p:nvSpPr>
            <p:spPr bwMode="auto">
              <a:xfrm>
                <a:off x="2575" y="2697"/>
                <a:ext cx="53" cy="63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1" name="Freeform 627"/>
              <p:cNvSpPr>
                <a:spLocks/>
              </p:cNvSpPr>
              <p:nvPr/>
            </p:nvSpPr>
            <p:spPr bwMode="auto">
              <a:xfrm>
                <a:off x="2650" y="2695"/>
                <a:ext cx="47" cy="42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2" name="Freeform 628"/>
              <p:cNvSpPr>
                <a:spLocks/>
              </p:cNvSpPr>
              <p:nvPr/>
            </p:nvSpPr>
            <p:spPr bwMode="auto">
              <a:xfrm>
                <a:off x="2556" y="2718"/>
                <a:ext cx="19" cy="39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3" name="Freeform 629"/>
              <p:cNvSpPr>
                <a:spLocks/>
              </p:cNvSpPr>
              <p:nvPr/>
            </p:nvSpPr>
            <p:spPr bwMode="auto">
              <a:xfrm>
                <a:off x="2689" y="2692"/>
                <a:ext cx="41" cy="52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53" name="Group 630"/>
            <p:cNvGrpSpPr>
              <a:grpSpLocks/>
            </p:cNvGrpSpPr>
            <p:nvPr/>
          </p:nvGrpSpPr>
          <p:grpSpPr bwMode="auto">
            <a:xfrm>
              <a:off x="382" y="2435"/>
              <a:ext cx="139" cy="238"/>
              <a:chOff x="3796" y="1043"/>
              <a:chExt cx="865" cy="1237"/>
            </a:xfrm>
          </p:grpSpPr>
          <p:sp>
            <p:nvSpPr>
              <p:cNvPr id="1057" name="Line 631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8" name="Line 632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9" name="Line 633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60" name="Line 634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61" name="Line 635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62" name="Line 636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63" name="Line 637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64" name="Line 638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65" name="Line 639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66" name="Line 640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67" name="Line 641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68" name="Line 642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69" name="Line 643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70" name="Line 644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71" name="Line 645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1072" name="Group 646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1083" name="Line 647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84" name="Line 64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85" name="Line 649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86" name="Line 65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73" name="Group 651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1079" name="Line 652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80" name="Line 65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81" name="Line 654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82" name="Line 65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74" name="Group 656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1075" name="Line 657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76" name="Line 65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77" name="Line 659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78" name="Line 66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1054" name="Text Box 666"/>
            <p:cNvSpPr txBox="1">
              <a:spLocks noChangeArrowheads="1"/>
            </p:cNvSpPr>
            <p:nvPr/>
          </p:nvSpPr>
          <p:spPr bwMode="auto">
            <a:xfrm>
              <a:off x="564" y="2770"/>
              <a:ext cx="447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sz="1600">
                  <a:latin typeface="Comic Sans MS" pitchFamily="66" charset="0"/>
                </a:rPr>
                <a:t>wired</a:t>
              </a:r>
            </a:p>
            <a:p>
              <a:pPr>
                <a:lnSpc>
                  <a:spcPct val="75000"/>
                </a:lnSpc>
              </a:pPr>
              <a:r>
                <a:rPr lang="en-US" sz="1600">
                  <a:latin typeface="Comic Sans MS" pitchFamily="66" charset="0"/>
                </a:rPr>
                <a:t>links</a:t>
              </a:r>
            </a:p>
          </p:txBody>
        </p:sp>
        <p:sp>
          <p:nvSpPr>
            <p:cNvPr id="1055" name="Line 668"/>
            <p:cNvSpPr>
              <a:spLocks noChangeShapeType="1"/>
            </p:cNvSpPr>
            <p:nvPr/>
          </p:nvSpPr>
          <p:spPr bwMode="auto">
            <a:xfrm>
              <a:off x="243" y="2838"/>
              <a:ext cx="27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Text Box 669"/>
            <p:cNvSpPr txBox="1">
              <a:spLocks noChangeArrowheads="1"/>
            </p:cNvSpPr>
            <p:nvPr/>
          </p:nvSpPr>
          <p:spPr bwMode="auto">
            <a:xfrm>
              <a:off x="569" y="2465"/>
              <a:ext cx="546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sz="1600">
                  <a:latin typeface="Comic Sans MS" pitchFamily="66" charset="0"/>
                </a:rPr>
                <a:t>access </a:t>
              </a:r>
            </a:p>
            <a:p>
              <a:pPr>
                <a:lnSpc>
                  <a:spcPct val="75000"/>
                </a:lnSpc>
              </a:pPr>
              <a:r>
                <a:rPr lang="en-US" sz="1600">
                  <a:latin typeface="Comic Sans MS" pitchFamily="66" charset="0"/>
                </a:rPr>
                <a:t>points</a:t>
              </a:r>
            </a:p>
          </p:txBody>
        </p:sp>
      </p:grpSp>
      <p:sp>
        <p:nvSpPr>
          <p:cNvPr id="4766" name="Rectangle 670"/>
          <p:cNvSpPr>
            <a:spLocks noChangeArrowheads="1"/>
          </p:cNvSpPr>
          <p:nvPr/>
        </p:nvSpPr>
        <p:spPr bwMode="auto">
          <a:xfrm>
            <a:off x="1381125" y="3289300"/>
            <a:ext cx="3368675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Char char="q"/>
            </a:pPr>
            <a:r>
              <a:rPr lang="en-US" i="1">
                <a:solidFill>
                  <a:srgbClr val="FF0000"/>
                </a:solidFill>
                <a:latin typeface="Comic Sans MS" pitchFamily="66" charset="0"/>
              </a:rPr>
              <a:t>communication links</a:t>
            </a:r>
            <a:endParaRPr lang="en-US">
              <a:latin typeface="Comic Sans MS" pitchFamily="66" charset="0"/>
            </a:endParaRP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>
                <a:latin typeface="Comic Sans MS" pitchFamily="66" charset="0"/>
              </a:rPr>
              <a:t>fiber, copper, radio, satellite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>
                <a:latin typeface="Comic Sans MS" pitchFamily="66" charset="0"/>
              </a:rPr>
              <a:t>transmission rate = </a:t>
            </a:r>
            <a:r>
              <a:rPr lang="en-US" i="1">
                <a:solidFill>
                  <a:srgbClr val="FF0000"/>
                </a:solidFill>
                <a:latin typeface="Comic Sans MS" pitchFamily="66" charset="0"/>
              </a:rPr>
              <a:t>bandwidth</a:t>
            </a:r>
            <a:endParaRPr lang="en-US">
              <a:latin typeface="Comic Sans MS" pitchFamily="66" charset="0"/>
            </a:endParaRPr>
          </a:p>
        </p:txBody>
      </p:sp>
      <p:sp>
        <p:nvSpPr>
          <p:cNvPr id="4767" name="Rectangle 671"/>
          <p:cNvSpPr>
            <a:spLocks noChangeArrowheads="1"/>
          </p:cNvSpPr>
          <p:nvPr/>
        </p:nvSpPr>
        <p:spPr bwMode="auto">
          <a:xfrm>
            <a:off x="1439863" y="5307013"/>
            <a:ext cx="3779837" cy="141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Char char="q"/>
            </a:pPr>
            <a:r>
              <a:rPr lang="en-US" i="1">
                <a:solidFill>
                  <a:srgbClr val="FF0000"/>
                </a:solidFill>
                <a:latin typeface="Comic Sans MS" pitchFamily="66" charset="0"/>
              </a:rPr>
              <a:t>routers:</a:t>
            </a:r>
            <a:r>
              <a:rPr lang="en-US">
                <a:latin typeface="Comic Sans MS" pitchFamily="66" charset="0"/>
              </a:rPr>
              <a:t> forward packets (chunks of data)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766" grpId="0"/>
      <p:bldP spid="476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06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1-</a:t>
            </a:r>
            <a:fld id="{C9E2E8F8-9058-4920-AE53-7DE1807D039C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06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en-US" sz="3200" smtClean="0"/>
              <a:t>What’s the Internet: “nuts and bolts” view</a:t>
            </a:r>
            <a:endParaRPr lang="en-US" smtClean="0"/>
          </a:p>
        </p:txBody>
      </p:sp>
      <p:sp>
        <p:nvSpPr>
          <p:cNvPr id="206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371600"/>
            <a:ext cx="4419600" cy="5132388"/>
          </a:xfrm>
        </p:spPr>
        <p:txBody>
          <a:bodyPr/>
          <a:lstStyle/>
          <a:p>
            <a:r>
              <a:rPr lang="en-US" sz="2400" i="1" smtClean="0">
                <a:solidFill>
                  <a:srgbClr val="FF0000"/>
                </a:solidFill>
              </a:rPr>
              <a:t>protocols</a:t>
            </a:r>
            <a:r>
              <a:rPr lang="en-US" sz="2400" smtClean="0">
                <a:solidFill>
                  <a:srgbClr val="FF0000"/>
                </a:solidFill>
              </a:rPr>
              <a:t> </a:t>
            </a:r>
            <a:r>
              <a:rPr lang="en-US" sz="2400" smtClean="0"/>
              <a:t>control sending, receiving of msgs</a:t>
            </a:r>
          </a:p>
          <a:p>
            <a:pPr lvl="1"/>
            <a:r>
              <a:rPr lang="en-US" sz="2000" smtClean="0"/>
              <a:t>e.g., TCP, IP, HTTP, Skype,  Ethernet</a:t>
            </a:r>
          </a:p>
          <a:p>
            <a:r>
              <a:rPr lang="en-US" sz="2400" i="1" smtClean="0">
                <a:solidFill>
                  <a:srgbClr val="FF0000"/>
                </a:solidFill>
              </a:rPr>
              <a:t>Internet: </a:t>
            </a:r>
            <a:r>
              <a:rPr lang="en-US" sz="2400" smtClean="0">
                <a:solidFill>
                  <a:srgbClr val="FF0000"/>
                </a:solidFill>
              </a:rPr>
              <a:t>“network of networks”</a:t>
            </a:r>
          </a:p>
          <a:p>
            <a:pPr lvl="1"/>
            <a:r>
              <a:rPr lang="en-US" sz="2000" smtClean="0"/>
              <a:t>loosely hierarchical</a:t>
            </a:r>
          </a:p>
          <a:p>
            <a:pPr lvl="1"/>
            <a:r>
              <a:rPr lang="en-US" sz="2000" smtClean="0"/>
              <a:t>public Internet versus private intranet</a:t>
            </a:r>
          </a:p>
          <a:p>
            <a:r>
              <a:rPr lang="en-US" sz="2400" smtClean="0"/>
              <a:t>Internet standards</a:t>
            </a:r>
          </a:p>
          <a:p>
            <a:pPr lvl="1"/>
            <a:r>
              <a:rPr lang="en-US" sz="2000" smtClean="0"/>
              <a:t>RFC: Request for comments</a:t>
            </a:r>
          </a:p>
          <a:p>
            <a:pPr lvl="1"/>
            <a:r>
              <a:rPr lang="en-US" sz="2000" smtClean="0"/>
              <a:t>IETF: Internet Engineering Task Force</a:t>
            </a:r>
          </a:p>
        </p:txBody>
      </p:sp>
      <p:grpSp>
        <p:nvGrpSpPr>
          <p:cNvPr id="2067" name="Group 260"/>
          <p:cNvGrpSpPr>
            <a:grpSpLocks/>
          </p:cNvGrpSpPr>
          <p:nvPr/>
        </p:nvGrpSpPr>
        <p:grpSpPr bwMode="auto">
          <a:xfrm>
            <a:off x="4989513" y="1319213"/>
            <a:ext cx="3470275" cy="4489450"/>
            <a:chOff x="3177" y="1065"/>
            <a:chExt cx="2186" cy="2828"/>
          </a:xfrm>
        </p:grpSpPr>
        <p:sp>
          <p:nvSpPr>
            <p:cNvPr id="2068" name="Freeform 261"/>
            <p:cNvSpPr>
              <a:spLocks/>
            </p:cNvSpPr>
            <p:nvPr/>
          </p:nvSpPr>
          <p:spPr bwMode="auto">
            <a:xfrm>
              <a:off x="4261" y="2412"/>
              <a:ext cx="828" cy="425"/>
            </a:xfrm>
            <a:custGeom>
              <a:avLst/>
              <a:gdLst>
                <a:gd name="T0" fmla="*/ 382 w 828"/>
                <a:gd name="T1" fmla="*/ 30 h 425"/>
                <a:gd name="T2" fmla="*/ 370 w 828"/>
                <a:gd name="T3" fmla="*/ 30 h 425"/>
                <a:gd name="T4" fmla="*/ 126 w 828"/>
                <a:gd name="T5" fmla="*/ 32 h 425"/>
                <a:gd name="T6" fmla="*/ 6 w 828"/>
                <a:gd name="T7" fmla="*/ 126 h 425"/>
                <a:gd name="T8" fmla="*/ 92 w 828"/>
                <a:gd name="T9" fmla="*/ 274 h 425"/>
                <a:gd name="T10" fmla="*/ 292 w 828"/>
                <a:gd name="T11" fmla="*/ 384 h 425"/>
                <a:gd name="T12" fmla="*/ 540 w 828"/>
                <a:gd name="T13" fmla="*/ 416 h 425"/>
                <a:gd name="T14" fmla="*/ 698 w 828"/>
                <a:gd name="T15" fmla="*/ 330 h 425"/>
                <a:gd name="T16" fmla="*/ 776 w 828"/>
                <a:gd name="T17" fmla="*/ 170 h 425"/>
                <a:gd name="T18" fmla="*/ 792 w 828"/>
                <a:gd name="T19" fmla="*/ 22 h 425"/>
                <a:gd name="T20" fmla="*/ 560 w 828"/>
                <a:gd name="T21" fmla="*/ 38 h 425"/>
                <a:gd name="T22" fmla="*/ 382 w 828"/>
                <a:gd name="T23" fmla="*/ 30 h 4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8"/>
                <a:gd name="T37" fmla="*/ 0 h 425"/>
                <a:gd name="T38" fmla="*/ 828 w 828"/>
                <a:gd name="T39" fmla="*/ 425 h 42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8" h="425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00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9" name="Freeform 262"/>
            <p:cNvSpPr>
              <a:spLocks/>
            </p:cNvSpPr>
            <p:nvPr/>
          </p:nvSpPr>
          <p:spPr bwMode="auto">
            <a:xfrm>
              <a:off x="4273" y="1451"/>
              <a:ext cx="1090" cy="658"/>
            </a:xfrm>
            <a:custGeom>
              <a:avLst/>
              <a:gdLst>
                <a:gd name="T0" fmla="*/ 1748 w 765"/>
                <a:gd name="T1" fmla="*/ 42 h 459"/>
                <a:gd name="T2" fmla="*/ 1185 w 765"/>
                <a:gd name="T3" fmla="*/ 294 h 459"/>
                <a:gd name="T4" fmla="*/ 396 w 765"/>
                <a:gd name="T5" fmla="*/ 421 h 459"/>
                <a:gd name="T6" fmla="*/ 57 w 765"/>
                <a:gd name="T7" fmla="*/ 1421 h 459"/>
                <a:gd name="T8" fmla="*/ 741 w 765"/>
                <a:gd name="T9" fmla="*/ 1874 h 459"/>
                <a:gd name="T10" fmla="*/ 1425 w 765"/>
                <a:gd name="T11" fmla="*/ 1801 h 459"/>
                <a:gd name="T12" fmla="*/ 2405 w 765"/>
                <a:gd name="T13" fmla="*/ 1874 h 459"/>
                <a:gd name="T14" fmla="*/ 2878 w 765"/>
                <a:gd name="T15" fmla="*/ 1834 h 459"/>
                <a:gd name="T16" fmla="*/ 3098 w 765"/>
                <a:gd name="T17" fmla="*/ 1570 h 459"/>
                <a:gd name="T18" fmla="*/ 3092 w 765"/>
                <a:gd name="T19" fmla="*/ 668 h 459"/>
                <a:gd name="T20" fmla="*/ 2729 w 765"/>
                <a:gd name="T21" fmla="*/ 143 h 459"/>
                <a:gd name="T22" fmla="*/ 1748 w 765"/>
                <a:gd name="T23" fmla="*/ 42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5"/>
                <a:gd name="T37" fmla="*/ 0 h 459"/>
                <a:gd name="T38" fmla="*/ 765 w 765"/>
                <a:gd name="T39" fmla="*/ 459 h 4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0" name="Freeform 263"/>
            <p:cNvSpPr>
              <a:spLocks/>
            </p:cNvSpPr>
            <p:nvPr/>
          </p:nvSpPr>
          <p:spPr bwMode="auto">
            <a:xfrm>
              <a:off x="3177" y="1267"/>
              <a:ext cx="1036" cy="675"/>
            </a:xfrm>
            <a:custGeom>
              <a:avLst/>
              <a:gdLst>
                <a:gd name="T0" fmla="*/ 648 w 1036"/>
                <a:gd name="T1" fmla="*/ 11 h 675"/>
                <a:gd name="T2" fmla="*/ 390 w 1036"/>
                <a:gd name="T3" fmla="*/ 53 h 675"/>
                <a:gd name="T4" fmla="*/ 206 w 1036"/>
                <a:gd name="T5" fmla="*/ 129 h 675"/>
                <a:gd name="T6" fmla="*/ 152 w 1036"/>
                <a:gd name="T7" fmla="*/ 229 h 675"/>
                <a:gd name="T8" fmla="*/ 22 w 1036"/>
                <a:gd name="T9" fmla="*/ 297 h 675"/>
                <a:gd name="T10" fmla="*/ 18 w 1036"/>
                <a:gd name="T11" fmla="*/ 459 h 675"/>
                <a:gd name="T12" fmla="*/ 132 w 1036"/>
                <a:gd name="T13" fmla="*/ 489 h 675"/>
                <a:gd name="T14" fmla="*/ 458 w 1036"/>
                <a:gd name="T15" fmla="*/ 489 h 675"/>
                <a:gd name="T16" fmla="*/ 598 w 1036"/>
                <a:gd name="T17" fmla="*/ 555 h 675"/>
                <a:gd name="T18" fmla="*/ 752 w 1036"/>
                <a:gd name="T19" fmla="*/ 657 h 675"/>
                <a:gd name="T20" fmla="*/ 870 w 1036"/>
                <a:gd name="T21" fmla="*/ 661 h 675"/>
                <a:gd name="T22" fmla="*/ 952 w 1036"/>
                <a:gd name="T23" fmla="*/ 603 h 675"/>
                <a:gd name="T24" fmla="*/ 992 w 1036"/>
                <a:gd name="T25" fmla="*/ 445 h 675"/>
                <a:gd name="T26" fmla="*/ 1018 w 1036"/>
                <a:gd name="T27" fmla="*/ 291 h 675"/>
                <a:gd name="T28" fmla="*/ 1022 w 1036"/>
                <a:gd name="T29" fmla="*/ 107 h 675"/>
                <a:gd name="T30" fmla="*/ 934 w 1036"/>
                <a:gd name="T31" fmla="*/ 17 h 675"/>
                <a:gd name="T32" fmla="*/ 776 w 1036"/>
                <a:gd name="T33" fmla="*/ 3 h 675"/>
                <a:gd name="T34" fmla="*/ 648 w 1036"/>
                <a:gd name="T35" fmla="*/ 11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71" name="Group 264"/>
            <p:cNvGrpSpPr>
              <a:grpSpLocks/>
            </p:cNvGrpSpPr>
            <p:nvPr/>
          </p:nvGrpSpPr>
          <p:grpSpPr bwMode="auto">
            <a:xfrm>
              <a:off x="3232" y="2108"/>
              <a:ext cx="919" cy="588"/>
              <a:chOff x="2889" y="1631"/>
              <a:chExt cx="980" cy="743"/>
            </a:xfrm>
          </p:grpSpPr>
          <p:sp>
            <p:nvSpPr>
              <p:cNvPr id="2373" name="Rectangle 265"/>
              <p:cNvSpPr>
                <a:spLocks noChangeArrowheads="1"/>
              </p:cNvSpPr>
              <p:nvPr/>
            </p:nvSpPr>
            <p:spPr bwMode="auto"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00CC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74" name="AutoShape 266"/>
              <p:cNvSpPr>
                <a:spLocks noChangeArrowheads="1"/>
              </p:cNvSpPr>
              <p:nvPr/>
            </p:nvSpPr>
            <p:spPr bwMode="auto">
              <a:xfrm>
                <a:off x="2889" y="1631"/>
                <a:ext cx="980" cy="253"/>
              </a:xfrm>
              <a:prstGeom prst="triangle">
                <a:avLst>
                  <a:gd name="adj" fmla="val 50000"/>
                </a:avLst>
              </a:prstGeom>
              <a:solidFill>
                <a:srgbClr val="00CC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00CCFF"/>
                  </a:solidFill>
                </a:endParaRPr>
              </a:p>
            </p:txBody>
          </p:sp>
        </p:grpSp>
        <p:grpSp>
          <p:nvGrpSpPr>
            <p:cNvPr id="2072" name="Group 267"/>
            <p:cNvGrpSpPr>
              <a:grpSpLocks/>
            </p:cNvGrpSpPr>
            <p:nvPr/>
          </p:nvGrpSpPr>
          <p:grpSpPr bwMode="auto">
            <a:xfrm>
              <a:off x="3674" y="1388"/>
              <a:ext cx="212" cy="335"/>
              <a:chOff x="3796" y="1043"/>
              <a:chExt cx="865" cy="1237"/>
            </a:xfrm>
          </p:grpSpPr>
          <p:sp>
            <p:nvSpPr>
              <p:cNvPr id="2343" name="Line 268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344" name="Line 269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345" name="Line 270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346" name="Line 271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347" name="Line 272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348" name="Line 273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349" name="Line 274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350" name="Line 275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351" name="Line 276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352" name="Line 277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353" name="Line 278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354" name="Line 279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355" name="Line 280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356" name="Line 281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357" name="Line 282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2358" name="Group 283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2369" name="Line 284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370" name="Line 28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371" name="Line 286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372" name="Line 2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359" name="Group 288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2365" name="Line 289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366" name="Line 29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367" name="Line 291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368" name="Line 29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360" name="Group 293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2361" name="Line 294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362" name="Line 29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363" name="Line 296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364" name="Line 29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073" name="Group 298"/>
            <p:cNvGrpSpPr>
              <a:grpSpLocks/>
            </p:cNvGrpSpPr>
            <p:nvPr/>
          </p:nvGrpSpPr>
          <p:grpSpPr bwMode="auto">
            <a:xfrm>
              <a:off x="3223" y="1598"/>
              <a:ext cx="436" cy="114"/>
              <a:chOff x="3072" y="739"/>
              <a:chExt cx="652" cy="146"/>
            </a:xfrm>
          </p:grpSpPr>
          <p:pic>
            <p:nvPicPr>
              <p:cNvPr id="2340" name="Picture 299" descr="lgv_fqmg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41" name="Line 300"/>
              <p:cNvSpPr>
                <a:spLocks noChangeShapeType="1"/>
              </p:cNvSpPr>
              <p:nvPr/>
            </p:nvSpPr>
            <p:spPr bwMode="auto">
              <a:xfrm flipH="1">
                <a:off x="3104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42" name="Line 301"/>
              <p:cNvSpPr>
                <a:spLocks noChangeShapeType="1"/>
              </p:cNvSpPr>
              <p:nvPr/>
            </p:nvSpPr>
            <p:spPr bwMode="auto">
              <a:xfrm flipH="1">
                <a:off x="3072" y="76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074" name="Picture 302" descr="imgyjavg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99" y="1417"/>
              <a:ext cx="232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075" name="Group 303"/>
            <p:cNvGrpSpPr>
              <a:grpSpLocks/>
            </p:cNvGrpSpPr>
            <p:nvPr/>
          </p:nvGrpSpPr>
          <p:grpSpPr bwMode="auto">
            <a:xfrm>
              <a:off x="3880" y="1303"/>
              <a:ext cx="256" cy="269"/>
              <a:chOff x="2870" y="1518"/>
              <a:chExt cx="292" cy="320"/>
            </a:xfrm>
          </p:grpSpPr>
          <p:graphicFrame>
            <p:nvGraphicFramePr>
              <p:cNvPr id="2061" name="Object 304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2061" name="Clip" r:id="rId6" imgW="819000" imgH="847800" progId="">
                  <p:embed/>
                </p:oleObj>
              </a:graphicData>
            </a:graphic>
          </p:graphicFrame>
          <p:graphicFrame>
            <p:nvGraphicFramePr>
              <p:cNvPr id="2062" name="Object 305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2062" name="Clip" r:id="rId7" imgW="1266840" imgH="1200240" progId="">
                  <p:embed/>
                </p:oleObj>
              </a:graphicData>
            </a:graphic>
          </p:graphicFrame>
        </p:grpSp>
        <p:grpSp>
          <p:nvGrpSpPr>
            <p:cNvPr id="2076" name="Group 306"/>
            <p:cNvGrpSpPr>
              <a:grpSpLocks/>
            </p:cNvGrpSpPr>
            <p:nvPr/>
          </p:nvGrpSpPr>
          <p:grpSpPr bwMode="auto">
            <a:xfrm>
              <a:off x="4338" y="2487"/>
              <a:ext cx="228" cy="108"/>
              <a:chOff x="3600" y="219"/>
              <a:chExt cx="360" cy="175"/>
            </a:xfrm>
          </p:grpSpPr>
          <p:sp>
            <p:nvSpPr>
              <p:cNvPr id="2327" name="Oval 30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28" name="Line 30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29" name="Line 30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30" name="Rectangle 31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2331" name="Oval 31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332" name="Group 31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337" name="Line 31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38" name="Line 31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39" name="Line 31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33" name="Group 31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334" name="Line 31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35" name="Line 31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36" name="Line 31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077" name="Group 320"/>
            <p:cNvGrpSpPr>
              <a:grpSpLocks/>
            </p:cNvGrpSpPr>
            <p:nvPr/>
          </p:nvGrpSpPr>
          <p:grpSpPr bwMode="auto">
            <a:xfrm>
              <a:off x="4562" y="2663"/>
              <a:ext cx="228" cy="108"/>
              <a:chOff x="3600" y="219"/>
              <a:chExt cx="360" cy="175"/>
            </a:xfrm>
          </p:grpSpPr>
          <p:sp>
            <p:nvSpPr>
              <p:cNvPr id="2314" name="Oval 32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15" name="Line 32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16" name="Line 32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17" name="Rectangle 32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2318" name="Oval 32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319" name="Group 32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324" name="Line 32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25" name="Line 32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26" name="Line 32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20" name="Group 33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321" name="Line 33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22" name="Line 33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23" name="Line 33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078" name="Group 334"/>
            <p:cNvGrpSpPr>
              <a:grpSpLocks/>
            </p:cNvGrpSpPr>
            <p:nvPr/>
          </p:nvGrpSpPr>
          <p:grpSpPr bwMode="auto">
            <a:xfrm>
              <a:off x="4738" y="2495"/>
              <a:ext cx="228" cy="108"/>
              <a:chOff x="3600" y="219"/>
              <a:chExt cx="360" cy="175"/>
            </a:xfrm>
          </p:grpSpPr>
          <p:sp>
            <p:nvSpPr>
              <p:cNvPr id="2301" name="Oval 33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02" name="Line 33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03" name="Line 33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04" name="Rectangle 33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2305" name="Oval 33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306" name="Group 34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311" name="Line 34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12" name="Line 34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13" name="Line 34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07" name="Group 34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308" name="Line 34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09" name="Line 34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10" name="Line 34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079" name="Group 348"/>
            <p:cNvGrpSpPr>
              <a:grpSpLocks/>
            </p:cNvGrpSpPr>
            <p:nvPr/>
          </p:nvGrpSpPr>
          <p:grpSpPr bwMode="auto">
            <a:xfrm>
              <a:off x="4401" y="1766"/>
              <a:ext cx="221" cy="101"/>
              <a:chOff x="3600" y="219"/>
              <a:chExt cx="360" cy="175"/>
            </a:xfrm>
          </p:grpSpPr>
          <p:sp>
            <p:nvSpPr>
              <p:cNvPr id="2288" name="Oval 34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89" name="Line 35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90" name="Line 35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91" name="Rectangle 35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2292" name="Oval 35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293" name="Group 35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98" name="Line 35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99" name="Line 35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00" name="Line 35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294" name="Group 35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95" name="Line 35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96" name="Line 36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97" name="Line 36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080" name="Group 362"/>
            <p:cNvGrpSpPr>
              <a:grpSpLocks/>
            </p:cNvGrpSpPr>
            <p:nvPr/>
          </p:nvGrpSpPr>
          <p:grpSpPr bwMode="auto">
            <a:xfrm>
              <a:off x="4400" y="1927"/>
              <a:ext cx="228" cy="108"/>
              <a:chOff x="3600" y="219"/>
              <a:chExt cx="360" cy="175"/>
            </a:xfrm>
          </p:grpSpPr>
          <p:sp>
            <p:nvSpPr>
              <p:cNvPr id="2275" name="Oval 36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6" name="Line 36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7" name="Line 36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8" name="Rectangle 36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2279" name="Oval 36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280" name="Group 368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85" name="Line 36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86" name="Line 37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87" name="Line 37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281" name="Group 372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82" name="Line 37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83" name="Line 37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84" name="Line 37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081" name="Group 376"/>
            <p:cNvGrpSpPr>
              <a:grpSpLocks/>
            </p:cNvGrpSpPr>
            <p:nvPr/>
          </p:nvGrpSpPr>
          <p:grpSpPr bwMode="auto">
            <a:xfrm>
              <a:off x="4700" y="1706"/>
              <a:ext cx="210" cy="97"/>
              <a:chOff x="3600" y="219"/>
              <a:chExt cx="360" cy="175"/>
            </a:xfrm>
          </p:grpSpPr>
          <p:sp>
            <p:nvSpPr>
              <p:cNvPr id="2262" name="Oval 37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3" name="Line 37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4" name="Line 37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5" name="Rectangle 38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2266" name="Oval 38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267" name="Group 38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72" name="Line 38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73" name="Line 38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74" name="Line 38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268" name="Group 38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69" name="Line 38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70" name="Line 38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71" name="Line 38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082" name="Group 390"/>
            <p:cNvGrpSpPr>
              <a:grpSpLocks/>
            </p:cNvGrpSpPr>
            <p:nvPr/>
          </p:nvGrpSpPr>
          <p:grpSpPr bwMode="auto">
            <a:xfrm>
              <a:off x="4754" y="1927"/>
              <a:ext cx="228" cy="108"/>
              <a:chOff x="3600" y="219"/>
              <a:chExt cx="360" cy="175"/>
            </a:xfrm>
          </p:grpSpPr>
          <p:sp>
            <p:nvSpPr>
              <p:cNvPr id="2249" name="Oval 39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0" name="Line 39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1" name="Line 39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2" name="Rectangle 39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2253" name="Oval 39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254" name="Group 39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59" name="Line 39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0" name="Line 39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1" name="Line 39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255" name="Group 40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56" name="Line 40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57" name="Line 40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58" name="Line 40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083" name="Group 404"/>
            <p:cNvGrpSpPr>
              <a:grpSpLocks/>
            </p:cNvGrpSpPr>
            <p:nvPr/>
          </p:nvGrpSpPr>
          <p:grpSpPr bwMode="auto">
            <a:xfrm>
              <a:off x="3866" y="1763"/>
              <a:ext cx="220" cy="100"/>
              <a:chOff x="3600" y="219"/>
              <a:chExt cx="360" cy="175"/>
            </a:xfrm>
          </p:grpSpPr>
          <p:sp>
            <p:nvSpPr>
              <p:cNvPr id="2236" name="Oval 40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37" name="Line 40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38" name="Line 40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39" name="Rectangle 40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2240" name="Oval 40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241" name="Group 41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46" name="Line 41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47" name="Line 41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48" name="Line 41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242" name="Group 41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43" name="Line 41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44" name="Line 41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45" name="Line 41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084" name="Group 418"/>
            <p:cNvGrpSpPr>
              <a:grpSpLocks/>
            </p:cNvGrpSpPr>
            <p:nvPr/>
          </p:nvGrpSpPr>
          <p:grpSpPr bwMode="auto">
            <a:xfrm>
              <a:off x="3673" y="2487"/>
              <a:ext cx="220" cy="100"/>
              <a:chOff x="3600" y="219"/>
              <a:chExt cx="360" cy="175"/>
            </a:xfrm>
          </p:grpSpPr>
          <p:sp>
            <p:nvSpPr>
              <p:cNvPr id="2223" name="Oval 41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24" name="Line 42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25" name="Line 42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26" name="Rectangle 42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2227" name="Oval 42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228" name="Group 42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33" name="Line 42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34" name="Line 42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35" name="Line 42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229" name="Group 42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230" name="Line 42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31" name="Line 43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32" name="Line 43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085" name="Line 432"/>
            <p:cNvSpPr>
              <a:spLocks noChangeShapeType="1"/>
            </p:cNvSpPr>
            <p:nvPr/>
          </p:nvSpPr>
          <p:spPr bwMode="auto">
            <a:xfrm flipV="1">
              <a:off x="4430" y="2757"/>
              <a:ext cx="143" cy="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6" name="Line 433"/>
            <p:cNvSpPr>
              <a:spLocks noChangeShapeType="1"/>
            </p:cNvSpPr>
            <p:nvPr/>
          </p:nvSpPr>
          <p:spPr bwMode="auto">
            <a:xfrm>
              <a:off x="4508" y="2592"/>
              <a:ext cx="103" cy="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7" name="Line 434"/>
            <p:cNvSpPr>
              <a:spLocks noChangeShapeType="1"/>
            </p:cNvSpPr>
            <p:nvPr/>
          </p:nvSpPr>
          <p:spPr bwMode="auto">
            <a:xfrm>
              <a:off x="4569" y="254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8" name="Line 435"/>
            <p:cNvSpPr>
              <a:spLocks noChangeShapeType="1"/>
            </p:cNvSpPr>
            <p:nvPr/>
          </p:nvSpPr>
          <p:spPr bwMode="auto">
            <a:xfrm flipV="1">
              <a:off x="4718" y="2596"/>
              <a:ext cx="85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9" name="Line 436"/>
            <p:cNvSpPr>
              <a:spLocks noChangeShapeType="1"/>
            </p:cNvSpPr>
            <p:nvPr/>
          </p:nvSpPr>
          <p:spPr bwMode="auto">
            <a:xfrm>
              <a:off x="3898" y="2546"/>
              <a:ext cx="4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90" name="Group 437"/>
            <p:cNvGrpSpPr>
              <a:grpSpLocks/>
            </p:cNvGrpSpPr>
            <p:nvPr/>
          </p:nvGrpSpPr>
          <p:grpSpPr bwMode="auto">
            <a:xfrm>
              <a:off x="3424" y="2213"/>
              <a:ext cx="209" cy="224"/>
              <a:chOff x="2870" y="1518"/>
              <a:chExt cx="292" cy="320"/>
            </a:xfrm>
          </p:grpSpPr>
          <p:graphicFrame>
            <p:nvGraphicFramePr>
              <p:cNvPr id="2059" name="Object 438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2059" name="Clip" r:id="rId8" imgW="819000" imgH="847800" progId="">
                  <p:embed/>
                </p:oleObj>
              </a:graphicData>
            </a:graphic>
          </p:graphicFrame>
          <p:graphicFrame>
            <p:nvGraphicFramePr>
              <p:cNvPr id="2060" name="Object 439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2060" name="Clip" r:id="rId9" imgW="1266840" imgH="1200240" progId="">
                  <p:embed/>
                </p:oleObj>
              </a:graphicData>
            </a:graphic>
          </p:graphicFrame>
        </p:grpSp>
        <p:grpSp>
          <p:nvGrpSpPr>
            <p:cNvPr id="2091" name="Group 440"/>
            <p:cNvGrpSpPr>
              <a:grpSpLocks/>
            </p:cNvGrpSpPr>
            <p:nvPr/>
          </p:nvGrpSpPr>
          <p:grpSpPr bwMode="auto">
            <a:xfrm>
              <a:off x="3452" y="2445"/>
              <a:ext cx="139" cy="194"/>
              <a:chOff x="2556" y="2689"/>
              <a:chExt cx="183" cy="255"/>
            </a:xfrm>
          </p:grpSpPr>
          <p:pic>
            <p:nvPicPr>
              <p:cNvPr id="2206" name="Picture 441" descr="31u_bnrz[1]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2609" y="2770"/>
                <a:ext cx="121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07" name="Freeform 442"/>
              <p:cNvSpPr>
                <a:spLocks/>
              </p:cNvSpPr>
              <p:nvPr/>
            </p:nvSpPr>
            <p:spPr bwMode="auto">
              <a:xfrm>
                <a:off x="2605" y="2702"/>
                <a:ext cx="33" cy="39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8" name="Freeform 443"/>
              <p:cNvSpPr>
                <a:spLocks/>
              </p:cNvSpPr>
              <p:nvPr/>
            </p:nvSpPr>
            <p:spPr bwMode="auto">
              <a:xfrm>
                <a:off x="2661" y="2701"/>
                <a:ext cx="22" cy="30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9" name="Freeform 444"/>
              <p:cNvSpPr>
                <a:spLocks/>
              </p:cNvSpPr>
              <p:nvPr/>
            </p:nvSpPr>
            <p:spPr bwMode="auto">
              <a:xfrm>
                <a:off x="2584" y="2694"/>
                <a:ext cx="54" cy="63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0" name="Freeform 445"/>
              <p:cNvSpPr>
                <a:spLocks/>
              </p:cNvSpPr>
              <p:nvPr/>
            </p:nvSpPr>
            <p:spPr bwMode="auto">
              <a:xfrm>
                <a:off x="2660" y="2692"/>
                <a:ext cx="47" cy="42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1" name="Freeform 446"/>
              <p:cNvSpPr>
                <a:spLocks/>
              </p:cNvSpPr>
              <p:nvPr/>
            </p:nvSpPr>
            <p:spPr bwMode="auto">
              <a:xfrm>
                <a:off x="2564" y="2712"/>
                <a:ext cx="19" cy="39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2" name="Freeform 447"/>
              <p:cNvSpPr>
                <a:spLocks/>
              </p:cNvSpPr>
              <p:nvPr/>
            </p:nvSpPr>
            <p:spPr bwMode="auto">
              <a:xfrm>
                <a:off x="2698" y="2689"/>
                <a:ext cx="41" cy="52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3" name="Freeform 448"/>
              <p:cNvSpPr>
                <a:spLocks/>
              </p:cNvSpPr>
              <p:nvPr/>
            </p:nvSpPr>
            <p:spPr bwMode="auto">
              <a:xfrm>
                <a:off x="2653" y="2750"/>
                <a:ext cx="14" cy="31"/>
              </a:xfrm>
              <a:custGeom>
                <a:avLst/>
                <a:gdLst>
                  <a:gd name="T0" fmla="*/ 0 w 83"/>
                  <a:gd name="T1" fmla="*/ 0 h 187"/>
                  <a:gd name="T2" fmla="*/ 0 w 83"/>
                  <a:gd name="T3" fmla="*/ 0 h 187"/>
                  <a:gd name="T4" fmla="*/ 0 w 83"/>
                  <a:gd name="T5" fmla="*/ 0 h 187"/>
                  <a:gd name="T6" fmla="*/ 0 w 83"/>
                  <a:gd name="T7" fmla="*/ 0 h 187"/>
                  <a:gd name="T8" fmla="*/ 0 w 83"/>
                  <a:gd name="T9" fmla="*/ 0 h 187"/>
                  <a:gd name="T10" fmla="*/ 0 w 83"/>
                  <a:gd name="T11" fmla="*/ 0 h 187"/>
                  <a:gd name="T12" fmla="*/ 0 w 83"/>
                  <a:gd name="T13" fmla="*/ 0 h 187"/>
                  <a:gd name="T14" fmla="*/ 0 w 83"/>
                  <a:gd name="T15" fmla="*/ 0 h 187"/>
                  <a:gd name="T16" fmla="*/ 0 w 83"/>
                  <a:gd name="T17" fmla="*/ 0 h 187"/>
                  <a:gd name="T18" fmla="*/ 0 w 83"/>
                  <a:gd name="T19" fmla="*/ 0 h 187"/>
                  <a:gd name="T20" fmla="*/ 0 w 83"/>
                  <a:gd name="T21" fmla="*/ 0 h 187"/>
                  <a:gd name="T22" fmla="*/ 0 w 83"/>
                  <a:gd name="T23" fmla="*/ 0 h 187"/>
                  <a:gd name="T24" fmla="*/ 0 w 83"/>
                  <a:gd name="T25" fmla="*/ 0 h 187"/>
                  <a:gd name="T26" fmla="*/ 0 w 83"/>
                  <a:gd name="T27" fmla="*/ 0 h 187"/>
                  <a:gd name="T28" fmla="*/ 0 w 83"/>
                  <a:gd name="T29" fmla="*/ 0 h 187"/>
                  <a:gd name="T30" fmla="*/ 0 w 83"/>
                  <a:gd name="T31" fmla="*/ 0 h 187"/>
                  <a:gd name="T32" fmla="*/ 0 w 83"/>
                  <a:gd name="T33" fmla="*/ 0 h 187"/>
                  <a:gd name="T34" fmla="*/ 0 w 83"/>
                  <a:gd name="T35" fmla="*/ 0 h 187"/>
                  <a:gd name="T36" fmla="*/ 0 w 83"/>
                  <a:gd name="T37" fmla="*/ 0 h 187"/>
                  <a:gd name="T38" fmla="*/ 0 w 83"/>
                  <a:gd name="T39" fmla="*/ 0 h 187"/>
                  <a:gd name="T40" fmla="*/ 0 w 83"/>
                  <a:gd name="T41" fmla="*/ 0 h 187"/>
                  <a:gd name="T42" fmla="*/ 0 w 83"/>
                  <a:gd name="T43" fmla="*/ 0 h 187"/>
                  <a:gd name="T44" fmla="*/ 0 w 83"/>
                  <a:gd name="T45" fmla="*/ 0 h 187"/>
                  <a:gd name="T46" fmla="*/ 0 w 83"/>
                  <a:gd name="T47" fmla="*/ 0 h 187"/>
                  <a:gd name="T48" fmla="*/ 0 w 83"/>
                  <a:gd name="T49" fmla="*/ 0 h 1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"/>
                  <a:gd name="T76" fmla="*/ 0 h 187"/>
                  <a:gd name="T77" fmla="*/ 83 w 83"/>
                  <a:gd name="T78" fmla="*/ 187 h 1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" h="187">
                    <a:moveTo>
                      <a:pt x="31" y="14"/>
                    </a:moveTo>
                    <a:lnTo>
                      <a:pt x="29" y="8"/>
                    </a:lnTo>
                    <a:lnTo>
                      <a:pt x="25" y="3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3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5" y="42"/>
                    </a:lnTo>
                    <a:lnTo>
                      <a:pt x="15" y="71"/>
                    </a:lnTo>
                    <a:lnTo>
                      <a:pt x="27" y="100"/>
                    </a:lnTo>
                    <a:lnTo>
                      <a:pt x="41" y="127"/>
                    </a:lnTo>
                    <a:lnTo>
                      <a:pt x="55" y="151"/>
                    </a:lnTo>
                    <a:lnTo>
                      <a:pt x="68" y="171"/>
                    </a:lnTo>
                    <a:lnTo>
                      <a:pt x="77" y="184"/>
                    </a:lnTo>
                    <a:lnTo>
                      <a:pt x="83" y="187"/>
                    </a:lnTo>
                    <a:lnTo>
                      <a:pt x="80" y="174"/>
                    </a:lnTo>
                    <a:lnTo>
                      <a:pt x="75" y="158"/>
                    </a:lnTo>
                    <a:lnTo>
                      <a:pt x="68" y="138"/>
                    </a:lnTo>
                    <a:lnTo>
                      <a:pt x="59" y="113"/>
                    </a:lnTo>
                    <a:lnTo>
                      <a:pt x="51" y="88"/>
                    </a:lnTo>
                    <a:lnTo>
                      <a:pt x="43" y="63"/>
                    </a:lnTo>
                    <a:lnTo>
                      <a:pt x="36" y="38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4" name="Freeform 449"/>
              <p:cNvSpPr>
                <a:spLocks/>
              </p:cNvSpPr>
              <p:nvPr/>
            </p:nvSpPr>
            <p:spPr bwMode="auto">
              <a:xfrm>
                <a:off x="2647" y="2733"/>
                <a:ext cx="7" cy="16"/>
              </a:xfrm>
              <a:custGeom>
                <a:avLst/>
                <a:gdLst>
                  <a:gd name="T0" fmla="*/ 0 w 44"/>
                  <a:gd name="T1" fmla="*/ 0 h 94"/>
                  <a:gd name="T2" fmla="*/ 0 w 44"/>
                  <a:gd name="T3" fmla="*/ 0 h 94"/>
                  <a:gd name="T4" fmla="*/ 0 w 44"/>
                  <a:gd name="T5" fmla="*/ 0 h 94"/>
                  <a:gd name="T6" fmla="*/ 0 w 44"/>
                  <a:gd name="T7" fmla="*/ 0 h 94"/>
                  <a:gd name="T8" fmla="*/ 0 w 44"/>
                  <a:gd name="T9" fmla="*/ 0 h 94"/>
                  <a:gd name="T10" fmla="*/ 0 w 44"/>
                  <a:gd name="T11" fmla="*/ 0 h 94"/>
                  <a:gd name="T12" fmla="*/ 0 w 44"/>
                  <a:gd name="T13" fmla="*/ 0 h 94"/>
                  <a:gd name="T14" fmla="*/ 0 w 44"/>
                  <a:gd name="T15" fmla="*/ 0 h 94"/>
                  <a:gd name="T16" fmla="*/ 0 w 44"/>
                  <a:gd name="T17" fmla="*/ 0 h 94"/>
                  <a:gd name="T18" fmla="*/ 0 w 44"/>
                  <a:gd name="T19" fmla="*/ 0 h 94"/>
                  <a:gd name="T20" fmla="*/ 0 w 44"/>
                  <a:gd name="T21" fmla="*/ 0 h 94"/>
                  <a:gd name="T22" fmla="*/ 0 w 44"/>
                  <a:gd name="T23" fmla="*/ 0 h 94"/>
                  <a:gd name="T24" fmla="*/ 0 w 44"/>
                  <a:gd name="T25" fmla="*/ 0 h 94"/>
                  <a:gd name="T26" fmla="*/ 0 w 44"/>
                  <a:gd name="T27" fmla="*/ 0 h 94"/>
                  <a:gd name="T28" fmla="*/ 0 w 44"/>
                  <a:gd name="T29" fmla="*/ 0 h 94"/>
                  <a:gd name="T30" fmla="*/ 0 w 44"/>
                  <a:gd name="T31" fmla="*/ 0 h 94"/>
                  <a:gd name="T32" fmla="*/ 0 w 44"/>
                  <a:gd name="T33" fmla="*/ 0 h 94"/>
                  <a:gd name="T34" fmla="*/ 0 w 44"/>
                  <a:gd name="T35" fmla="*/ 0 h 94"/>
                  <a:gd name="T36" fmla="*/ 0 w 44"/>
                  <a:gd name="T37" fmla="*/ 0 h 94"/>
                  <a:gd name="T38" fmla="*/ 0 w 44"/>
                  <a:gd name="T39" fmla="*/ 0 h 94"/>
                  <a:gd name="T40" fmla="*/ 0 w 44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4"/>
                  <a:gd name="T64" fmla="*/ 0 h 94"/>
                  <a:gd name="T65" fmla="*/ 44 w 44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4" h="94">
                    <a:moveTo>
                      <a:pt x="22" y="10"/>
                    </a:moveTo>
                    <a:lnTo>
                      <a:pt x="21" y="6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24"/>
                    </a:lnTo>
                    <a:lnTo>
                      <a:pt x="4" y="38"/>
                    </a:lnTo>
                    <a:lnTo>
                      <a:pt x="8" y="52"/>
                    </a:lnTo>
                    <a:lnTo>
                      <a:pt x="14" y="65"/>
                    </a:lnTo>
                    <a:lnTo>
                      <a:pt x="21" y="78"/>
                    </a:lnTo>
                    <a:lnTo>
                      <a:pt x="28" y="87"/>
                    </a:lnTo>
                    <a:lnTo>
                      <a:pt x="37" y="93"/>
                    </a:lnTo>
                    <a:lnTo>
                      <a:pt x="42" y="94"/>
                    </a:lnTo>
                    <a:lnTo>
                      <a:pt x="44" y="76"/>
                    </a:lnTo>
                    <a:lnTo>
                      <a:pt x="38" y="54"/>
                    </a:lnTo>
                    <a:lnTo>
                      <a:pt x="31" y="32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5" name="Freeform 450"/>
              <p:cNvSpPr>
                <a:spLocks/>
              </p:cNvSpPr>
              <p:nvPr/>
            </p:nvSpPr>
            <p:spPr bwMode="auto">
              <a:xfrm>
                <a:off x="2641" y="2722"/>
                <a:ext cx="6" cy="9"/>
              </a:xfrm>
              <a:custGeom>
                <a:avLst/>
                <a:gdLst>
                  <a:gd name="T0" fmla="*/ 0 w 38"/>
                  <a:gd name="T1" fmla="*/ 0 h 54"/>
                  <a:gd name="T2" fmla="*/ 0 w 38"/>
                  <a:gd name="T3" fmla="*/ 0 h 54"/>
                  <a:gd name="T4" fmla="*/ 0 w 38"/>
                  <a:gd name="T5" fmla="*/ 0 h 54"/>
                  <a:gd name="T6" fmla="*/ 0 w 38"/>
                  <a:gd name="T7" fmla="*/ 0 h 54"/>
                  <a:gd name="T8" fmla="*/ 0 w 38"/>
                  <a:gd name="T9" fmla="*/ 0 h 54"/>
                  <a:gd name="T10" fmla="*/ 0 w 38"/>
                  <a:gd name="T11" fmla="*/ 0 h 54"/>
                  <a:gd name="T12" fmla="*/ 0 w 38"/>
                  <a:gd name="T13" fmla="*/ 0 h 54"/>
                  <a:gd name="T14" fmla="*/ 0 w 38"/>
                  <a:gd name="T15" fmla="*/ 0 h 54"/>
                  <a:gd name="T16" fmla="*/ 0 w 38"/>
                  <a:gd name="T17" fmla="*/ 0 h 54"/>
                  <a:gd name="T18" fmla="*/ 0 w 38"/>
                  <a:gd name="T19" fmla="*/ 0 h 54"/>
                  <a:gd name="T20" fmla="*/ 0 w 38"/>
                  <a:gd name="T21" fmla="*/ 0 h 54"/>
                  <a:gd name="T22" fmla="*/ 0 w 38"/>
                  <a:gd name="T23" fmla="*/ 0 h 54"/>
                  <a:gd name="T24" fmla="*/ 0 w 38"/>
                  <a:gd name="T25" fmla="*/ 0 h 54"/>
                  <a:gd name="T26" fmla="*/ 0 w 38"/>
                  <a:gd name="T27" fmla="*/ 0 h 54"/>
                  <a:gd name="T28" fmla="*/ 0 w 38"/>
                  <a:gd name="T29" fmla="*/ 0 h 54"/>
                  <a:gd name="T30" fmla="*/ 0 w 38"/>
                  <a:gd name="T31" fmla="*/ 0 h 54"/>
                  <a:gd name="T32" fmla="*/ 0 w 38"/>
                  <a:gd name="T33" fmla="*/ 0 h 54"/>
                  <a:gd name="T34" fmla="*/ 0 w 38"/>
                  <a:gd name="T35" fmla="*/ 0 h 54"/>
                  <a:gd name="T36" fmla="*/ 0 w 38"/>
                  <a:gd name="T37" fmla="*/ 0 h 54"/>
                  <a:gd name="T38" fmla="*/ 0 w 38"/>
                  <a:gd name="T39" fmla="*/ 0 h 54"/>
                  <a:gd name="T40" fmla="*/ 0 w 38"/>
                  <a:gd name="T41" fmla="*/ 0 h 54"/>
                  <a:gd name="T42" fmla="*/ 0 w 38"/>
                  <a:gd name="T43" fmla="*/ 0 h 54"/>
                  <a:gd name="T44" fmla="*/ 0 w 38"/>
                  <a:gd name="T45" fmla="*/ 0 h 54"/>
                  <a:gd name="T46" fmla="*/ 0 w 38"/>
                  <a:gd name="T47" fmla="*/ 0 h 54"/>
                  <a:gd name="T48" fmla="*/ 0 w 38"/>
                  <a:gd name="T49" fmla="*/ 0 h 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"/>
                  <a:gd name="T76" fmla="*/ 0 h 54"/>
                  <a:gd name="T77" fmla="*/ 38 w 38"/>
                  <a:gd name="T78" fmla="*/ 54 h 5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" h="54">
                    <a:moveTo>
                      <a:pt x="20" y="7"/>
                    </a:moveTo>
                    <a:lnTo>
                      <a:pt x="20" y="8"/>
                    </a:lnTo>
                    <a:lnTo>
                      <a:pt x="19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7"/>
                    </a:lnTo>
                    <a:lnTo>
                      <a:pt x="4" y="24"/>
                    </a:lnTo>
                    <a:lnTo>
                      <a:pt x="8" y="32"/>
                    </a:lnTo>
                    <a:lnTo>
                      <a:pt x="14" y="39"/>
                    </a:lnTo>
                    <a:lnTo>
                      <a:pt x="20" y="46"/>
                    </a:lnTo>
                    <a:lnTo>
                      <a:pt x="27" y="50"/>
                    </a:lnTo>
                    <a:lnTo>
                      <a:pt x="33" y="54"/>
                    </a:lnTo>
                    <a:lnTo>
                      <a:pt x="38" y="54"/>
                    </a:lnTo>
                    <a:lnTo>
                      <a:pt x="36" y="42"/>
                    </a:lnTo>
                    <a:lnTo>
                      <a:pt x="32" y="29"/>
                    </a:lnTo>
                    <a:lnTo>
                      <a:pt x="25" y="16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6" name="Freeform 451"/>
              <p:cNvSpPr>
                <a:spLocks/>
              </p:cNvSpPr>
              <p:nvPr/>
            </p:nvSpPr>
            <p:spPr bwMode="auto">
              <a:xfrm>
                <a:off x="2636" y="2714"/>
                <a:ext cx="8" cy="6"/>
              </a:xfrm>
              <a:custGeom>
                <a:avLst/>
                <a:gdLst>
                  <a:gd name="T0" fmla="*/ 0 w 52"/>
                  <a:gd name="T1" fmla="*/ 0 h 36"/>
                  <a:gd name="T2" fmla="*/ 0 w 52"/>
                  <a:gd name="T3" fmla="*/ 0 h 36"/>
                  <a:gd name="T4" fmla="*/ 0 w 52"/>
                  <a:gd name="T5" fmla="*/ 0 h 36"/>
                  <a:gd name="T6" fmla="*/ 0 w 52"/>
                  <a:gd name="T7" fmla="*/ 0 h 36"/>
                  <a:gd name="T8" fmla="*/ 0 w 52"/>
                  <a:gd name="T9" fmla="*/ 0 h 36"/>
                  <a:gd name="T10" fmla="*/ 0 w 52"/>
                  <a:gd name="T11" fmla="*/ 0 h 36"/>
                  <a:gd name="T12" fmla="*/ 0 w 52"/>
                  <a:gd name="T13" fmla="*/ 0 h 36"/>
                  <a:gd name="T14" fmla="*/ 0 w 52"/>
                  <a:gd name="T15" fmla="*/ 0 h 36"/>
                  <a:gd name="T16" fmla="*/ 0 w 52"/>
                  <a:gd name="T17" fmla="*/ 0 h 36"/>
                  <a:gd name="T18" fmla="*/ 0 w 52"/>
                  <a:gd name="T19" fmla="*/ 0 h 36"/>
                  <a:gd name="T20" fmla="*/ 0 w 52"/>
                  <a:gd name="T21" fmla="*/ 0 h 36"/>
                  <a:gd name="T22" fmla="*/ 0 w 52"/>
                  <a:gd name="T23" fmla="*/ 0 h 36"/>
                  <a:gd name="T24" fmla="*/ 0 w 52"/>
                  <a:gd name="T25" fmla="*/ 0 h 36"/>
                  <a:gd name="T26" fmla="*/ 0 w 52"/>
                  <a:gd name="T27" fmla="*/ 0 h 36"/>
                  <a:gd name="T28" fmla="*/ 0 w 52"/>
                  <a:gd name="T29" fmla="*/ 0 h 36"/>
                  <a:gd name="T30" fmla="*/ 0 w 52"/>
                  <a:gd name="T31" fmla="*/ 0 h 36"/>
                  <a:gd name="T32" fmla="*/ 0 w 52"/>
                  <a:gd name="T33" fmla="*/ 0 h 36"/>
                  <a:gd name="T34" fmla="*/ 0 w 52"/>
                  <a:gd name="T35" fmla="*/ 0 h 36"/>
                  <a:gd name="T36" fmla="*/ 0 w 52"/>
                  <a:gd name="T37" fmla="*/ 0 h 36"/>
                  <a:gd name="T38" fmla="*/ 0 w 52"/>
                  <a:gd name="T39" fmla="*/ 0 h 36"/>
                  <a:gd name="T40" fmla="*/ 0 w 52"/>
                  <a:gd name="T41" fmla="*/ 0 h 36"/>
                  <a:gd name="T42" fmla="*/ 0 w 52"/>
                  <a:gd name="T43" fmla="*/ 0 h 36"/>
                  <a:gd name="T44" fmla="*/ 0 w 52"/>
                  <a:gd name="T45" fmla="*/ 0 h 36"/>
                  <a:gd name="T46" fmla="*/ 0 w 52"/>
                  <a:gd name="T47" fmla="*/ 0 h 36"/>
                  <a:gd name="T48" fmla="*/ 0 w 5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36"/>
                  <a:gd name="T77" fmla="*/ 52 w 5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36">
                    <a:moveTo>
                      <a:pt x="41" y="27"/>
                    </a:moveTo>
                    <a:lnTo>
                      <a:pt x="46" y="24"/>
                    </a:lnTo>
                    <a:lnTo>
                      <a:pt x="51" y="21"/>
                    </a:lnTo>
                    <a:lnTo>
                      <a:pt x="52" y="16"/>
                    </a:lnTo>
                    <a:lnTo>
                      <a:pt x="52" y="12"/>
                    </a:lnTo>
                    <a:lnTo>
                      <a:pt x="50" y="6"/>
                    </a:lnTo>
                    <a:lnTo>
                      <a:pt x="46" y="2"/>
                    </a:lnTo>
                    <a:lnTo>
                      <a:pt x="41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29" y="1"/>
                    </a:lnTo>
                    <a:lnTo>
                      <a:pt x="21" y="4"/>
                    </a:lnTo>
                    <a:lnTo>
                      <a:pt x="13" y="8"/>
                    </a:lnTo>
                    <a:lnTo>
                      <a:pt x="6" y="15"/>
                    </a:lnTo>
                    <a:lnTo>
                      <a:pt x="3" y="2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9" y="36"/>
                    </a:lnTo>
                    <a:lnTo>
                      <a:pt x="13" y="36"/>
                    </a:lnTo>
                    <a:lnTo>
                      <a:pt x="18" y="36"/>
                    </a:lnTo>
                    <a:lnTo>
                      <a:pt x="24" y="33"/>
                    </a:lnTo>
                    <a:lnTo>
                      <a:pt x="30" y="32"/>
                    </a:lnTo>
                    <a:lnTo>
                      <a:pt x="36" y="30"/>
                    </a:lnTo>
                    <a:lnTo>
                      <a:pt x="41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7" name="Freeform 452"/>
              <p:cNvSpPr>
                <a:spLocks/>
              </p:cNvSpPr>
              <p:nvPr/>
            </p:nvSpPr>
            <p:spPr bwMode="auto">
              <a:xfrm>
                <a:off x="2596" y="2704"/>
                <a:ext cx="33" cy="39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8" name="Freeform 453"/>
              <p:cNvSpPr>
                <a:spLocks/>
              </p:cNvSpPr>
              <p:nvPr/>
            </p:nvSpPr>
            <p:spPr bwMode="auto">
              <a:xfrm>
                <a:off x="2652" y="2704"/>
                <a:ext cx="22" cy="30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9" name="Freeform 454"/>
              <p:cNvSpPr>
                <a:spLocks/>
              </p:cNvSpPr>
              <p:nvPr/>
            </p:nvSpPr>
            <p:spPr bwMode="auto">
              <a:xfrm>
                <a:off x="2575" y="2697"/>
                <a:ext cx="53" cy="63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0" name="Freeform 455"/>
              <p:cNvSpPr>
                <a:spLocks/>
              </p:cNvSpPr>
              <p:nvPr/>
            </p:nvSpPr>
            <p:spPr bwMode="auto">
              <a:xfrm>
                <a:off x="2650" y="2695"/>
                <a:ext cx="47" cy="42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1" name="Freeform 456"/>
              <p:cNvSpPr>
                <a:spLocks/>
              </p:cNvSpPr>
              <p:nvPr/>
            </p:nvSpPr>
            <p:spPr bwMode="auto">
              <a:xfrm>
                <a:off x="2556" y="2718"/>
                <a:ext cx="19" cy="39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2" name="Freeform 457"/>
              <p:cNvSpPr>
                <a:spLocks/>
              </p:cNvSpPr>
              <p:nvPr/>
            </p:nvSpPr>
            <p:spPr bwMode="auto">
              <a:xfrm>
                <a:off x="2689" y="2692"/>
                <a:ext cx="41" cy="52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2050" name="Object 458"/>
            <p:cNvGraphicFramePr>
              <a:graphicFrameLocks noChangeAspect="1"/>
            </p:cNvGraphicFramePr>
            <p:nvPr/>
          </p:nvGraphicFramePr>
          <p:xfrm>
            <a:off x="3694" y="2240"/>
            <a:ext cx="207" cy="173"/>
          </p:xfrm>
          <a:graphic>
            <a:graphicData uri="http://schemas.openxmlformats.org/presentationml/2006/ole">
              <p:oleObj spid="_x0000_s2050" name="Clip" r:id="rId11" imgW="1305000" imgH="1085760" progId="">
                <p:embed/>
              </p:oleObj>
            </a:graphicData>
          </a:graphic>
        </p:graphicFrame>
        <p:sp>
          <p:nvSpPr>
            <p:cNvPr id="2092" name="Line 459"/>
            <p:cNvSpPr>
              <a:spLocks noChangeShapeType="1"/>
            </p:cNvSpPr>
            <p:nvPr/>
          </p:nvSpPr>
          <p:spPr bwMode="auto">
            <a:xfrm>
              <a:off x="4084" y="1820"/>
              <a:ext cx="321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3" name="Line 460"/>
            <p:cNvSpPr>
              <a:spLocks noChangeShapeType="1"/>
            </p:cNvSpPr>
            <p:nvPr/>
          </p:nvSpPr>
          <p:spPr bwMode="auto">
            <a:xfrm>
              <a:off x="3811" y="1712"/>
              <a:ext cx="96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4" name="Freeform 461"/>
            <p:cNvSpPr>
              <a:spLocks/>
            </p:cNvSpPr>
            <p:nvPr/>
          </p:nvSpPr>
          <p:spPr bwMode="auto">
            <a:xfrm>
              <a:off x="3382" y="2976"/>
              <a:ext cx="1877" cy="917"/>
            </a:xfrm>
            <a:custGeom>
              <a:avLst/>
              <a:gdLst>
                <a:gd name="T0" fmla="*/ 889 w 1877"/>
                <a:gd name="T1" fmla="*/ 23 h 917"/>
                <a:gd name="T2" fmla="*/ 692 w 1877"/>
                <a:gd name="T3" fmla="*/ 109 h 917"/>
                <a:gd name="T4" fmla="*/ 415 w 1877"/>
                <a:gd name="T5" fmla="*/ 91 h 917"/>
                <a:gd name="T6" fmla="*/ 112 w 1877"/>
                <a:gd name="T7" fmla="*/ 170 h 917"/>
                <a:gd name="T8" fmla="*/ 50 w 1877"/>
                <a:gd name="T9" fmla="*/ 353 h 917"/>
                <a:gd name="T10" fmla="*/ 14 w 1877"/>
                <a:gd name="T11" fmla="*/ 528 h 917"/>
                <a:gd name="T12" fmla="*/ 139 w 1877"/>
                <a:gd name="T13" fmla="*/ 650 h 917"/>
                <a:gd name="T14" fmla="*/ 505 w 1877"/>
                <a:gd name="T15" fmla="*/ 781 h 917"/>
                <a:gd name="T16" fmla="*/ 933 w 1877"/>
                <a:gd name="T17" fmla="*/ 886 h 917"/>
                <a:gd name="T18" fmla="*/ 1370 w 1877"/>
                <a:gd name="T19" fmla="*/ 901 h 917"/>
                <a:gd name="T20" fmla="*/ 1676 w 1877"/>
                <a:gd name="T21" fmla="*/ 793 h 917"/>
                <a:gd name="T22" fmla="*/ 1860 w 1877"/>
                <a:gd name="T23" fmla="*/ 624 h 917"/>
                <a:gd name="T24" fmla="*/ 1776 w 1877"/>
                <a:gd name="T25" fmla="*/ 219 h 917"/>
                <a:gd name="T26" fmla="*/ 1503 w 1877"/>
                <a:gd name="T27" fmla="*/ 100 h 917"/>
                <a:gd name="T28" fmla="*/ 1200 w 1877"/>
                <a:gd name="T29" fmla="*/ 13 h 917"/>
                <a:gd name="T30" fmla="*/ 889 w 1877"/>
                <a:gd name="T31" fmla="*/ 23 h 9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77"/>
                <a:gd name="T49" fmla="*/ 0 h 917"/>
                <a:gd name="T50" fmla="*/ 1877 w 1877"/>
                <a:gd name="T51" fmla="*/ 917 h 9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77" h="917">
                  <a:moveTo>
                    <a:pt x="889" y="23"/>
                  </a:moveTo>
                  <a:cubicBezTo>
                    <a:pt x="804" y="39"/>
                    <a:pt x="771" y="98"/>
                    <a:pt x="692" y="109"/>
                  </a:cubicBezTo>
                  <a:cubicBezTo>
                    <a:pt x="613" y="120"/>
                    <a:pt x="511" y="81"/>
                    <a:pt x="415" y="91"/>
                  </a:cubicBezTo>
                  <a:cubicBezTo>
                    <a:pt x="319" y="101"/>
                    <a:pt x="174" y="126"/>
                    <a:pt x="112" y="170"/>
                  </a:cubicBezTo>
                  <a:cubicBezTo>
                    <a:pt x="51" y="214"/>
                    <a:pt x="66" y="294"/>
                    <a:pt x="50" y="353"/>
                  </a:cubicBezTo>
                  <a:cubicBezTo>
                    <a:pt x="34" y="412"/>
                    <a:pt x="0" y="479"/>
                    <a:pt x="14" y="528"/>
                  </a:cubicBezTo>
                  <a:cubicBezTo>
                    <a:pt x="29" y="577"/>
                    <a:pt x="57" y="608"/>
                    <a:pt x="139" y="650"/>
                  </a:cubicBezTo>
                  <a:cubicBezTo>
                    <a:pt x="221" y="692"/>
                    <a:pt x="372" y="742"/>
                    <a:pt x="505" y="781"/>
                  </a:cubicBezTo>
                  <a:cubicBezTo>
                    <a:pt x="638" y="820"/>
                    <a:pt x="789" y="866"/>
                    <a:pt x="933" y="886"/>
                  </a:cubicBezTo>
                  <a:cubicBezTo>
                    <a:pt x="1077" y="906"/>
                    <a:pt x="1246" y="917"/>
                    <a:pt x="1370" y="901"/>
                  </a:cubicBezTo>
                  <a:cubicBezTo>
                    <a:pt x="1494" y="885"/>
                    <a:pt x="1594" y="839"/>
                    <a:pt x="1676" y="793"/>
                  </a:cubicBezTo>
                  <a:cubicBezTo>
                    <a:pt x="1758" y="747"/>
                    <a:pt x="1843" y="720"/>
                    <a:pt x="1860" y="624"/>
                  </a:cubicBezTo>
                  <a:cubicBezTo>
                    <a:pt x="1877" y="528"/>
                    <a:pt x="1835" y="306"/>
                    <a:pt x="1776" y="219"/>
                  </a:cubicBezTo>
                  <a:cubicBezTo>
                    <a:pt x="1717" y="132"/>
                    <a:pt x="1599" y="134"/>
                    <a:pt x="1503" y="100"/>
                  </a:cubicBezTo>
                  <a:cubicBezTo>
                    <a:pt x="1407" y="66"/>
                    <a:pt x="1302" y="26"/>
                    <a:pt x="1200" y="13"/>
                  </a:cubicBezTo>
                  <a:cubicBezTo>
                    <a:pt x="1098" y="0"/>
                    <a:pt x="974" y="7"/>
                    <a:pt x="889" y="23"/>
                  </a:cubicBezTo>
                  <a:close/>
                </a:path>
              </a:pathLst>
            </a:custGeom>
            <a:solidFill>
              <a:srgbClr val="00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5" name="Line 462"/>
            <p:cNvSpPr>
              <a:spLocks noChangeShapeType="1"/>
            </p:cNvSpPr>
            <p:nvPr/>
          </p:nvSpPr>
          <p:spPr bwMode="auto">
            <a:xfrm rot="-5400000">
              <a:off x="4791" y="3440"/>
              <a:ext cx="330" cy="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96" name="Group 463"/>
            <p:cNvGrpSpPr>
              <a:grpSpLocks/>
            </p:cNvGrpSpPr>
            <p:nvPr/>
          </p:nvGrpSpPr>
          <p:grpSpPr bwMode="auto">
            <a:xfrm>
              <a:off x="4736" y="3526"/>
              <a:ext cx="125" cy="230"/>
              <a:chOff x="4180" y="783"/>
              <a:chExt cx="150" cy="307"/>
            </a:xfrm>
          </p:grpSpPr>
          <p:sp>
            <p:nvSpPr>
              <p:cNvPr id="2198" name="AutoShape 464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9" name="Rectangle 465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0" name="Rectangle 466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1" name="AutoShape 467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2" name="Line 468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3" name="Line 469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4" name="Rectangle 470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5" name="Rectangle 471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97" name="Line 472"/>
            <p:cNvSpPr>
              <a:spLocks noChangeShapeType="1"/>
            </p:cNvSpPr>
            <p:nvPr/>
          </p:nvSpPr>
          <p:spPr bwMode="auto">
            <a:xfrm rot="5400000" flipV="1">
              <a:off x="4883" y="3617"/>
              <a:ext cx="2" cy="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8" name="Line 473"/>
            <p:cNvSpPr>
              <a:spLocks noChangeShapeType="1"/>
            </p:cNvSpPr>
            <p:nvPr/>
          </p:nvSpPr>
          <p:spPr bwMode="auto">
            <a:xfrm rot="-5400000">
              <a:off x="5000" y="3413"/>
              <a:ext cx="0" cy="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99" name="Group 474"/>
            <p:cNvGrpSpPr>
              <a:grpSpLocks/>
            </p:cNvGrpSpPr>
            <p:nvPr/>
          </p:nvGrpSpPr>
          <p:grpSpPr bwMode="auto">
            <a:xfrm>
              <a:off x="4735" y="3230"/>
              <a:ext cx="316" cy="148"/>
              <a:chOff x="3600" y="219"/>
              <a:chExt cx="360" cy="175"/>
            </a:xfrm>
          </p:grpSpPr>
          <p:sp>
            <p:nvSpPr>
              <p:cNvPr id="2185" name="Oval 47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6" name="Line 47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7" name="Line 47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8" name="Rectangle 47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2189" name="Oval 47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190" name="Group 48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195" name="Line 48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96" name="Line 48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97" name="Line 48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191" name="Group 48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192" name="Line 48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93" name="Line 48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94" name="Line 48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100" name="Group 488"/>
            <p:cNvGrpSpPr>
              <a:grpSpLocks/>
            </p:cNvGrpSpPr>
            <p:nvPr/>
          </p:nvGrpSpPr>
          <p:grpSpPr bwMode="auto">
            <a:xfrm>
              <a:off x="4221" y="3056"/>
              <a:ext cx="316" cy="148"/>
              <a:chOff x="3600" y="219"/>
              <a:chExt cx="360" cy="175"/>
            </a:xfrm>
          </p:grpSpPr>
          <p:sp>
            <p:nvSpPr>
              <p:cNvPr id="2172" name="Oval 48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3" name="Line 49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4" name="Line 49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5" name="Rectangle 49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2176" name="Oval 49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177" name="Group 49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182" name="Line 49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83" name="Line 49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84" name="Line 49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178" name="Group 49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179" name="Line 49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80" name="Line 50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81" name="Line 50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101" name="Group 502"/>
            <p:cNvGrpSpPr>
              <a:grpSpLocks/>
            </p:cNvGrpSpPr>
            <p:nvPr/>
          </p:nvGrpSpPr>
          <p:grpSpPr bwMode="auto">
            <a:xfrm>
              <a:off x="3802" y="3248"/>
              <a:ext cx="316" cy="148"/>
              <a:chOff x="3600" y="219"/>
              <a:chExt cx="360" cy="175"/>
            </a:xfrm>
          </p:grpSpPr>
          <p:sp>
            <p:nvSpPr>
              <p:cNvPr id="2159" name="Oval 50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0" name="Line 50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1" name="Line 50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2" name="Rectangle 50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2163" name="Oval 50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164" name="Group 508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169" name="Line 50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0" name="Line 51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1" name="Line 51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165" name="Group 512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166" name="Line 51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67" name="Line 51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68" name="Line 51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102" name="Line 516"/>
            <p:cNvSpPr>
              <a:spLocks noChangeShapeType="1"/>
            </p:cNvSpPr>
            <p:nvPr/>
          </p:nvSpPr>
          <p:spPr bwMode="auto">
            <a:xfrm>
              <a:off x="4504" y="3189"/>
              <a:ext cx="226" cy="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3" name="Line 517"/>
            <p:cNvSpPr>
              <a:spLocks noChangeShapeType="1"/>
            </p:cNvSpPr>
            <p:nvPr/>
          </p:nvSpPr>
          <p:spPr bwMode="auto">
            <a:xfrm flipV="1">
              <a:off x="4093" y="3197"/>
              <a:ext cx="175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4" name="Line 518"/>
            <p:cNvSpPr>
              <a:spLocks noChangeShapeType="1"/>
            </p:cNvSpPr>
            <p:nvPr/>
          </p:nvSpPr>
          <p:spPr bwMode="auto">
            <a:xfrm flipV="1">
              <a:off x="4120" y="3325"/>
              <a:ext cx="6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5" name="Line 519"/>
            <p:cNvSpPr>
              <a:spLocks noChangeShapeType="1"/>
            </p:cNvSpPr>
            <p:nvPr/>
          </p:nvSpPr>
          <p:spPr bwMode="auto">
            <a:xfrm flipH="1">
              <a:off x="3676" y="3165"/>
              <a:ext cx="160" cy="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6" name="Line 520"/>
            <p:cNvSpPr>
              <a:spLocks noChangeShapeType="1"/>
            </p:cNvSpPr>
            <p:nvPr/>
          </p:nvSpPr>
          <p:spPr bwMode="auto">
            <a:xfrm>
              <a:off x="3692" y="3197"/>
              <a:ext cx="1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7" name="Line 521"/>
            <p:cNvSpPr>
              <a:spLocks noChangeShapeType="1"/>
            </p:cNvSpPr>
            <p:nvPr/>
          </p:nvSpPr>
          <p:spPr bwMode="auto">
            <a:xfrm>
              <a:off x="3604" y="3409"/>
              <a:ext cx="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8" name="Line 522"/>
            <p:cNvSpPr>
              <a:spLocks noChangeShapeType="1"/>
            </p:cNvSpPr>
            <p:nvPr/>
          </p:nvSpPr>
          <p:spPr bwMode="auto">
            <a:xfrm>
              <a:off x="3763" y="3459"/>
              <a:ext cx="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9" name="Line 523"/>
            <p:cNvSpPr>
              <a:spLocks noChangeShapeType="1"/>
            </p:cNvSpPr>
            <p:nvPr/>
          </p:nvSpPr>
          <p:spPr bwMode="auto">
            <a:xfrm flipH="1">
              <a:off x="3914" y="3401"/>
              <a:ext cx="34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0" name="Line 524"/>
            <p:cNvSpPr>
              <a:spLocks noChangeShapeType="1"/>
            </p:cNvSpPr>
            <p:nvPr/>
          </p:nvSpPr>
          <p:spPr bwMode="auto">
            <a:xfrm>
              <a:off x="3796" y="3457"/>
              <a:ext cx="1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1" name="Line 525"/>
            <p:cNvSpPr>
              <a:spLocks noChangeShapeType="1"/>
            </p:cNvSpPr>
            <p:nvPr/>
          </p:nvSpPr>
          <p:spPr bwMode="auto">
            <a:xfrm flipH="1" flipV="1">
              <a:off x="4046" y="3462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051" name="Object 526"/>
            <p:cNvGraphicFramePr>
              <a:graphicFrameLocks noChangeAspect="1"/>
            </p:cNvGraphicFramePr>
            <p:nvPr/>
          </p:nvGraphicFramePr>
          <p:xfrm>
            <a:off x="3451" y="3335"/>
            <a:ext cx="216" cy="180"/>
          </p:xfrm>
          <a:graphic>
            <a:graphicData uri="http://schemas.openxmlformats.org/presentationml/2006/ole">
              <p:oleObj spid="_x0000_s2051" name="Clip" r:id="rId12" imgW="1305000" imgH="1085760" progId="">
                <p:embed/>
              </p:oleObj>
            </a:graphicData>
          </a:graphic>
        </p:graphicFrame>
        <p:graphicFrame>
          <p:nvGraphicFramePr>
            <p:cNvPr id="2052" name="Object 527"/>
            <p:cNvGraphicFramePr>
              <a:graphicFrameLocks noChangeAspect="1"/>
            </p:cNvGraphicFramePr>
            <p:nvPr/>
          </p:nvGraphicFramePr>
          <p:xfrm>
            <a:off x="3555" y="3135"/>
            <a:ext cx="216" cy="180"/>
          </p:xfrm>
          <a:graphic>
            <a:graphicData uri="http://schemas.openxmlformats.org/presentationml/2006/ole">
              <p:oleObj spid="_x0000_s2052" name="Clip" r:id="rId13" imgW="1305000" imgH="1085760" progId="">
                <p:embed/>
              </p:oleObj>
            </a:graphicData>
          </a:graphic>
        </p:graphicFrame>
        <p:graphicFrame>
          <p:nvGraphicFramePr>
            <p:cNvPr id="2053" name="Object 528"/>
            <p:cNvGraphicFramePr>
              <a:graphicFrameLocks noChangeAspect="1"/>
            </p:cNvGraphicFramePr>
            <p:nvPr/>
          </p:nvGraphicFramePr>
          <p:xfrm>
            <a:off x="3723" y="3495"/>
            <a:ext cx="216" cy="180"/>
          </p:xfrm>
          <a:graphic>
            <a:graphicData uri="http://schemas.openxmlformats.org/presentationml/2006/ole">
              <p:oleObj spid="_x0000_s2053" name="Clip" r:id="rId14" imgW="1305000" imgH="1085760" progId="">
                <p:embed/>
              </p:oleObj>
            </a:graphicData>
          </a:graphic>
        </p:graphicFrame>
        <p:graphicFrame>
          <p:nvGraphicFramePr>
            <p:cNvPr id="2054" name="Object 529"/>
            <p:cNvGraphicFramePr>
              <a:graphicFrameLocks noChangeAspect="1"/>
            </p:cNvGraphicFramePr>
            <p:nvPr/>
          </p:nvGraphicFramePr>
          <p:xfrm>
            <a:off x="3937" y="3497"/>
            <a:ext cx="216" cy="180"/>
          </p:xfrm>
          <a:graphic>
            <a:graphicData uri="http://schemas.openxmlformats.org/presentationml/2006/ole">
              <p:oleObj spid="_x0000_s2054" name="Clip" r:id="rId15" imgW="1305000" imgH="1085760" progId="">
                <p:embed/>
              </p:oleObj>
            </a:graphicData>
          </a:graphic>
        </p:graphicFrame>
        <p:grpSp>
          <p:nvGrpSpPr>
            <p:cNvPr id="2112" name="Group 530"/>
            <p:cNvGrpSpPr>
              <a:grpSpLocks/>
            </p:cNvGrpSpPr>
            <p:nvPr/>
          </p:nvGrpSpPr>
          <p:grpSpPr bwMode="auto">
            <a:xfrm>
              <a:off x="4509" y="3576"/>
              <a:ext cx="172" cy="215"/>
              <a:chOff x="2870" y="1518"/>
              <a:chExt cx="292" cy="320"/>
            </a:xfrm>
          </p:grpSpPr>
          <p:graphicFrame>
            <p:nvGraphicFramePr>
              <p:cNvPr id="2057" name="Object 53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2057" name="Clip" r:id="rId16" imgW="819000" imgH="847800" progId="">
                  <p:embed/>
                </p:oleObj>
              </a:graphicData>
            </a:graphic>
          </p:graphicFrame>
          <p:graphicFrame>
            <p:nvGraphicFramePr>
              <p:cNvPr id="2058" name="Object 53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2058" name="Clip" r:id="rId17" imgW="1266840" imgH="1200240" progId="">
                  <p:embed/>
                </p:oleObj>
              </a:graphicData>
            </a:graphic>
          </p:graphicFrame>
        </p:grpSp>
        <p:grpSp>
          <p:nvGrpSpPr>
            <p:cNvPr id="2113" name="Group 533"/>
            <p:cNvGrpSpPr>
              <a:grpSpLocks/>
            </p:cNvGrpSpPr>
            <p:nvPr/>
          </p:nvGrpSpPr>
          <p:grpSpPr bwMode="auto">
            <a:xfrm>
              <a:off x="4225" y="3608"/>
              <a:ext cx="220" cy="203"/>
              <a:chOff x="2870" y="1518"/>
              <a:chExt cx="292" cy="320"/>
            </a:xfrm>
          </p:grpSpPr>
          <p:graphicFrame>
            <p:nvGraphicFramePr>
              <p:cNvPr id="2055" name="Object 534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2055" name="Clip" r:id="rId18" imgW="819000" imgH="847800" progId="">
                  <p:embed/>
                </p:oleObj>
              </a:graphicData>
            </a:graphic>
          </p:graphicFrame>
          <p:graphicFrame>
            <p:nvGraphicFramePr>
              <p:cNvPr id="2056" name="Object 535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2056" name="Clip" r:id="rId19" imgW="1266840" imgH="1200240" progId="">
                  <p:embed/>
                </p:oleObj>
              </a:graphicData>
            </a:graphic>
          </p:graphicFrame>
        </p:grpSp>
        <p:grpSp>
          <p:nvGrpSpPr>
            <p:cNvPr id="2114" name="Group 536"/>
            <p:cNvGrpSpPr>
              <a:grpSpLocks/>
            </p:cNvGrpSpPr>
            <p:nvPr/>
          </p:nvGrpSpPr>
          <p:grpSpPr bwMode="auto">
            <a:xfrm>
              <a:off x="4324" y="3364"/>
              <a:ext cx="183" cy="255"/>
              <a:chOff x="2556" y="2689"/>
              <a:chExt cx="183" cy="255"/>
            </a:xfrm>
          </p:grpSpPr>
          <p:pic>
            <p:nvPicPr>
              <p:cNvPr id="2142" name="Picture 537" descr="31u_bnrz[1]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2609" y="2770"/>
                <a:ext cx="121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43" name="Freeform 538"/>
              <p:cNvSpPr>
                <a:spLocks/>
              </p:cNvSpPr>
              <p:nvPr/>
            </p:nvSpPr>
            <p:spPr bwMode="auto">
              <a:xfrm>
                <a:off x="2605" y="2702"/>
                <a:ext cx="33" cy="39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4" name="Freeform 539"/>
              <p:cNvSpPr>
                <a:spLocks/>
              </p:cNvSpPr>
              <p:nvPr/>
            </p:nvSpPr>
            <p:spPr bwMode="auto">
              <a:xfrm>
                <a:off x="2661" y="2701"/>
                <a:ext cx="22" cy="30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5" name="Freeform 540"/>
              <p:cNvSpPr>
                <a:spLocks/>
              </p:cNvSpPr>
              <p:nvPr/>
            </p:nvSpPr>
            <p:spPr bwMode="auto">
              <a:xfrm>
                <a:off x="2584" y="2694"/>
                <a:ext cx="54" cy="63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6" name="Freeform 541"/>
              <p:cNvSpPr>
                <a:spLocks/>
              </p:cNvSpPr>
              <p:nvPr/>
            </p:nvSpPr>
            <p:spPr bwMode="auto">
              <a:xfrm>
                <a:off x="2660" y="2692"/>
                <a:ext cx="47" cy="42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7" name="Freeform 542"/>
              <p:cNvSpPr>
                <a:spLocks/>
              </p:cNvSpPr>
              <p:nvPr/>
            </p:nvSpPr>
            <p:spPr bwMode="auto">
              <a:xfrm>
                <a:off x="2564" y="2712"/>
                <a:ext cx="19" cy="39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8" name="Freeform 543"/>
              <p:cNvSpPr>
                <a:spLocks/>
              </p:cNvSpPr>
              <p:nvPr/>
            </p:nvSpPr>
            <p:spPr bwMode="auto">
              <a:xfrm>
                <a:off x="2698" y="2689"/>
                <a:ext cx="41" cy="52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9" name="Freeform 544"/>
              <p:cNvSpPr>
                <a:spLocks/>
              </p:cNvSpPr>
              <p:nvPr/>
            </p:nvSpPr>
            <p:spPr bwMode="auto">
              <a:xfrm>
                <a:off x="2653" y="2750"/>
                <a:ext cx="14" cy="31"/>
              </a:xfrm>
              <a:custGeom>
                <a:avLst/>
                <a:gdLst>
                  <a:gd name="T0" fmla="*/ 0 w 83"/>
                  <a:gd name="T1" fmla="*/ 0 h 187"/>
                  <a:gd name="T2" fmla="*/ 0 w 83"/>
                  <a:gd name="T3" fmla="*/ 0 h 187"/>
                  <a:gd name="T4" fmla="*/ 0 w 83"/>
                  <a:gd name="T5" fmla="*/ 0 h 187"/>
                  <a:gd name="T6" fmla="*/ 0 w 83"/>
                  <a:gd name="T7" fmla="*/ 0 h 187"/>
                  <a:gd name="T8" fmla="*/ 0 w 83"/>
                  <a:gd name="T9" fmla="*/ 0 h 187"/>
                  <a:gd name="T10" fmla="*/ 0 w 83"/>
                  <a:gd name="T11" fmla="*/ 0 h 187"/>
                  <a:gd name="T12" fmla="*/ 0 w 83"/>
                  <a:gd name="T13" fmla="*/ 0 h 187"/>
                  <a:gd name="T14" fmla="*/ 0 w 83"/>
                  <a:gd name="T15" fmla="*/ 0 h 187"/>
                  <a:gd name="T16" fmla="*/ 0 w 83"/>
                  <a:gd name="T17" fmla="*/ 0 h 187"/>
                  <a:gd name="T18" fmla="*/ 0 w 83"/>
                  <a:gd name="T19" fmla="*/ 0 h 187"/>
                  <a:gd name="T20" fmla="*/ 0 w 83"/>
                  <a:gd name="T21" fmla="*/ 0 h 187"/>
                  <a:gd name="T22" fmla="*/ 0 w 83"/>
                  <a:gd name="T23" fmla="*/ 0 h 187"/>
                  <a:gd name="T24" fmla="*/ 0 w 83"/>
                  <a:gd name="T25" fmla="*/ 0 h 187"/>
                  <a:gd name="T26" fmla="*/ 0 w 83"/>
                  <a:gd name="T27" fmla="*/ 0 h 187"/>
                  <a:gd name="T28" fmla="*/ 0 w 83"/>
                  <a:gd name="T29" fmla="*/ 0 h 187"/>
                  <a:gd name="T30" fmla="*/ 0 w 83"/>
                  <a:gd name="T31" fmla="*/ 0 h 187"/>
                  <a:gd name="T32" fmla="*/ 0 w 83"/>
                  <a:gd name="T33" fmla="*/ 0 h 187"/>
                  <a:gd name="T34" fmla="*/ 0 w 83"/>
                  <a:gd name="T35" fmla="*/ 0 h 187"/>
                  <a:gd name="T36" fmla="*/ 0 w 83"/>
                  <a:gd name="T37" fmla="*/ 0 h 187"/>
                  <a:gd name="T38" fmla="*/ 0 w 83"/>
                  <a:gd name="T39" fmla="*/ 0 h 187"/>
                  <a:gd name="T40" fmla="*/ 0 w 83"/>
                  <a:gd name="T41" fmla="*/ 0 h 187"/>
                  <a:gd name="T42" fmla="*/ 0 w 83"/>
                  <a:gd name="T43" fmla="*/ 0 h 187"/>
                  <a:gd name="T44" fmla="*/ 0 w 83"/>
                  <a:gd name="T45" fmla="*/ 0 h 187"/>
                  <a:gd name="T46" fmla="*/ 0 w 83"/>
                  <a:gd name="T47" fmla="*/ 0 h 187"/>
                  <a:gd name="T48" fmla="*/ 0 w 83"/>
                  <a:gd name="T49" fmla="*/ 0 h 1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"/>
                  <a:gd name="T76" fmla="*/ 0 h 187"/>
                  <a:gd name="T77" fmla="*/ 83 w 83"/>
                  <a:gd name="T78" fmla="*/ 187 h 1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" h="187">
                    <a:moveTo>
                      <a:pt x="31" y="14"/>
                    </a:moveTo>
                    <a:lnTo>
                      <a:pt x="29" y="8"/>
                    </a:lnTo>
                    <a:lnTo>
                      <a:pt x="25" y="3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3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5" y="42"/>
                    </a:lnTo>
                    <a:lnTo>
                      <a:pt x="15" y="71"/>
                    </a:lnTo>
                    <a:lnTo>
                      <a:pt x="27" y="100"/>
                    </a:lnTo>
                    <a:lnTo>
                      <a:pt x="41" y="127"/>
                    </a:lnTo>
                    <a:lnTo>
                      <a:pt x="55" y="151"/>
                    </a:lnTo>
                    <a:lnTo>
                      <a:pt x="68" y="171"/>
                    </a:lnTo>
                    <a:lnTo>
                      <a:pt x="77" y="184"/>
                    </a:lnTo>
                    <a:lnTo>
                      <a:pt x="83" y="187"/>
                    </a:lnTo>
                    <a:lnTo>
                      <a:pt x="80" y="174"/>
                    </a:lnTo>
                    <a:lnTo>
                      <a:pt x="75" y="158"/>
                    </a:lnTo>
                    <a:lnTo>
                      <a:pt x="68" y="138"/>
                    </a:lnTo>
                    <a:lnTo>
                      <a:pt x="59" y="113"/>
                    </a:lnTo>
                    <a:lnTo>
                      <a:pt x="51" y="88"/>
                    </a:lnTo>
                    <a:lnTo>
                      <a:pt x="43" y="63"/>
                    </a:lnTo>
                    <a:lnTo>
                      <a:pt x="36" y="38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0" name="Freeform 545"/>
              <p:cNvSpPr>
                <a:spLocks/>
              </p:cNvSpPr>
              <p:nvPr/>
            </p:nvSpPr>
            <p:spPr bwMode="auto">
              <a:xfrm>
                <a:off x="2647" y="2733"/>
                <a:ext cx="7" cy="16"/>
              </a:xfrm>
              <a:custGeom>
                <a:avLst/>
                <a:gdLst>
                  <a:gd name="T0" fmla="*/ 0 w 44"/>
                  <a:gd name="T1" fmla="*/ 0 h 94"/>
                  <a:gd name="T2" fmla="*/ 0 w 44"/>
                  <a:gd name="T3" fmla="*/ 0 h 94"/>
                  <a:gd name="T4" fmla="*/ 0 w 44"/>
                  <a:gd name="T5" fmla="*/ 0 h 94"/>
                  <a:gd name="T6" fmla="*/ 0 w 44"/>
                  <a:gd name="T7" fmla="*/ 0 h 94"/>
                  <a:gd name="T8" fmla="*/ 0 w 44"/>
                  <a:gd name="T9" fmla="*/ 0 h 94"/>
                  <a:gd name="T10" fmla="*/ 0 w 44"/>
                  <a:gd name="T11" fmla="*/ 0 h 94"/>
                  <a:gd name="T12" fmla="*/ 0 w 44"/>
                  <a:gd name="T13" fmla="*/ 0 h 94"/>
                  <a:gd name="T14" fmla="*/ 0 w 44"/>
                  <a:gd name="T15" fmla="*/ 0 h 94"/>
                  <a:gd name="T16" fmla="*/ 0 w 44"/>
                  <a:gd name="T17" fmla="*/ 0 h 94"/>
                  <a:gd name="T18" fmla="*/ 0 w 44"/>
                  <a:gd name="T19" fmla="*/ 0 h 94"/>
                  <a:gd name="T20" fmla="*/ 0 w 44"/>
                  <a:gd name="T21" fmla="*/ 0 h 94"/>
                  <a:gd name="T22" fmla="*/ 0 w 44"/>
                  <a:gd name="T23" fmla="*/ 0 h 94"/>
                  <a:gd name="T24" fmla="*/ 0 w 44"/>
                  <a:gd name="T25" fmla="*/ 0 h 94"/>
                  <a:gd name="T26" fmla="*/ 0 w 44"/>
                  <a:gd name="T27" fmla="*/ 0 h 94"/>
                  <a:gd name="T28" fmla="*/ 0 w 44"/>
                  <a:gd name="T29" fmla="*/ 0 h 94"/>
                  <a:gd name="T30" fmla="*/ 0 w 44"/>
                  <a:gd name="T31" fmla="*/ 0 h 94"/>
                  <a:gd name="T32" fmla="*/ 0 w 44"/>
                  <a:gd name="T33" fmla="*/ 0 h 94"/>
                  <a:gd name="T34" fmla="*/ 0 w 44"/>
                  <a:gd name="T35" fmla="*/ 0 h 94"/>
                  <a:gd name="T36" fmla="*/ 0 w 44"/>
                  <a:gd name="T37" fmla="*/ 0 h 94"/>
                  <a:gd name="T38" fmla="*/ 0 w 44"/>
                  <a:gd name="T39" fmla="*/ 0 h 94"/>
                  <a:gd name="T40" fmla="*/ 0 w 44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4"/>
                  <a:gd name="T64" fmla="*/ 0 h 94"/>
                  <a:gd name="T65" fmla="*/ 44 w 44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4" h="94">
                    <a:moveTo>
                      <a:pt x="22" y="10"/>
                    </a:moveTo>
                    <a:lnTo>
                      <a:pt x="21" y="6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24"/>
                    </a:lnTo>
                    <a:lnTo>
                      <a:pt x="4" y="38"/>
                    </a:lnTo>
                    <a:lnTo>
                      <a:pt x="8" y="52"/>
                    </a:lnTo>
                    <a:lnTo>
                      <a:pt x="14" y="65"/>
                    </a:lnTo>
                    <a:lnTo>
                      <a:pt x="21" y="78"/>
                    </a:lnTo>
                    <a:lnTo>
                      <a:pt x="28" y="87"/>
                    </a:lnTo>
                    <a:lnTo>
                      <a:pt x="37" y="93"/>
                    </a:lnTo>
                    <a:lnTo>
                      <a:pt x="42" y="94"/>
                    </a:lnTo>
                    <a:lnTo>
                      <a:pt x="44" y="76"/>
                    </a:lnTo>
                    <a:lnTo>
                      <a:pt x="38" y="54"/>
                    </a:lnTo>
                    <a:lnTo>
                      <a:pt x="31" y="32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1" name="Freeform 546"/>
              <p:cNvSpPr>
                <a:spLocks/>
              </p:cNvSpPr>
              <p:nvPr/>
            </p:nvSpPr>
            <p:spPr bwMode="auto">
              <a:xfrm>
                <a:off x="2641" y="2722"/>
                <a:ext cx="6" cy="9"/>
              </a:xfrm>
              <a:custGeom>
                <a:avLst/>
                <a:gdLst>
                  <a:gd name="T0" fmla="*/ 0 w 38"/>
                  <a:gd name="T1" fmla="*/ 0 h 54"/>
                  <a:gd name="T2" fmla="*/ 0 w 38"/>
                  <a:gd name="T3" fmla="*/ 0 h 54"/>
                  <a:gd name="T4" fmla="*/ 0 w 38"/>
                  <a:gd name="T5" fmla="*/ 0 h 54"/>
                  <a:gd name="T6" fmla="*/ 0 w 38"/>
                  <a:gd name="T7" fmla="*/ 0 h 54"/>
                  <a:gd name="T8" fmla="*/ 0 w 38"/>
                  <a:gd name="T9" fmla="*/ 0 h 54"/>
                  <a:gd name="T10" fmla="*/ 0 w 38"/>
                  <a:gd name="T11" fmla="*/ 0 h 54"/>
                  <a:gd name="T12" fmla="*/ 0 w 38"/>
                  <a:gd name="T13" fmla="*/ 0 h 54"/>
                  <a:gd name="T14" fmla="*/ 0 w 38"/>
                  <a:gd name="T15" fmla="*/ 0 h 54"/>
                  <a:gd name="T16" fmla="*/ 0 w 38"/>
                  <a:gd name="T17" fmla="*/ 0 h 54"/>
                  <a:gd name="T18" fmla="*/ 0 w 38"/>
                  <a:gd name="T19" fmla="*/ 0 h 54"/>
                  <a:gd name="T20" fmla="*/ 0 w 38"/>
                  <a:gd name="T21" fmla="*/ 0 h 54"/>
                  <a:gd name="T22" fmla="*/ 0 w 38"/>
                  <a:gd name="T23" fmla="*/ 0 h 54"/>
                  <a:gd name="T24" fmla="*/ 0 w 38"/>
                  <a:gd name="T25" fmla="*/ 0 h 54"/>
                  <a:gd name="T26" fmla="*/ 0 w 38"/>
                  <a:gd name="T27" fmla="*/ 0 h 54"/>
                  <a:gd name="T28" fmla="*/ 0 w 38"/>
                  <a:gd name="T29" fmla="*/ 0 h 54"/>
                  <a:gd name="T30" fmla="*/ 0 w 38"/>
                  <a:gd name="T31" fmla="*/ 0 h 54"/>
                  <a:gd name="T32" fmla="*/ 0 w 38"/>
                  <a:gd name="T33" fmla="*/ 0 h 54"/>
                  <a:gd name="T34" fmla="*/ 0 w 38"/>
                  <a:gd name="T35" fmla="*/ 0 h 54"/>
                  <a:gd name="T36" fmla="*/ 0 w 38"/>
                  <a:gd name="T37" fmla="*/ 0 h 54"/>
                  <a:gd name="T38" fmla="*/ 0 w 38"/>
                  <a:gd name="T39" fmla="*/ 0 h 54"/>
                  <a:gd name="T40" fmla="*/ 0 w 38"/>
                  <a:gd name="T41" fmla="*/ 0 h 54"/>
                  <a:gd name="T42" fmla="*/ 0 w 38"/>
                  <a:gd name="T43" fmla="*/ 0 h 54"/>
                  <a:gd name="T44" fmla="*/ 0 w 38"/>
                  <a:gd name="T45" fmla="*/ 0 h 54"/>
                  <a:gd name="T46" fmla="*/ 0 w 38"/>
                  <a:gd name="T47" fmla="*/ 0 h 54"/>
                  <a:gd name="T48" fmla="*/ 0 w 38"/>
                  <a:gd name="T49" fmla="*/ 0 h 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"/>
                  <a:gd name="T76" fmla="*/ 0 h 54"/>
                  <a:gd name="T77" fmla="*/ 38 w 38"/>
                  <a:gd name="T78" fmla="*/ 54 h 5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" h="54">
                    <a:moveTo>
                      <a:pt x="20" y="7"/>
                    </a:moveTo>
                    <a:lnTo>
                      <a:pt x="20" y="8"/>
                    </a:lnTo>
                    <a:lnTo>
                      <a:pt x="19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7"/>
                    </a:lnTo>
                    <a:lnTo>
                      <a:pt x="4" y="24"/>
                    </a:lnTo>
                    <a:lnTo>
                      <a:pt x="8" y="32"/>
                    </a:lnTo>
                    <a:lnTo>
                      <a:pt x="14" y="39"/>
                    </a:lnTo>
                    <a:lnTo>
                      <a:pt x="20" y="46"/>
                    </a:lnTo>
                    <a:lnTo>
                      <a:pt x="27" y="50"/>
                    </a:lnTo>
                    <a:lnTo>
                      <a:pt x="33" y="54"/>
                    </a:lnTo>
                    <a:lnTo>
                      <a:pt x="38" y="54"/>
                    </a:lnTo>
                    <a:lnTo>
                      <a:pt x="36" y="42"/>
                    </a:lnTo>
                    <a:lnTo>
                      <a:pt x="32" y="29"/>
                    </a:lnTo>
                    <a:lnTo>
                      <a:pt x="25" y="16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2" name="Freeform 547"/>
              <p:cNvSpPr>
                <a:spLocks/>
              </p:cNvSpPr>
              <p:nvPr/>
            </p:nvSpPr>
            <p:spPr bwMode="auto">
              <a:xfrm>
                <a:off x="2636" y="2714"/>
                <a:ext cx="8" cy="6"/>
              </a:xfrm>
              <a:custGeom>
                <a:avLst/>
                <a:gdLst>
                  <a:gd name="T0" fmla="*/ 0 w 52"/>
                  <a:gd name="T1" fmla="*/ 0 h 36"/>
                  <a:gd name="T2" fmla="*/ 0 w 52"/>
                  <a:gd name="T3" fmla="*/ 0 h 36"/>
                  <a:gd name="T4" fmla="*/ 0 w 52"/>
                  <a:gd name="T5" fmla="*/ 0 h 36"/>
                  <a:gd name="T6" fmla="*/ 0 w 52"/>
                  <a:gd name="T7" fmla="*/ 0 h 36"/>
                  <a:gd name="T8" fmla="*/ 0 w 52"/>
                  <a:gd name="T9" fmla="*/ 0 h 36"/>
                  <a:gd name="T10" fmla="*/ 0 w 52"/>
                  <a:gd name="T11" fmla="*/ 0 h 36"/>
                  <a:gd name="T12" fmla="*/ 0 w 52"/>
                  <a:gd name="T13" fmla="*/ 0 h 36"/>
                  <a:gd name="T14" fmla="*/ 0 w 52"/>
                  <a:gd name="T15" fmla="*/ 0 h 36"/>
                  <a:gd name="T16" fmla="*/ 0 w 52"/>
                  <a:gd name="T17" fmla="*/ 0 h 36"/>
                  <a:gd name="T18" fmla="*/ 0 w 52"/>
                  <a:gd name="T19" fmla="*/ 0 h 36"/>
                  <a:gd name="T20" fmla="*/ 0 w 52"/>
                  <a:gd name="T21" fmla="*/ 0 h 36"/>
                  <a:gd name="T22" fmla="*/ 0 w 52"/>
                  <a:gd name="T23" fmla="*/ 0 h 36"/>
                  <a:gd name="T24" fmla="*/ 0 w 52"/>
                  <a:gd name="T25" fmla="*/ 0 h 36"/>
                  <a:gd name="T26" fmla="*/ 0 w 52"/>
                  <a:gd name="T27" fmla="*/ 0 h 36"/>
                  <a:gd name="T28" fmla="*/ 0 w 52"/>
                  <a:gd name="T29" fmla="*/ 0 h 36"/>
                  <a:gd name="T30" fmla="*/ 0 w 52"/>
                  <a:gd name="T31" fmla="*/ 0 h 36"/>
                  <a:gd name="T32" fmla="*/ 0 w 52"/>
                  <a:gd name="T33" fmla="*/ 0 h 36"/>
                  <a:gd name="T34" fmla="*/ 0 w 52"/>
                  <a:gd name="T35" fmla="*/ 0 h 36"/>
                  <a:gd name="T36" fmla="*/ 0 w 52"/>
                  <a:gd name="T37" fmla="*/ 0 h 36"/>
                  <a:gd name="T38" fmla="*/ 0 w 52"/>
                  <a:gd name="T39" fmla="*/ 0 h 36"/>
                  <a:gd name="T40" fmla="*/ 0 w 52"/>
                  <a:gd name="T41" fmla="*/ 0 h 36"/>
                  <a:gd name="T42" fmla="*/ 0 w 52"/>
                  <a:gd name="T43" fmla="*/ 0 h 36"/>
                  <a:gd name="T44" fmla="*/ 0 w 52"/>
                  <a:gd name="T45" fmla="*/ 0 h 36"/>
                  <a:gd name="T46" fmla="*/ 0 w 52"/>
                  <a:gd name="T47" fmla="*/ 0 h 36"/>
                  <a:gd name="T48" fmla="*/ 0 w 5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36"/>
                  <a:gd name="T77" fmla="*/ 52 w 5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36">
                    <a:moveTo>
                      <a:pt x="41" y="27"/>
                    </a:moveTo>
                    <a:lnTo>
                      <a:pt x="46" y="24"/>
                    </a:lnTo>
                    <a:lnTo>
                      <a:pt x="51" y="21"/>
                    </a:lnTo>
                    <a:lnTo>
                      <a:pt x="52" y="16"/>
                    </a:lnTo>
                    <a:lnTo>
                      <a:pt x="52" y="12"/>
                    </a:lnTo>
                    <a:lnTo>
                      <a:pt x="50" y="6"/>
                    </a:lnTo>
                    <a:lnTo>
                      <a:pt x="46" y="2"/>
                    </a:lnTo>
                    <a:lnTo>
                      <a:pt x="41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29" y="1"/>
                    </a:lnTo>
                    <a:lnTo>
                      <a:pt x="21" y="4"/>
                    </a:lnTo>
                    <a:lnTo>
                      <a:pt x="13" y="8"/>
                    </a:lnTo>
                    <a:lnTo>
                      <a:pt x="6" y="15"/>
                    </a:lnTo>
                    <a:lnTo>
                      <a:pt x="3" y="2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9" y="36"/>
                    </a:lnTo>
                    <a:lnTo>
                      <a:pt x="13" y="36"/>
                    </a:lnTo>
                    <a:lnTo>
                      <a:pt x="18" y="36"/>
                    </a:lnTo>
                    <a:lnTo>
                      <a:pt x="24" y="33"/>
                    </a:lnTo>
                    <a:lnTo>
                      <a:pt x="30" y="32"/>
                    </a:lnTo>
                    <a:lnTo>
                      <a:pt x="36" y="30"/>
                    </a:lnTo>
                    <a:lnTo>
                      <a:pt x="41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3" name="Freeform 548"/>
              <p:cNvSpPr>
                <a:spLocks/>
              </p:cNvSpPr>
              <p:nvPr/>
            </p:nvSpPr>
            <p:spPr bwMode="auto">
              <a:xfrm>
                <a:off x="2596" y="2704"/>
                <a:ext cx="33" cy="39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4" name="Freeform 549"/>
              <p:cNvSpPr>
                <a:spLocks/>
              </p:cNvSpPr>
              <p:nvPr/>
            </p:nvSpPr>
            <p:spPr bwMode="auto">
              <a:xfrm>
                <a:off x="2652" y="2704"/>
                <a:ext cx="22" cy="30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5" name="Freeform 550"/>
              <p:cNvSpPr>
                <a:spLocks/>
              </p:cNvSpPr>
              <p:nvPr/>
            </p:nvSpPr>
            <p:spPr bwMode="auto">
              <a:xfrm>
                <a:off x="2575" y="2697"/>
                <a:ext cx="53" cy="63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6" name="Freeform 551"/>
              <p:cNvSpPr>
                <a:spLocks/>
              </p:cNvSpPr>
              <p:nvPr/>
            </p:nvSpPr>
            <p:spPr bwMode="auto">
              <a:xfrm>
                <a:off x="2650" y="2695"/>
                <a:ext cx="47" cy="42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7" name="Freeform 552"/>
              <p:cNvSpPr>
                <a:spLocks/>
              </p:cNvSpPr>
              <p:nvPr/>
            </p:nvSpPr>
            <p:spPr bwMode="auto">
              <a:xfrm>
                <a:off x="2556" y="2718"/>
                <a:ext cx="19" cy="39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8" name="Freeform 553"/>
              <p:cNvSpPr>
                <a:spLocks/>
              </p:cNvSpPr>
              <p:nvPr/>
            </p:nvSpPr>
            <p:spPr bwMode="auto">
              <a:xfrm>
                <a:off x="2689" y="2692"/>
                <a:ext cx="41" cy="52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15" name="Line 554"/>
            <p:cNvSpPr>
              <a:spLocks noChangeShapeType="1"/>
            </p:cNvSpPr>
            <p:nvPr/>
          </p:nvSpPr>
          <p:spPr bwMode="auto">
            <a:xfrm>
              <a:off x="4097" y="3373"/>
              <a:ext cx="317" cy="1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6" name="Line 555"/>
            <p:cNvSpPr>
              <a:spLocks noChangeShapeType="1"/>
            </p:cNvSpPr>
            <p:nvPr/>
          </p:nvSpPr>
          <p:spPr bwMode="auto">
            <a:xfrm>
              <a:off x="3750" y="3332"/>
              <a:ext cx="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17" name="Group 556"/>
            <p:cNvGrpSpPr>
              <a:grpSpLocks/>
            </p:cNvGrpSpPr>
            <p:nvPr/>
          </p:nvGrpSpPr>
          <p:grpSpPr bwMode="auto">
            <a:xfrm>
              <a:off x="4995" y="3370"/>
              <a:ext cx="131" cy="258"/>
              <a:chOff x="4180" y="783"/>
              <a:chExt cx="150" cy="307"/>
            </a:xfrm>
          </p:grpSpPr>
          <p:sp>
            <p:nvSpPr>
              <p:cNvPr id="2134" name="AutoShape 557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5" name="Rectangle 558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6" name="Rectangle 559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7" name="AutoShape 560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8" name="Line 561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9" name="Line 562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0" name="Rectangle 563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1" name="Rectangle 564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18" name="Line 565"/>
            <p:cNvSpPr>
              <a:spLocks noChangeShapeType="1"/>
            </p:cNvSpPr>
            <p:nvPr/>
          </p:nvSpPr>
          <p:spPr bwMode="auto">
            <a:xfrm flipH="1">
              <a:off x="3806" y="2401"/>
              <a:ext cx="2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9" name="Line 566"/>
            <p:cNvSpPr>
              <a:spLocks noChangeShapeType="1"/>
            </p:cNvSpPr>
            <p:nvPr/>
          </p:nvSpPr>
          <p:spPr bwMode="auto">
            <a:xfrm flipV="1">
              <a:off x="4623" y="1760"/>
              <a:ext cx="78" cy="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0" name="Line 567"/>
            <p:cNvSpPr>
              <a:spLocks noChangeShapeType="1"/>
            </p:cNvSpPr>
            <p:nvPr/>
          </p:nvSpPr>
          <p:spPr bwMode="auto">
            <a:xfrm>
              <a:off x="4514" y="1869"/>
              <a:ext cx="0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1" name="Line 568"/>
            <p:cNvSpPr>
              <a:spLocks noChangeShapeType="1"/>
            </p:cNvSpPr>
            <p:nvPr/>
          </p:nvSpPr>
          <p:spPr bwMode="auto">
            <a:xfrm flipV="1">
              <a:off x="4630" y="1804"/>
              <a:ext cx="166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2" name="Line 569"/>
            <p:cNvSpPr>
              <a:spLocks noChangeShapeType="1"/>
            </p:cNvSpPr>
            <p:nvPr/>
          </p:nvSpPr>
          <p:spPr bwMode="auto">
            <a:xfrm>
              <a:off x="4852" y="1803"/>
              <a:ext cx="0" cy="1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3" name="Line 570"/>
            <p:cNvSpPr>
              <a:spLocks noChangeShapeType="1"/>
            </p:cNvSpPr>
            <p:nvPr/>
          </p:nvSpPr>
          <p:spPr bwMode="auto">
            <a:xfrm>
              <a:off x="4634" y="1996"/>
              <a:ext cx="11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4" name="Line 571"/>
            <p:cNvSpPr>
              <a:spLocks noChangeShapeType="1"/>
            </p:cNvSpPr>
            <p:nvPr/>
          </p:nvSpPr>
          <p:spPr bwMode="auto">
            <a:xfrm flipV="1">
              <a:off x="3560" y="2542"/>
              <a:ext cx="10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5" name="Line 572"/>
            <p:cNvSpPr>
              <a:spLocks noChangeShapeType="1"/>
            </p:cNvSpPr>
            <p:nvPr/>
          </p:nvSpPr>
          <p:spPr bwMode="auto">
            <a:xfrm flipV="1">
              <a:off x="4895" y="1614"/>
              <a:ext cx="150" cy="1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6" name="Line 573"/>
            <p:cNvSpPr>
              <a:spLocks noChangeShapeType="1"/>
            </p:cNvSpPr>
            <p:nvPr/>
          </p:nvSpPr>
          <p:spPr bwMode="auto">
            <a:xfrm>
              <a:off x="4983" y="1990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7" name="Line 574"/>
            <p:cNvSpPr>
              <a:spLocks noChangeShapeType="1"/>
            </p:cNvSpPr>
            <p:nvPr/>
          </p:nvSpPr>
          <p:spPr bwMode="auto">
            <a:xfrm flipH="1">
              <a:off x="4445" y="2038"/>
              <a:ext cx="62" cy="4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8" name="Line 575"/>
            <p:cNvSpPr>
              <a:spLocks noChangeShapeType="1"/>
            </p:cNvSpPr>
            <p:nvPr/>
          </p:nvSpPr>
          <p:spPr bwMode="auto">
            <a:xfrm flipH="1">
              <a:off x="4817" y="2038"/>
              <a:ext cx="70" cy="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9" name="Text Box 576"/>
            <p:cNvSpPr txBox="1">
              <a:spLocks noChangeArrowheads="1"/>
            </p:cNvSpPr>
            <p:nvPr/>
          </p:nvSpPr>
          <p:spPr bwMode="auto">
            <a:xfrm>
              <a:off x="3229" y="2006"/>
              <a:ext cx="108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Comic Sans MS" pitchFamily="66" charset="0"/>
                </a:rPr>
                <a:t>Home network</a:t>
              </a:r>
            </a:p>
          </p:txBody>
        </p:sp>
        <p:sp>
          <p:nvSpPr>
            <p:cNvPr id="2130" name="Text Box 577"/>
            <p:cNvSpPr txBox="1">
              <a:spLocks noChangeArrowheads="1"/>
            </p:cNvSpPr>
            <p:nvPr/>
          </p:nvSpPr>
          <p:spPr bwMode="auto">
            <a:xfrm>
              <a:off x="3515" y="2852"/>
              <a:ext cx="155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Comic Sans MS" pitchFamily="66" charset="0"/>
                </a:rPr>
                <a:t>Institutional network</a:t>
              </a:r>
            </a:p>
          </p:txBody>
        </p:sp>
        <p:sp>
          <p:nvSpPr>
            <p:cNvPr id="2131" name="Text Box 578"/>
            <p:cNvSpPr txBox="1">
              <a:spLocks noChangeArrowheads="1"/>
            </p:cNvSpPr>
            <p:nvPr/>
          </p:nvSpPr>
          <p:spPr bwMode="auto">
            <a:xfrm>
              <a:off x="3234" y="1065"/>
              <a:ext cx="114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Comic Sans MS" pitchFamily="66" charset="0"/>
                </a:rPr>
                <a:t>Mobile network</a:t>
              </a:r>
            </a:p>
          </p:txBody>
        </p:sp>
        <p:sp>
          <p:nvSpPr>
            <p:cNvPr id="2132" name="Text Box 579"/>
            <p:cNvSpPr txBox="1">
              <a:spLocks noChangeArrowheads="1"/>
            </p:cNvSpPr>
            <p:nvPr/>
          </p:nvSpPr>
          <p:spPr bwMode="auto">
            <a:xfrm>
              <a:off x="4369" y="1368"/>
              <a:ext cx="8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Comic Sans MS" pitchFamily="66" charset="0"/>
                </a:rPr>
                <a:t>Global ISP</a:t>
              </a:r>
            </a:p>
          </p:txBody>
        </p:sp>
        <p:sp>
          <p:nvSpPr>
            <p:cNvPr id="2133" name="Text Box 580"/>
            <p:cNvSpPr txBox="1">
              <a:spLocks noChangeArrowheads="1"/>
            </p:cNvSpPr>
            <p:nvPr/>
          </p:nvSpPr>
          <p:spPr bwMode="auto">
            <a:xfrm>
              <a:off x="4240" y="2240"/>
              <a:ext cx="96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latin typeface="Comic Sans MS" pitchFamily="66" charset="0"/>
                </a:rPr>
                <a:t>Regional ISP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08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1-</a:t>
            </a:r>
            <a:fld id="{CD8F9D70-6D58-48B6-9502-5F9AA4E6B01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08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en-US" sz="3200" smtClean="0"/>
              <a:t>What’s the Internet: a service view</a:t>
            </a:r>
            <a:endParaRPr lang="en-US" smtClean="0"/>
          </a:p>
        </p:txBody>
      </p:sp>
      <p:sp>
        <p:nvSpPr>
          <p:cNvPr id="309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2425" y="1233488"/>
            <a:ext cx="4640263" cy="5145087"/>
          </a:xfrm>
        </p:spPr>
        <p:txBody>
          <a:bodyPr/>
          <a:lstStyle/>
          <a:p>
            <a:r>
              <a:rPr lang="en-US" sz="2400" smtClean="0">
                <a:solidFill>
                  <a:srgbClr val="FF0000"/>
                </a:solidFill>
              </a:rPr>
              <a:t>communication </a:t>
            </a:r>
            <a:r>
              <a:rPr lang="en-US" sz="2400" i="1" smtClean="0">
                <a:solidFill>
                  <a:srgbClr val="FF0000"/>
                </a:solidFill>
              </a:rPr>
              <a:t>infrastructure </a:t>
            </a:r>
            <a:r>
              <a:rPr lang="en-US" sz="2400" smtClean="0"/>
              <a:t>enables distributed applications:</a:t>
            </a:r>
          </a:p>
          <a:p>
            <a:pPr lvl="1"/>
            <a:r>
              <a:rPr lang="en-US" smtClean="0"/>
              <a:t>Web, VoIP, email, games, e-commerce, file sharing</a:t>
            </a:r>
          </a:p>
          <a:p>
            <a:r>
              <a:rPr lang="en-US" sz="2400" smtClean="0">
                <a:solidFill>
                  <a:srgbClr val="FF0000"/>
                </a:solidFill>
              </a:rPr>
              <a:t>communication services provided to apps:</a:t>
            </a:r>
            <a:endParaRPr lang="en-US" sz="2400" smtClean="0"/>
          </a:p>
          <a:p>
            <a:pPr lvl="1"/>
            <a:r>
              <a:rPr lang="en-US" smtClean="0"/>
              <a:t>reliable data delivery from source to destination</a:t>
            </a:r>
          </a:p>
          <a:p>
            <a:pPr lvl="1"/>
            <a:r>
              <a:rPr lang="en-US" smtClean="0"/>
              <a:t>“best effort” (unreliable) data delivery</a:t>
            </a:r>
          </a:p>
        </p:txBody>
      </p:sp>
      <p:grpSp>
        <p:nvGrpSpPr>
          <p:cNvPr id="3091" name="Group 583"/>
          <p:cNvGrpSpPr>
            <a:grpSpLocks/>
          </p:cNvGrpSpPr>
          <p:nvPr/>
        </p:nvGrpSpPr>
        <p:grpSpPr bwMode="auto">
          <a:xfrm>
            <a:off x="4989513" y="1639888"/>
            <a:ext cx="3470275" cy="4168775"/>
            <a:chOff x="3143" y="1033"/>
            <a:chExt cx="2186" cy="2626"/>
          </a:xfrm>
        </p:grpSpPr>
        <p:sp>
          <p:nvSpPr>
            <p:cNvPr id="3092" name="Freeform 263"/>
            <p:cNvSpPr>
              <a:spLocks/>
            </p:cNvSpPr>
            <p:nvPr/>
          </p:nvSpPr>
          <p:spPr bwMode="auto">
            <a:xfrm>
              <a:off x="4227" y="2178"/>
              <a:ext cx="828" cy="425"/>
            </a:xfrm>
            <a:custGeom>
              <a:avLst/>
              <a:gdLst>
                <a:gd name="T0" fmla="*/ 382 w 828"/>
                <a:gd name="T1" fmla="*/ 30 h 425"/>
                <a:gd name="T2" fmla="*/ 370 w 828"/>
                <a:gd name="T3" fmla="*/ 30 h 425"/>
                <a:gd name="T4" fmla="*/ 126 w 828"/>
                <a:gd name="T5" fmla="*/ 32 h 425"/>
                <a:gd name="T6" fmla="*/ 6 w 828"/>
                <a:gd name="T7" fmla="*/ 126 h 425"/>
                <a:gd name="T8" fmla="*/ 92 w 828"/>
                <a:gd name="T9" fmla="*/ 274 h 425"/>
                <a:gd name="T10" fmla="*/ 292 w 828"/>
                <a:gd name="T11" fmla="*/ 384 h 425"/>
                <a:gd name="T12" fmla="*/ 540 w 828"/>
                <a:gd name="T13" fmla="*/ 416 h 425"/>
                <a:gd name="T14" fmla="*/ 698 w 828"/>
                <a:gd name="T15" fmla="*/ 330 h 425"/>
                <a:gd name="T16" fmla="*/ 776 w 828"/>
                <a:gd name="T17" fmla="*/ 170 h 425"/>
                <a:gd name="T18" fmla="*/ 792 w 828"/>
                <a:gd name="T19" fmla="*/ 22 h 425"/>
                <a:gd name="T20" fmla="*/ 560 w 828"/>
                <a:gd name="T21" fmla="*/ 38 h 425"/>
                <a:gd name="T22" fmla="*/ 382 w 828"/>
                <a:gd name="T23" fmla="*/ 30 h 4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8"/>
                <a:gd name="T37" fmla="*/ 0 h 425"/>
                <a:gd name="T38" fmla="*/ 828 w 828"/>
                <a:gd name="T39" fmla="*/ 425 h 42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8" h="425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00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3" name="Freeform 264"/>
            <p:cNvSpPr>
              <a:spLocks/>
            </p:cNvSpPr>
            <p:nvPr/>
          </p:nvSpPr>
          <p:spPr bwMode="auto">
            <a:xfrm>
              <a:off x="4239" y="1217"/>
              <a:ext cx="1090" cy="658"/>
            </a:xfrm>
            <a:custGeom>
              <a:avLst/>
              <a:gdLst>
                <a:gd name="T0" fmla="*/ 1748 w 765"/>
                <a:gd name="T1" fmla="*/ 42 h 459"/>
                <a:gd name="T2" fmla="*/ 1185 w 765"/>
                <a:gd name="T3" fmla="*/ 294 h 459"/>
                <a:gd name="T4" fmla="*/ 396 w 765"/>
                <a:gd name="T5" fmla="*/ 421 h 459"/>
                <a:gd name="T6" fmla="*/ 57 w 765"/>
                <a:gd name="T7" fmla="*/ 1421 h 459"/>
                <a:gd name="T8" fmla="*/ 741 w 765"/>
                <a:gd name="T9" fmla="*/ 1874 h 459"/>
                <a:gd name="T10" fmla="*/ 1425 w 765"/>
                <a:gd name="T11" fmla="*/ 1801 h 459"/>
                <a:gd name="T12" fmla="*/ 2405 w 765"/>
                <a:gd name="T13" fmla="*/ 1874 h 459"/>
                <a:gd name="T14" fmla="*/ 2878 w 765"/>
                <a:gd name="T15" fmla="*/ 1834 h 459"/>
                <a:gd name="T16" fmla="*/ 3098 w 765"/>
                <a:gd name="T17" fmla="*/ 1570 h 459"/>
                <a:gd name="T18" fmla="*/ 3092 w 765"/>
                <a:gd name="T19" fmla="*/ 668 h 459"/>
                <a:gd name="T20" fmla="*/ 2729 w 765"/>
                <a:gd name="T21" fmla="*/ 143 h 459"/>
                <a:gd name="T22" fmla="*/ 1748 w 765"/>
                <a:gd name="T23" fmla="*/ 42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5"/>
                <a:gd name="T37" fmla="*/ 0 h 459"/>
                <a:gd name="T38" fmla="*/ 765 w 765"/>
                <a:gd name="T39" fmla="*/ 459 h 4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4" name="Freeform 265"/>
            <p:cNvSpPr>
              <a:spLocks/>
            </p:cNvSpPr>
            <p:nvPr/>
          </p:nvSpPr>
          <p:spPr bwMode="auto">
            <a:xfrm>
              <a:off x="3143" y="1033"/>
              <a:ext cx="1036" cy="675"/>
            </a:xfrm>
            <a:custGeom>
              <a:avLst/>
              <a:gdLst>
                <a:gd name="T0" fmla="*/ 648 w 1036"/>
                <a:gd name="T1" fmla="*/ 11 h 675"/>
                <a:gd name="T2" fmla="*/ 390 w 1036"/>
                <a:gd name="T3" fmla="*/ 53 h 675"/>
                <a:gd name="T4" fmla="*/ 206 w 1036"/>
                <a:gd name="T5" fmla="*/ 129 h 675"/>
                <a:gd name="T6" fmla="*/ 152 w 1036"/>
                <a:gd name="T7" fmla="*/ 229 h 675"/>
                <a:gd name="T8" fmla="*/ 22 w 1036"/>
                <a:gd name="T9" fmla="*/ 297 h 675"/>
                <a:gd name="T10" fmla="*/ 18 w 1036"/>
                <a:gd name="T11" fmla="*/ 459 h 675"/>
                <a:gd name="T12" fmla="*/ 132 w 1036"/>
                <a:gd name="T13" fmla="*/ 489 h 675"/>
                <a:gd name="T14" fmla="*/ 458 w 1036"/>
                <a:gd name="T15" fmla="*/ 489 h 675"/>
                <a:gd name="T16" fmla="*/ 598 w 1036"/>
                <a:gd name="T17" fmla="*/ 555 h 675"/>
                <a:gd name="T18" fmla="*/ 752 w 1036"/>
                <a:gd name="T19" fmla="*/ 657 h 675"/>
                <a:gd name="T20" fmla="*/ 870 w 1036"/>
                <a:gd name="T21" fmla="*/ 661 h 675"/>
                <a:gd name="T22" fmla="*/ 952 w 1036"/>
                <a:gd name="T23" fmla="*/ 603 h 675"/>
                <a:gd name="T24" fmla="*/ 992 w 1036"/>
                <a:gd name="T25" fmla="*/ 445 h 675"/>
                <a:gd name="T26" fmla="*/ 1018 w 1036"/>
                <a:gd name="T27" fmla="*/ 291 h 675"/>
                <a:gd name="T28" fmla="*/ 1022 w 1036"/>
                <a:gd name="T29" fmla="*/ 107 h 675"/>
                <a:gd name="T30" fmla="*/ 934 w 1036"/>
                <a:gd name="T31" fmla="*/ 17 h 675"/>
                <a:gd name="T32" fmla="*/ 776 w 1036"/>
                <a:gd name="T33" fmla="*/ 3 h 675"/>
                <a:gd name="T34" fmla="*/ 648 w 1036"/>
                <a:gd name="T35" fmla="*/ 11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95" name="Group 266"/>
            <p:cNvGrpSpPr>
              <a:grpSpLocks/>
            </p:cNvGrpSpPr>
            <p:nvPr/>
          </p:nvGrpSpPr>
          <p:grpSpPr bwMode="auto">
            <a:xfrm>
              <a:off x="3198" y="1874"/>
              <a:ext cx="919" cy="588"/>
              <a:chOff x="2889" y="1631"/>
              <a:chExt cx="980" cy="743"/>
            </a:xfrm>
          </p:grpSpPr>
          <p:sp>
            <p:nvSpPr>
              <p:cNvPr id="3392" name="Rectangle 267"/>
              <p:cNvSpPr>
                <a:spLocks noChangeArrowheads="1"/>
              </p:cNvSpPr>
              <p:nvPr/>
            </p:nvSpPr>
            <p:spPr bwMode="auto"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00CC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93" name="AutoShape 268"/>
              <p:cNvSpPr>
                <a:spLocks noChangeArrowheads="1"/>
              </p:cNvSpPr>
              <p:nvPr/>
            </p:nvSpPr>
            <p:spPr bwMode="auto">
              <a:xfrm>
                <a:off x="2889" y="1631"/>
                <a:ext cx="980" cy="253"/>
              </a:xfrm>
              <a:prstGeom prst="triangle">
                <a:avLst>
                  <a:gd name="adj" fmla="val 50000"/>
                </a:avLst>
              </a:prstGeom>
              <a:solidFill>
                <a:srgbClr val="00CC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00CCFF"/>
                  </a:solidFill>
                </a:endParaRPr>
              </a:p>
            </p:txBody>
          </p:sp>
        </p:grpSp>
        <p:grpSp>
          <p:nvGrpSpPr>
            <p:cNvPr id="3096" name="Group 269"/>
            <p:cNvGrpSpPr>
              <a:grpSpLocks/>
            </p:cNvGrpSpPr>
            <p:nvPr/>
          </p:nvGrpSpPr>
          <p:grpSpPr bwMode="auto">
            <a:xfrm>
              <a:off x="3640" y="1154"/>
              <a:ext cx="212" cy="335"/>
              <a:chOff x="3796" y="1043"/>
              <a:chExt cx="865" cy="1237"/>
            </a:xfrm>
          </p:grpSpPr>
          <p:sp>
            <p:nvSpPr>
              <p:cNvPr id="3362" name="Line 270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63" name="Line 271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64" name="Line 272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65" name="Line 273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66" name="Line 274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67" name="Line 275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68" name="Line 276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69" name="Line 277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70" name="Line 278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71" name="Line 279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72" name="Line 280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73" name="Line 281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74" name="Line 282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75" name="Line 283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76" name="Line 284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3377" name="Group 285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3388" name="Line 286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3389" name="Line 2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3390" name="Line 288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3391" name="Line 28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3378" name="Group 290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3384" name="Line 291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3385" name="Line 29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3386" name="Line 293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3387" name="Line 29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3379" name="Group 295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3380" name="Line 296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3381" name="Line 29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3382" name="Line 298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3383" name="Line 29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097" name="Group 300"/>
            <p:cNvGrpSpPr>
              <a:grpSpLocks/>
            </p:cNvGrpSpPr>
            <p:nvPr/>
          </p:nvGrpSpPr>
          <p:grpSpPr bwMode="auto">
            <a:xfrm>
              <a:off x="3189" y="1364"/>
              <a:ext cx="436" cy="114"/>
              <a:chOff x="3072" y="739"/>
              <a:chExt cx="652" cy="146"/>
            </a:xfrm>
          </p:grpSpPr>
          <p:pic>
            <p:nvPicPr>
              <p:cNvPr id="3359" name="Picture 301" descr="lgv_fqmg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60" name="Line 302"/>
              <p:cNvSpPr>
                <a:spLocks noChangeShapeType="1"/>
              </p:cNvSpPr>
              <p:nvPr/>
            </p:nvSpPr>
            <p:spPr bwMode="auto">
              <a:xfrm flipH="1">
                <a:off x="3104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1" name="Line 303"/>
              <p:cNvSpPr>
                <a:spLocks noChangeShapeType="1"/>
              </p:cNvSpPr>
              <p:nvPr/>
            </p:nvSpPr>
            <p:spPr bwMode="auto">
              <a:xfrm flipH="1">
                <a:off x="3072" y="76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3098" name="Picture 304" descr="imgyjavg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65" y="1183"/>
              <a:ext cx="232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099" name="Group 305"/>
            <p:cNvGrpSpPr>
              <a:grpSpLocks/>
            </p:cNvGrpSpPr>
            <p:nvPr/>
          </p:nvGrpSpPr>
          <p:grpSpPr bwMode="auto">
            <a:xfrm>
              <a:off x="3846" y="1069"/>
              <a:ext cx="256" cy="269"/>
              <a:chOff x="2870" y="1518"/>
              <a:chExt cx="292" cy="320"/>
            </a:xfrm>
          </p:grpSpPr>
          <p:graphicFrame>
            <p:nvGraphicFramePr>
              <p:cNvPr id="3085" name="Object 30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085" name="Clip" r:id="rId6" imgW="819000" imgH="847800" progId="">
                  <p:embed/>
                </p:oleObj>
              </a:graphicData>
            </a:graphic>
          </p:graphicFrame>
          <p:graphicFrame>
            <p:nvGraphicFramePr>
              <p:cNvPr id="3086" name="Object 30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086" name="Clip" r:id="rId7" imgW="1266840" imgH="1200240" progId="">
                  <p:embed/>
                </p:oleObj>
              </a:graphicData>
            </a:graphic>
          </p:graphicFrame>
        </p:grpSp>
        <p:grpSp>
          <p:nvGrpSpPr>
            <p:cNvPr id="3100" name="Group 308"/>
            <p:cNvGrpSpPr>
              <a:grpSpLocks/>
            </p:cNvGrpSpPr>
            <p:nvPr/>
          </p:nvGrpSpPr>
          <p:grpSpPr bwMode="auto">
            <a:xfrm>
              <a:off x="4304" y="2253"/>
              <a:ext cx="228" cy="108"/>
              <a:chOff x="3600" y="219"/>
              <a:chExt cx="360" cy="175"/>
            </a:xfrm>
          </p:grpSpPr>
          <p:sp>
            <p:nvSpPr>
              <p:cNvPr id="3346" name="Oval 30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47" name="Line 31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48" name="Line 31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49" name="Rectangle 31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350" name="Oval 31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351" name="Group 31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3356" name="Line 31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57" name="Line 31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58" name="Line 31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352" name="Group 31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3353" name="Line 31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54" name="Line 32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55" name="Line 32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101" name="Group 322"/>
            <p:cNvGrpSpPr>
              <a:grpSpLocks/>
            </p:cNvGrpSpPr>
            <p:nvPr/>
          </p:nvGrpSpPr>
          <p:grpSpPr bwMode="auto">
            <a:xfrm>
              <a:off x="4528" y="2429"/>
              <a:ext cx="228" cy="108"/>
              <a:chOff x="3600" y="219"/>
              <a:chExt cx="360" cy="175"/>
            </a:xfrm>
          </p:grpSpPr>
          <p:sp>
            <p:nvSpPr>
              <p:cNvPr id="3333" name="Oval 32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34" name="Line 32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35" name="Line 32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36" name="Rectangle 32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337" name="Oval 32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338" name="Group 328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3343" name="Line 32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44" name="Line 33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45" name="Line 33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339" name="Group 332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3340" name="Line 33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41" name="Line 33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42" name="Line 33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102" name="Group 336"/>
            <p:cNvGrpSpPr>
              <a:grpSpLocks/>
            </p:cNvGrpSpPr>
            <p:nvPr/>
          </p:nvGrpSpPr>
          <p:grpSpPr bwMode="auto">
            <a:xfrm>
              <a:off x="4704" y="2261"/>
              <a:ext cx="228" cy="108"/>
              <a:chOff x="3600" y="219"/>
              <a:chExt cx="360" cy="175"/>
            </a:xfrm>
          </p:grpSpPr>
          <p:sp>
            <p:nvSpPr>
              <p:cNvPr id="3320" name="Oval 33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1" name="Line 33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2" name="Line 33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23" name="Rectangle 34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324" name="Oval 34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325" name="Group 34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3330" name="Line 34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31" name="Line 34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32" name="Line 34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326" name="Group 34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3327" name="Line 34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28" name="Line 34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29" name="Line 34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103" name="Group 350"/>
            <p:cNvGrpSpPr>
              <a:grpSpLocks/>
            </p:cNvGrpSpPr>
            <p:nvPr/>
          </p:nvGrpSpPr>
          <p:grpSpPr bwMode="auto">
            <a:xfrm>
              <a:off x="4367" y="1532"/>
              <a:ext cx="221" cy="101"/>
              <a:chOff x="3600" y="219"/>
              <a:chExt cx="360" cy="175"/>
            </a:xfrm>
          </p:grpSpPr>
          <p:sp>
            <p:nvSpPr>
              <p:cNvPr id="3307" name="Oval 35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08" name="Line 35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09" name="Line 35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0" name="Rectangle 35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311" name="Oval 35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312" name="Group 35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3317" name="Line 35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18" name="Line 35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19" name="Line 35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313" name="Group 36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3314" name="Line 36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15" name="Line 36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16" name="Line 36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104" name="Group 364"/>
            <p:cNvGrpSpPr>
              <a:grpSpLocks/>
            </p:cNvGrpSpPr>
            <p:nvPr/>
          </p:nvGrpSpPr>
          <p:grpSpPr bwMode="auto">
            <a:xfrm>
              <a:off x="4366" y="1693"/>
              <a:ext cx="228" cy="108"/>
              <a:chOff x="3600" y="219"/>
              <a:chExt cx="360" cy="175"/>
            </a:xfrm>
          </p:grpSpPr>
          <p:sp>
            <p:nvSpPr>
              <p:cNvPr id="3294" name="Oval 36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95" name="Line 36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96" name="Line 36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97" name="Rectangle 36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298" name="Oval 36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299" name="Group 37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3304" name="Line 37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05" name="Line 37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06" name="Line 37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300" name="Group 37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3301" name="Line 37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02" name="Line 37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03" name="Line 37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105" name="Group 378"/>
            <p:cNvGrpSpPr>
              <a:grpSpLocks/>
            </p:cNvGrpSpPr>
            <p:nvPr/>
          </p:nvGrpSpPr>
          <p:grpSpPr bwMode="auto">
            <a:xfrm>
              <a:off x="4666" y="1472"/>
              <a:ext cx="210" cy="97"/>
              <a:chOff x="3600" y="219"/>
              <a:chExt cx="360" cy="175"/>
            </a:xfrm>
          </p:grpSpPr>
          <p:sp>
            <p:nvSpPr>
              <p:cNvPr id="3281" name="Oval 37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2" name="Line 38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3" name="Line 38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4" name="Rectangle 38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285" name="Oval 38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286" name="Group 38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3291" name="Line 38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92" name="Line 38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93" name="Line 38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287" name="Group 38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3288" name="Line 38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9" name="Line 39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90" name="Line 39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106" name="Group 392"/>
            <p:cNvGrpSpPr>
              <a:grpSpLocks/>
            </p:cNvGrpSpPr>
            <p:nvPr/>
          </p:nvGrpSpPr>
          <p:grpSpPr bwMode="auto">
            <a:xfrm>
              <a:off x="4720" y="1693"/>
              <a:ext cx="228" cy="108"/>
              <a:chOff x="3600" y="219"/>
              <a:chExt cx="360" cy="175"/>
            </a:xfrm>
          </p:grpSpPr>
          <p:sp>
            <p:nvSpPr>
              <p:cNvPr id="3268" name="Oval 39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69" name="Line 39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0" name="Line 39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1" name="Rectangle 39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272" name="Oval 39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273" name="Group 398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3278" name="Line 39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9" name="Line 40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80" name="Line 40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274" name="Group 402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3275" name="Line 40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6" name="Line 40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77" name="Line 40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107" name="Group 406"/>
            <p:cNvGrpSpPr>
              <a:grpSpLocks/>
            </p:cNvGrpSpPr>
            <p:nvPr/>
          </p:nvGrpSpPr>
          <p:grpSpPr bwMode="auto">
            <a:xfrm>
              <a:off x="3832" y="1529"/>
              <a:ext cx="220" cy="100"/>
              <a:chOff x="3600" y="219"/>
              <a:chExt cx="360" cy="175"/>
            </a:xfrm>
          </p:grpSpPr>
          <p:sp>
            <p:nvSpPr>
              <p:cNvPr id="3255" name="Oval 40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56" name="Line 40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57" name="Line 40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58" name="Rectangle 41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259" name="Oval 41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260" name="Group 41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3265" name="Line 41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66" name="Line 41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67" name="Line 41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261" name="Group 41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3262" name="Line 41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63" name="Line 41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64" name="Line 41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108" name="Group 420"/>
            <p:cNvGrpSpPr>
              <a:grpSpLocks/>
            </p:cNvGrpSpPr>
            <p:nvPr/>
          </p:nvGrpSpPr>
          <p:grpSpPr bwMode="auto">
            <a:xfrm>
              <a:off x="3639" y="2253"/>
              <a:ext cx="220" cy="100"/>
              <a:chOff x="3600" y="219"/>
              <a:chExt cx="360" cy="175"/>
            </a:xfrm>
          </p:grpSpPr>
          <p:sp>
            <p:nvSpPr>
              <p:cNvPr id="3242" name="Oval 42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43" name="Line 42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44" name="Line 42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45" name="Rectangle 42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246" name="Oval 42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247" name="Group 42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3252" name="Line 42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53" name="Line 42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54" name="Line 42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248" name="Group 43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3249" name="Line 43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50" name="Line 43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51" name="Line 43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3109" name="Line 434"/>
            <p:cNvSpPr>
              <a:spLocks noChangeShapeType="1"/>
            </p:cNvSpPr>
            <p:nvPr/>
          </p:nvSpPr>
          <p:spPr bwMode="auto">
            <a:xfrm flipV="1">
              <a:off x="4396" y="2523"/>
              <a:ext cx="143" cy="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0" name="Line 435"/>
            <p:cNvSpPr>
              <a:spLocks noChangeShapeType="1"/>
            </p:cNvSpPr>
            <p:nvPr/>
          </p:nvSpPr>
          <p:spPr bwMode="auto">
            <a:xfrm>
              <a:off x="4474" y="2358"/>
              <a:ext cx="103" cy="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1" name="Line 436"/>
            <p:cNvSpPr>
              <a:spLocks noChangeShapeType="1"/>
            </p:cNvSpPr>
            <p:nvPr/>
          </p:nvSpPr>
          <p:spPr bwMode="auto">
            <a:xfrm>
              <a:off x="4535" y="2308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2" name="Line 437"/>
            <p:cNvSpPr>
              <a:spLocks noChangeShapeType="1"/>
            </p:cNvSpPr>
            <p:nvPr/>
          </p:nvSpPr>
          <p:spPr bwMode="auto">
            <a:xfrm flipV="1">
              <a:off x="4684" y="2362"/>
              <a:ext cx="85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3" name="Line 438"/>
            <p:cNvSpPr>
              <a:spLocks noChangeShapeType="1"/>
            </p:cNvSpPr>
            <p:nvPr/>
          </p:nvSpPr>
          <p:spPr bwMode="auto">
            <a:xfrm>
              <a:off x="3864" y="2312"/>
              <a:ext cx="4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114" name="Group 439"/>
            <p:cNvGrpSpPr>
              <a:grpSpLocks/>
            </p:cNvGrpSpPr>
            <p:nvPr/>
          </p:nvGrpSpPr>
          <p:grpSpPr bwMode="auto">
            <a:xfrm>
              <a:off x="3390" y="1979"/>
              <a:ext cx="209" cy="224"/>
              <a:chOff x="2870" y="1518"/>
              <a:chExt cx="292" cy="320"/>
            </a:xfrm>
          </p:grpSpPr>
          <p:graphicFrame>
            <p:nvGraphicFramePr>
              <p:cNvPr id="3083" name="Object 440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083" name="Clip" r:id="rId8" imgW="819000" imgH="847800" progId="">
                  <p:embed/>
                </p:oleObj>
              </a:graphicData>
            </a:graphic>
          </p:graphicFrame>
          <p:graphicFrame>
            <p:nvGraphicFramePr>
              <p:cNvPr id="3084" name="Object 441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084" name="Clip" r:id="rId9" imgW="1266840" imgH="1200240" progId="">
                  <p:embed/>
                </p:oleObj>
              </a:graphicData>
            </a:graphic>
          </p:graphicFrame>
        </p:grpSp>
        <p:grpSp>
          <p:nvGrpSpPr>
            <p:cNvPr id="3115" name="Group 442"/>
            <p:cNvGrpSpPr>
              <a:grpSpLocks/>
            </p:cNvGrpSpPr>
            <p:nvPr/>
          </p:nvGrpSpPr>
          <p:grpSpPr bwMode="auto">
            <a:xfrm>
              <a:off x="3418" y="2211"/>
              <a:ext cx="139" cy="194"/>
              <a:chOff x="2556" y="2689"/>
              <a:chExt cx="183" cy="255"/>
            </a:xfrm>
          </p:grpSpPr>
          <p:pic>
            <p:nvPicPr>
              <p:cNvPr id="3225" name="Picture 443" descr="31u_bnrz[1]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2609" y="2770"/>
                <a:ext cx="121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226" name="Freeform 444"/>
              <p:cNvSpPr>
                <a:spLocks/>
              </p:cNvSpPr>
              <p:nvPr/>
            </p:nvSpPr>
            <p:spPr bwMode="auto">
              <a:xfrm>
                <a:off x="2605" y="2702"/>
                <a:ext cx="33" cy="39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7" name="Freeform 445"/>
              <p:cNvSpPr>
                <a:spLocks/>
              </p:cNvSpPr>
              <p:nvPr/>
            </p:nvSpPr>
            <p:spPr bwMode="auto">
              <a:xfrm>
                <a:off x="2661" y="2701"/>
                <a:ext cx="22" cy="30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8" name="Freeform 446"/>
              <p:cNvSpPr>
                <a:spLocks/>
              </p:cNvSpPr>
              <p:nvPr/>
            </p:nvSpPr>
            <p:spPr bwMode="auto">
              <a:xfrm>
                <a:off x="2584" y="2694"/>
                <a:ext cx="54" cy="63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9" name="Freeform 447"/>
              <p:cNvSpPr>
                <a:spLocks/>
              </p:cNvSpPr>
              <p:nvPr/>
            </p:nvSpPr>
            <p:spPr bwMode="auto">
              <a:xfrm>
                <a:off x="2660" y="2692"/>
                <a:ext cx="47" cy="42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0" name="Freeform 448"/>
              <p:cNvSpPr>
                <a:spLocks/>
              </p:cNvSpPr>
              <p:nvPr/>
            </p:nvSpPr>
            <p:spPr bwMode="auto">
              <a:xfrm>
                <a:off x="2564" y="2712"/>
                <a:ext cx="19" cy="39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1" name="Freeform 449"/>
              <p:cNvSpPr>
                <a:spLocks/>
              </p:cNvSpPr>
              <p:nvPr/>
            </p:nvSpPr>
            <p:spPr bwMode="auto">
              <a:xfrm>
                <a:off x="2698" y="2689"/>
                <a:ext cx="41" cy="52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2" name="Freeform 450"/>
              <p:cNvSpPr>
                <a:spLocks/>
              </p:cNvSpPr>
              <p:nvPr/>
            </p:nvSpPr>
            <p:spPr bwMode="auto">
              <a:xfrm>
                <a:off x="2653" y="2750"/>
                <a:ext cx="14" cy="31"/>
              </a:xfrm>
              <a:custGeom>
                <a:avLst/>
                <a:gdLst>
                  <a:gd name="T0" fmla="*/ 0 w 83"/>
                  <a:gd name="T1" fmla="*/ 0 h 187"/>
                  <a:gd name="T2" fmla="*/ 0 w 83"/>
                  <a:gd name="T3" fmla="*/ 0 h 187"/>
                  <a:gd name="T4" fmla="*/ 0 w 83"/>
                  <a:gd name="T5" fmla="*/ 0 h 187"/>
                  <a:gd name="T6" fmla="*/ 0 w 83"/>
                  <a:gd name="T7" fmla="*/ 0 h 187"/>
                  <a:gd name="T8" fmla="*/ 0 w 83"/>
                  <a:gd name="T9" fmla="*/ 0 h 187"/>
                  <a:gd name="T10" fmla="*/ 0 w 83"/>
                  <a:gd name="T11" fmla="*/ 0 h 187"/>
                  <a:gd name="T12" fmla="*/ 0 w 83"/>
                  <a:gd name="T13" fmla="*/ 0 h 187"/>
                  <a:gd name="T14" fmla="*/ 0 w 83"/>
                  <a:gd name="T15" fmla="*/ 0 h 187"/>
                  <a:gd name="T16" fmla="*/ 0 w 83"/>
                  <a:gd name="T17" fmla="*/ 0 h 187"/>
                  <a:gd name="T18" fmla="*/ 0 w 83"/>
                  <a:gd name="T19" fmla="*/ 0 h 187"/>
                  <a:gd name="T20" fmla="*/ 0 w 83"/>
                  <a:gd name="T21" fmla="*/ 0 h 187"/>
                  <a:gd name="T22" fmla="*/ 0 w 83"/>
                  <a:gd name="T23" fmla="*/ 0 h 187"/>
                  <a:gd name="T24" fmla="*/ 0 w 83"/>
                  <a:gd name="T25" fmla="*/ 0 h 187"/>
                  <a:gd name="T26" fmla="*/ 0 w 83"/>
                  <a:gd name="T27" fmla="*/ 0 h 187"/>
                  <a:gd name="T28" fmla="*/ 0 w 83"/>
                  <a:gd name="T29" fmla="*/ 0 h 187"/>
                  <a:gd name="T30" fmla="*/ 0 w 83"/>
                  <a:gd name="T31" fmla="*/ 0 h 187"/>
                  <a:gd name="T32" fmla="*/ 0 w 83"/>
                  <a:gd name="T33" fmla="*/ 0 h 187"/>
                  <a:gd name="T34" fmla="*/ 0 w 83"/>
                  <a:gd name="T35" fmla="*/ 0 h 187"/>
                  <a:gd name="T36" fmla="*/ 0 w 83"/>
                  <a:gd name="T37" fmla="*/ 0 h 187"/>
                  <a:gd name="T38" fmla="*/ 0 w 83"/>
                  <a:gd name="T39" fmla="*/ 0 h 187"/>
                  <a:gd name="T40" fmla="*/ 0 w 83"/>
                  <a:gd name="T41" fmla="*/ 0 h 187"/>
                  <a:gd name="T42" fmla="*/ 0 w 83"/>
                  <a:gd name="T43" fmla="*/ 0 h 187"/>
                  <a:gd name="T44" fmla="*/ 0 w 83"/>
                  <a:gd name="T45" fmla="*/ 0 h 187"/>
                  <a:gd name="T46" fmla="*/ 0 w 83"/>
                  <a:gd name="T47" fmla="*/ 0 h 187"/>
                  <a:gd name="T48" fmla="*/ 0 w 83"/>
                  <a:gd name="T49" fmla="*/ 0 h 1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"/>
                  <a:gd name="T76" fmla="*/ 0 h 187"/>
                  <a:gd name="T77" fmla="*/ 83 w 83"/>
                  <a:gd name="T78" fmla="*/ 187 h 1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" h="187">
                    <a:moveTo>
                      <a:pt x="31" y="14"/>
                    </a:moveTo>
                    <a:lnTo>
                      <a:pt x="29" y="8"/>
                    </a:lnTo>
                    <a:lnTo>
                      <a:pt x="25" y="3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3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5" y="42"/>
                    </a:lnTo>
                    <a:lnTo>
                      <a:pt x="15" y="71"/>
                    </a:lnTo>
                    <a:lnTo>
                      <a:pt x="27" y="100"/>
                    </a:lnTo>
                    <a:lnTo>
                      <a:pt x="41" y="127"/>
                    </a:lnTo>
                    <a:lnTo>
                      <a:pt x="55" y="151"/>
                    </a:lnTo>
                    <a:lnTo>
                      <a:pt x="68" y="171"/>
                    </a:lnTo>
                    <a:lnTo>
                      <a:pt x="77" y="184"/>
                    </a:lnTo>
                    <a:lnTo>
                      <a:pt x="83" y="187"/>
                    </a:lnTo>
                    <a:lnTo>
                      <a:pt x="80" y="174"/>
                    </a:lnTo>
                    <a:lnTo>
                      <a:pt x="75" y="158"/>
                    </a:lnTo>
                    <a:lnTo>
                      <a:pt x="68" y="138"/>
                    </a:lnTo>
                    <a:lnTo>
                      <a:pt x="59" y="113"/>
                    </a:lnTo>
                    <a:lnTo>
                      <a:pt x="51" y="88"/>
                    </a:lnTo>
                    <a:lnTo>
                      <a:pt x="43" y="63"/>
                    </a:lnTo>
                    <a:lnTo>
                      <a:pt x="36" y="38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3" name="Freeform 451"/>
              <p:cNvSpPr>
                <a:spLocks/>
              </p:cNvSpPr>
              <p:nvPr/>
            </p:nvSpPr>
            <p:spPr bwMode="auto">
              <a:xfrm>
                <a:off x="2647" y="2733"/>
                <a:ext cx="7" cy="16"/>
              </a:xfrm>
              <a:custGeom>
                <a:avLst/>
                <a:gdLst>
                  <a:gd name="T0" fmla="*/ 0 w 44"/>
                  <a:gd name="T1" fmla="*/ 0 h 94"/>
                  <a:gd name="T2" fmla="*/ 0 w 44"/>
                  <a:gd name="T3" fmla="*/ 0 h 94"/>
                  <a:gd name="T4" fmla="*/ 0 w 44"/>
                  <a:gd name="T5" fmla="*/ 0 h 94"/>
                  <a:gd name="T6" fmla="*/ 0 w 44"/>
                  <a:gd name="T7" fmla="*/ 0 h 94"/>
                  <a:gd name="T8" fmla="*/ 0 w 44"/>
                  <a:gd name="T9" fmla="*/ 0 h 94"/>
                  <a:gd name="T10" fmla="*/ 0 w 44"/>
                  <a:gd name="T11" fmla="*/ 0 h 94"/>
                  <a:gd name="T12" fmla="*/ 0 w 44"/>
                  <a:gd name="T13" fmla="*/ 0 h 94"/>
                  <a:gd name="T14" fmla="*/ 0 w 44"/>
                  <a:gd name="T15" fmla="*/ 0 h 94"/>
                  <a:gd name="T16" fmla="*/ 0 w 44"/>
                  <a:gd name="T17" fmla="*/ 0 h 94"/>
                  <a:gd name="T18" fmla="*/ 0 w 44"/>
                  <a:gd name="T19" fmla="*/ 0 h 94"/>
                  <a:gd name="T20" fmla="*/ 0 w 44"/>
                  <a:gd name="T21" fmla="*/ 0 h 94"/>
                  <a:gd name="T22" fmla="*/ 0 w 44"/>
                  <a:gd name="T23" fmla="*/ 0 h 94"/>
                  <a:gd name="T24" fmla="*/ 0 w 44"/>
                  <a:gd name="T25" fmla="*/ 0 h 94"/>
                  <a:gd name="T26" fmla="*/ 0 w 44"/>
                  <a:gd name="T27" fmla="*/ 0 h 94"/>
                  <a:gd name="T28" fmla="*/ 0 w 44"/>
                  <a:gd name="T29" fmla="*/ 0 h 94"/>
                  <a:gd name="T30" fmla="*/ 0 w 44"/>
                  <a:gd name="T31" fmla="*/ 0 h 94"/>
                  <a:gd name="T32" fmla="*/ 0 w 44"/>
                  <a:gd name="T33" fmla="*/ 0 h 94"/>
                  <a:gd name="T34" fmla="*/ 0 w 44"/>
                  <a:gd name="T35" fmla="*/ 0 h 94"/>
                  <a:gd name="T36" fmla="*/ 0 w 44"/>
                  <a:gd name="T37" fmla="*/ 0 h 94"/>
                  <a:gd name="T38" fmla="*/ 0 w 44"/>
                  <a:gd name="T39" fmla="*/ 0 h 94"/>
                  <a:gd name="T40" fmla="*/ 0 w 44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4"/>
                  <a:gd name="T64" fmla="*/ 0 h 94"/>
                  <a:gd name="T65" fmla="*/ 44 w 44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4" h="94">
                    <a:moveTo>
                      <a:pt x="22" y="10"/>
                    </a:moveTo>
                    <a:lnTo>
                      <a:pt x="21" y="6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24"/>
                    </a:lnTo>
                    <a:lnTo>
                      <a:pt x="4" y="38"/>
                    </a:lnTo>
                    <a:lnTo>
                      <a:pt x="8" y="52"/>
                    </a:lnTo>
                    <a:lnTo>
                      <a:pt x="14" y="65"/>
                    </a:lnTo>
                    <a:lnTo>
                      <a:pt x="21" y="78"/>
                    </a:lnTo>
                    <a:lnTo>
                      <a:pt x="28" y="87"/>
                    </a:lnTo>
                    <a:lnTo>
                      <a:pt x="37" y="93"/>
                    </a:lnTo>
                    <a:lnTo>
                      <a:pt x="42" y="94"/>
                    </a:lnTo>
                    <a:lnTo>
                      <a:pt x="44" y="76"/>
                    </a:lnTo>
                    <a:lnTo>
                      <a:pt x="38" y="54"/>
                    </a:lnTo>
                    <a:lnTo>
                      <a:pt x="31" y="32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4" name="Freeform 452"/>
              <p:cNvSpPr>
                <a:spLocks/>
              </p:cNvSpPr>
              <p:nvPr/>
            </p:nvSpPr>
            <p:spPr bwMode="auto">
              <a:xfrm>
                <a:off x="2641" y="2722"/>
                <a:ext cx="6" cy="9"/>
              </a:xfrm>
              <a:custGeom>
                <a:avLst/>
                <a:gdLst>
                  <a:gd name="T0" fmla="*/ 0 w 38"/>
                  <a:gd name="T1" fmla="*/ 0 h 54"/>
                  <a:gd name="T2" fmla="*/ 0 w 38"/>
                  <a:gd name="T3" fmla="*/ 0 h 54"/>
                  <a:gd name="T4" fmla="*/ 0 w 38"/>
                  <a:gd name="T5" fmla="*/ 0 h 54"/>
                  <a:gd name="T6" fmla="*/ 0 w 38"/>
                  <a:gd name="T7" fmla="*/ 0 h 54"/>
                  <a:gd name="T8" fmla="*/ 0 w 38"/>
                  <a:gd name="T9" fmla="*/ 0 h 54"/>
                  <a:gd name="T10" fmla="*/ 0 w 38"/>
                  <a:gd name="T11" fmla="*/ 0 h 54"/>
                  <a:gd name="T12" fmla="*/ 0 w 38"/>
                  <a:gd name="T13" fmla="*/ 0 h 54"/>
                  <a:gd name="T14" fmla="*/ 0 w 38"/>
                  <a:gd name="T15" fmla="*/ 0 h 54"/>
                  <a:gd name="T16" fmla="*/ 0 w 38"/>
                  <a:gd name="T17" fmla="*/ 0 h 54"/>
                  <a:gd name="T18" fmla="*/ 0 w 38"/>
                  <a:gd name="T19" fmla="*/ 0 h 54"/>
                  <a:gd name="T20" fmla="*/ 0 w 38"/>
                  <a:gd name="T21" fmla="*/ 0 h 54"/>
                  <a:gd name="T22" fmla="*/ 0 w 38"/>
                  <a:gd name="T23" fmla="*/ 0 h 54"/>
                  <a:gd name="T24" fmla="*/ 0 w 38"/>
                  <a:gd name="T25" fmla="*/ 0 h 54"/>
                  <a:gd name="T26" fmla="*/ 0 w 38"/>
                  <a:gd name="T27" fmla="*/ 0 h 54"/>
                  <a:gd name="T28" fmla="*/ 0 w 38"/>
                  <a:gd name="T29" fmla="*/ 0 h 54"/>
                  <a:gd name="T30" fmla="*/ 0 w 38"/>
                  <a:gd name="T31" fmla="*/ 0 h 54"/>
                  <a:gd name="T32" fmla="*/ 0 w 38"/>
                  <a:gd name="T33" fmla="*/ 0 h 54"/>
                  <a:gd name="T34" fmla="*/ 0 w 38"/>
                  <a:gd name="T35" fmla="*/ 0 h 54"/>
                  <a:gd name="T36" fmla="*/ 0 w 38"/>
                  <a:gd name="T37" fmla="*/ 0 h 54"/>
                  <a:gd name="T38" fmla="*/ 0 w 38"/>
                  <a:gd name="T39" fmla="*/ 0 h 54"/>
                  <a:gd name="T40" fmla="*/ 0 w 38"/>
                  <a:gd name="T41" fmla="*/ 0 h 54"/>
                  <a:gd name="T42" fmla="*/ 0 w 38"/>
                  <a:gd name="T43" fmla="*/ 0 h 54"/>
                  <a:gd name="T44" fmla="*/ 0 w 38"/>
                  <a:gd name="T45" fmla="*/ 0 h 54"/>
                  <a:gd name="T46" fmla="*/ 0 w 38"/>
                  <a:gd name="T47" fmla="*/ 0 h 54"/>
                  <a:gd name="T48" fmla="*/ 0 w 38"/>
                  <a:gd name="T49" fmla="*/ 0 h 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"/>
                  <a:gd name="T76" fmla="*/ 0 h 54"/>
                  <a:gd name="T77" fmla="*/ 38 w 38"/>
                  <a:gd name="T78" fmla="*/ 54 h 5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" h="54">
                    <a:moveTo>
                      <a:pt x="20" y="7"/>
                    </a:moveTo>
                    <a:lnTo>
                      <a:pt x="20" y="8"/>
                    </a:lnTo>
                    <a:lnTo>
                      <a:pt x="19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7"/>
                    </a:lnTo>
                    <a:lnTo>
                      <a:pt x="4" y="24"/>
                    </a:lnTo>
                    <a:lnTo>
                      <a:pt x="8" y="32"/>
                    </a:lnTo>
                    <a:lnTo>
                      <a:pt x="14" y="39"/>
                    </a:lnTo>
                    <a:lnTo>
                      <a:pt x="20" y="46"/>
                    </a:lnTo>
                    <a:lnTo>
                      <a:pt x="27" y="50"/>
                    </a:lnTo>
                    <a:lnTo>
                      <a:pt x="33" y="54"/>
                    </a:lnTo>
                    <a:lnTo>
                      <a:pt x="38" y="54"/>
                    </a:lnTo>
                    <a:lnTo>
                      <a:pt x="36" y="42"/>
                    </a:lnTo>
                    <a:lnTo>
                      <a:pt x="32" y="29"/>
                    </a:lnTo>
                    <a:lnTo>
                      <a:pt x="25" y="16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5" name="Freeform 453"/>
              <p:cNvSpPr>
                <a:spLocks/>
              </p:cNvSpPr>
              <p:nvPr/>
            </p:nvSpPr>
            <p:spPr bwMode="auto">
              <a:xfrm>
                <a:off x="2636" y="2714"/>
                <a:ext cx="8" cy="6"/>
              </a:xfrm>
              <a:custGeom>
                <a:avLst/>
                <a:gdLst>
                  <a:gd name="T0" fmla="*/ 0 w 52"/>
                  <a:gd name="T1" fmla="*/ 0 h 36"/>
                  <a:gd name="T2" fmla="*/ 0 w 52"/>
                  <a:gd name="T3" fmla="*/ 0 h 36"/>
                  <a:gd name="T4" fmla="*/ 0 w 52"/>
                  <a:gd name="T5" fmla="*/ 0 h 36"/>
                  <a:gd name="T6" fmla="*/ 0 w 52"/>
                  <a:gd name="T7" fmla="*/ 0 h 36"/>
                  <a:gd name="T8" fmla="*/ 0 w 52"/>
                  <a:gd name="T9" fmla="*/ 0 h 36"/>
                  <a:gd name="T10" fmla="*/ 0 w 52"/>
                  <a:gd name="T11" fmla="*/ 0 h 36"/>
                  <a:gd name="T12" fmla="*/ 0 w 52"/>
                  <a:gd name="T13" fmla="*/ 0 h 36"/>
                  <a:gd name="T14" fmla="*/ 0 w 52"/>
                  <a:gd name="T15" fmla="*/ 0 h 36"/>
                  <a:gd name="T16" fmla="*/ 0 w 52"/>
                  <a:gd name="T17" fmla="*/ 0 h 36"/>
                  <a:gd name="T18" fmla="*/ 0 w 52"/>
                  <a:gd name="T19" fmla="*/ 0 h 36"/>
                  <a:gd name="T20" fmla="*/ 0 w 52"/>
                  <a:gd name="T21" fmla="*/ 0 h 36"/>
                  <a:gd name="T22" fmla="*/ 0 w 52"/>
                  <a:gd name="T23" fmla="*/ 0 h 36"/>
                  <a:gd name="T24" fmla="*/ 0 w 52"/>
                  <a:gd name="T25" fmla="*/ 0 h 36"/>
                  <a:gd name="T26" fmla="*/ 0 w 52"/>
                  <a:gd name="T27" fmla="*/ 0 h 36"/>
                  <a:gd name="T28" fmla="*/ 0 w 52"/>
                  <a:gd name="T29" fmla="*/ 0 h 36"/>
                  <a:gd name="T30" fmla="*/ 0 w 52"/>
                  <a:gd name="T31" fmla="*/ 0 h 36"/>
                  <a:gd name="T32" fmla="*/ 0 w 52"/>
                  <a:gd name="T33" fmla="*/ 0 h 36"/>
                  <a:gd name="T34" fmla="*/ 0 w 52"/>
                  <a:gd name="T35" fmla="*/ 0 h 36"/>
                  <a:gd name="T36" fmla="*/ 0 w 52"/>
                  <a:gd name="T37" fmla="*/ 0 h 36"/>
                  <a:gd name="T38" fmla="*/ 0 w 52"/>
                  <a:gd name="T39" fmla="*/ 0 h 36"/>
                  <a:gd name="T40" fmla="*/ 0 w 52"/>
                  <a:gd name="T41" fmla="*/ 0 h 36"/>
                  <a:gd name="T42" fmla="*/ 0 w 52"/>
                  <a:gd name="T43" fmla="*/ 0 h 36"/>
                  <a:gd name="T44" fmla="*/ 0 w 52"/>
                  <a:gd name="T45" fmla="*/ 0 h 36"/>
                  <a:gd name="T46" fmla="*/ 0 w 52"/>
                  <a:gd name="T47" fmla="*/ 0 h 36"/>
                  <a:gd name="T48" fmla="*/ 0 w 5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36"/>
                  <a:gd name="T77" fmla="*/ 52 w 5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36">
                    <a:moveTo>
                      <a:pt x="41" y="27"/>
                    </a:moveTo>
                    <a:lnTo>
                      <a:pt x="46" y="24"/>
                    </a:lnTo>
                    <a:lnTo>
                      <a:pt x="51" y="21"/>
                    </a:lnTo>
                    <a:lnTo>
                      <a:pt x="52" y="16"/>
                    </a:lnTo>
                    <a:lnTo>
                      <a:pt x="52" y="12"/>
                    </a:lnTo>
                    <a:lnTo>
                      <a:pt x="50" y="6"/>
                    </a:lnTo>
                    <a:lnTo>
                      <a:pt x="46" y="2"/>
                    </a:lnTo>
                    <a:lnTo>
                      <a:pt x="41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29" y="1"/>
                    </a:lnTo>
                    <a:lnTo>
                      <a:pt x="21" y="4"/>
                    </a:lnTo>
                    <a:lnTo>
                      <a:pt x="13" y="8"/>
                    </a:lnTo>
                    <a:lnTo>
                      <a:pt x="6" y="15"/>
                    </a:lnTo>
                    <a:lnTo>
                      <a:pt x="3" y="2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9" y="36"/>
                    </a:lnTo>
                    <a:lnTo>
                      <a:pt x="13" y="36"/>
                    </a:lnTo>
                    <a:lnTo>
                      <a:pt x="18" y="36"/>
                    </a:lnTo>
                    <a:lnTo>
                      <a:pt x="24" y="33"/>
                    </a:lnTo>
                    <a:lnTo>
                      <a:pt x="30" y="32"/>
                    </a:lnTo>
                    <a:lnTo>
                      <a:pt x="36" y="30"/>
                    </a:lnTo>
                    <a:lnTo>
                      <a:pt x="41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6" name="Freeform 454"/>
              <p:cNvSpPr>
                <a:spLocks/>
              </p:cNvSpPr>
              <p:nvPr/>
            </p:nvSpPr>
            <p:spPr bwMode="auto">
              <a:xfrm>
                <a:off x="2596" y="2704"/>
                <a:ext cx="33" cy="39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7" name="Freeform 455"/>
              <p:cNvSpPr>
                <a:spLocks/>
              </p:cNvSpPr>
              <p:nvPr/>
            </p:nvSpPr>
            <p:spPr bwMode="auto">
              <a:xfrm>
                <a:off x="2652" y="2704"/>
                <a:ext cx="22" cy="30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8" name="Freeform 456"/>
              <p:cNvSpPr>
                <a:spLocks/>
              </p:cNvSpPr>
              <p:nvPr/>
            </p:nvSpPr>
            <p:spPr bwMode="auto">
              <a:xfrm>
                <a:off x="2575" y="2697"/>
                <a:ext cx="53" cy="63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9" name="Freeform 457"/>
              <p:cNvSpPr>
                <a:spLocks/>
              </p:cNvSpPr>
              <p:nvPr/>
            </p:nvSpPr>
            <p:spPr bwMode="auto">
              <a:xfrm>
                <a:off x="2650" y="2695"/>
                <a:ext cx="47" cy="42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0" name="Freeform 458"/>
              <p:cNvSpPr>
                <a:spLocks/>
              </p:cNvSpPr>
              <p:nvPr/>
            </p:nvSpPr>
            <p:spPr bwMode="auto">
              <a:xfrm>
                <a:off x="2556" y="2718"/>
                <a:ext cx="19" cy="39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1" name="Freeform 459"/>
              <p:cNvSpPr>
                <a:spLocks/>
              </p:cNvSpPr>
              <p:nvPr/>
            </p:nvSpPr>
            <p:spPr bwMode="auto">
              <a:xfrm>
                <a:off x="2689" y="2692"/>
                <a:ext cx="41" cy="52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3074" name="Object 460"/>
            <p:cNvGraphicFramePr>
              <a:graphicFrameLocks noChangeAspect="1"/>
            </p:cNvGraphicFramePr>
            <p:nvPr/>
          </p:nvGraphicFramePr>
          <p:xfrm>
            <a:off x="3660" y="2006"/>
            <a:ext cx="207" cy="173"/>
          </p:xfrm>
          <a:graphic>
            <a:graphicData uri="http://schemas.openxmlformats.org/presentationml/2006/ole">
              <p:oleObj spid="_x0000_s3074" name="Clip" r:id="rId11" imgW="1305000" imgH="1085760" progId="">
                <p:embed/>
              </p:oleObj>
            </a:graphicData>
          </a:graphic>
        </p:graphicFrame>
        <p:sp>
          <p:nvSpPr>
            <p:cNvPr id="3116" name="Line 461"/>
            <p:cNvSpPr>
              <a:spLocks noChangeShapeType="1"/>
            </p:cNvSpPr>
            <p:nvPr/>
          </p:nvSpPr>
          <p:spPr bwMode="auto">
            <a:xfrm>
              <a:off x="4050" y="1586"/>
              <a:ext cx="321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7" name="Line 462"/>
            <p:cNvSpPr>
              <a:spLocks noChangeShapeType="1"/>
            </p:cNvSpPr>
            <p:nvPr/>
          </p:nvSpPr>
          <p:spPr bwMode="auto">
            <a:xfrm>
              <a:off x="3777" y="1478"/>
              <a:ext cx="96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8" name="Freeform 463"/>
            <p:cNvSpPr>
              <a:spLocks/>
            </p:cNvSpPr>
            <p:nvPr/>
          </p:nvSpPr>
          <p:spPr bwMode="auto">
            <a:xfrm>
              <a:off x="3348" y="2742"/>
              <a:ext cx="1877" cy="917"/>
            </a:xfrm>
            <a:custGeom>
              <a:avLst/>
              <a:gdLst>
                <a:gd name="T0" fmla="*/ 889 w 1877"/>
                <a:gd name="T1" fmla="*/ 23 h 917"/>
                <a:gd name="T2" fmla="*/ 692 w 1877"/>
                <a:gd name="T3" fmla="*/ 109 h 917"/>
                <a:gd name="T4" fmla="*/ 415 w 1877"/>
                <a:gd name="T5" fmla="*/ 91 h 917"/>
                <a:gd name="T6" fmla="*/ 112 w 1877"/>
                <a:gd name="T7" fmla="*/ 170 h 917"/>
                <a:gd name="T8" fmla="*/ 50 w 1877"/>
                <a:gd name="T9" fmla="*/ 353 h 917"/>
                <a:gd name="T10" fmla="*/ 14 w 1877"/>
                <a:gd name="T11" fmla="*/ 528 h 917"/>
                <a:gd name="T12" fmla="*/ 139 w 1877"/>
                <a:gd name="T13" fmla="*/ 650 h 917"/>
                <a:gd name="T14" fmla="*/ 505 w 1877"/>
                <a:gd name="T15" fmla="*/ 781 h 917"/>
                <a:gd name="T16" fmla="*/ 933 w 1877"/>
                <a:gd name="T17" fmla="*/ 886 h 917"/>
                <a:gd name="T18" fmla="*/ 1370 w 1877"/>
                <a:gd name="T19" fmla="*/ 901 h 917"/>
                <a:gd name="T20" fmla="*/ 1676 w 1877"/>
                <a:gd name="T21" fmla="*/ 793 h 917"/>
                <a:gd name="T22" fmla="*/ 1860 w 1877"/>
                <a:gd name="T23" fmla="*/ 624 h 917"/>
                <a:gd name="T24" fmla="*/ 1776 w 1877"/>
                <a:gd name="T25" fmla="*/ 219 h 917"/>
                <a:gd name="T26" fmla="*/ 1503 w 1877"/>
                <a:gd name="T27" fmla="*/ 100 h 917"/>
                <a:gd name="T28" fmla="*/ 1200 w 1877"/>
                <a:gd name="T29" fmla="*/ 13 h 917"/>
                <a:gd name="T30" fmla="*/ 889 w 1877"/>
                <a:gd name="T31" fmla="*/ 23 h 9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77"/>
                <a:gd name="T49" fmla="*/ 0 h 917"/>
                <a:gd name="T50" fmla="*/ 1877 w 1877"/>
                <a:gd name="T51" fmla="*/ 917 h 9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77" h="917">
                  <a:moveTo>
                    <a:pt x="889" y="23"/>
                  </a:moveTo>
                  <a:cubicBezTo>
                    <a:pt x="804" y="39"/>
                    <a:pt x="771" y="98"/>
                    <a:pt x="692" y="109"/>
                  </a:cubicBezTo>
                  <a:cubicBezTo>
                    <a:pt x="613" y="120"/>
                    <a:pt x="511" y="81"/>
                    <a:pt x="415" y="91"/>
                  </a:cubicBezTo>
                  <a:cubicBezTo>
                    <a:pt x="319" y="101"/>
                    <a:pt x="174" y="126"/>
                    <a:pt x="112" y="170"/>
                  </a:cubicBezTo>
                  <a:cubicBezTo>
                    <a:pt x="51" y="214"/>
                    <a:pt x="66" y="294"/>
                    <a:pt x="50" y="353"/>
                  </a:cubicBezTo>
                  <a:cubicBezTo>
                    <a:pt x="34" y="412"/>
                    <a:pt x="0" y="479"/>
                    <a:pt x="14" y="528"/>
                  </a:cubicBezTo>
                  <a:cubicBezTo>
                    <a:pt x="29" y="577"/>
                    <a:pt x="57" y="608"/>
                    <a:pt x="139" y="650"/>
                  </a:cubicBezTo>
                  <a:cubicBezTo>
                    <a:pt x="221" y="692"/>
                    <a:pt x="372" y="742"/>
                    <a:pt x="505" y="781"/>
                  </a:cubicBezTo>
                  <a:cubicBezTo>
                    <a:pt x="638" y="820"/>
                    <a:pt x="789" y="866"/>
                    <a:pt x="933" y="886"/>
                  </a:cubicBezTo>
                  <a:cubicBezTo>
                    <a:pt x="1077" y="906"/>
                    <a:pt x="1246" y="917"/>
                    <a:pt x="1370" y="901"/>
                  </a:cubicBezTo>
                  <a:cubicBezTo>
                    <a:pt x="1494" y="885"/>
                    <a:pt x="1594" y="839"/>
                    <a:pt x="1676" y="793"/>
                  </a:cubicBezTo>
                  <a:cubicBezTo>
                    <a:pt x="1758" y="747"/>
                    <a:pt x="1843" y="720"/>
                    <a:pt x="1860" y="624"/>
                  </a:cubicBezTo>
                  <a:cubicBezTo>
                    <a:pt x="1877" y="528"/>
                    <a:pt x="1835" y="306"/>
                    <a:pt x="1776" y="219"/>
                  </a:cubicBezTo>
                  <a:cubicBezTo>
                    <a:pt x="1717" y="132"/>
                    <a:pt x="1599" y="134"/>
                    <a:pt x="1503" y="100"/>
                  </a:cubicBezTo>
                  <a:cubicBezTo>
                    <a:pt x="1407" y="66"/>
                    <a:pt x="1302" y="26"/>
                    <a:pt x="1200" y="13"/>
                  </a:cubicBezTo>
                  <a:cubicBezTo>
                    <a:pt x="1098" y="0"/>
                    <a:pt x="974" y="7"/>
                    <a:pt x="889" y="23"/>
                  </a:cubicBezTo>
                  <a:close/>
                </a:path>
              </a:pathLst>
            </a:custGeom>
            <a:solidFill>
              <a:srgbClr val="00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9" name="Line 464"/>
            <p:cNvSpPr>
              <a:spLocks noChangeShapeType="1"/>
            </p:cNvSpPr>
            <p:nvPr/>
          </p:nvSpPr>
          <p:spPr bwMode="auto">
            <a:xfrm rot="-5400000">
              <a:off x="4757" y="3206"/>
              <a:ext cx="330" cy="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120" name="Group 465"/>
            <p:cNvGrpSpPr>
              <a:grpSpLocks/>
            </p:cNvGrpSpPr>
            <p:nvPr/>
          </p:nvGrpSpPr>
          <p:grpSpPr bwMode="auto">
            <a:xfrm>
              <a:off x="4702" y="3292"/>
              <a:ext cx="125" cy="230"/>
              <a:chOff x="4180" y="783"/>
              <a:chExt cx="150" cy="307"/>
            </a:xfrm>
          </p:grpSpPr>
          <p:sp>
            <p:nvSpPr>
              <p:cNvPr id="3217" name="AutoShape 466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18" name="Rectangle 467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19" name="Rectangle 468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20" name="AutoShape 469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21" name="Line 470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22" name="Line 471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23" name="Rectangle 472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24" name="Rectangle 473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21" name="Line 474"/>
            <p:cNvSpPr>
              <a:spLocks noChangeShapeType="1"/>
            </p:cNvSpPr>
            <p:nvPr/>
          </p:nvSpPr>
          <p:spPr bwMode="auto">
            <a:xfrm rot="5400000" flipV="1">
              <a:off x="4849" y="3383"/>
              <a:ext cx="2" cy="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2" name="Line 475"/>
            <p:cNvSpPr>
              <a:spLocks noChangeShapeType="1"/>
            </p:cNvSpPr>
            <p:nvPr/>
          </p:nvSpPr>
          <p:spPr bwMode="auto">
            <a:xfrm rot="-5400000">
              <a:off x="4966" y="3179"/>
              <a:ext cx="0" cy="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123" name="Group 476"/>
            <p:cNvGrpSpPr>
              <a:grpSpLocks/>
            </p:cNvGrpSpPr>
            <p:nvPr/>
          </p:nvGrpSpPr>
          <p:grpSpPr bwMode="auto">
            <a:xfrm>
              <a:off x="4701" y="2996"/>
              <a:ext cx="316" cy="148"/>
              <a:chOff x="3600" y="219"/>
              <a:chExt cx="360" cy="175"/>
            </a:xfrm>
          </p:grpSpPr>
          <p:sp>
            <p:nvSpPr>
              <p:cNvPr id="3204" name="Oval 47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05" name="Line 47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06" name="Line 47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07" name="Rectangle 48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208" name="Oval 48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209" name="Group 48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3214" name="Line 48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5" name="Line 48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6" name="Line 48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210" name="Group 48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3211" name="Line 48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2" name="Line 48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13" name="Line 48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124" name="Group 490"/>
            <p:cNvGrpSpPr>
              <a:grpSpLocks/>
            </p:cNvGrpSpPr>
            <p:nvPr/>
          </p:nvGrpSpPr>
          <p:grpSpPr bwMode="auto">
            <a:xfrm>
              <a:off x="4187" y="2822"/>
              <a:ext cx="316" cy="148"/>
              <a:chOff x="3600" y="219"/>
              <a:chExt cx="360" cy="175"/>
            </a:xfrm>
          </p:grpSpPr>
          <p:sp>
            <p:nvSpPr>
              <p:cNvPr id="3191" name="Oval 49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92" name="Line 49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93" name="Line 49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94" name="Rectangle 49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195" name="Oval 49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196" name="Group 49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3201" name="Line 49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2" name="Line 49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3" name="Line 49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197" name="Group 50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3198" name="Line 50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9" name="Line 50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00" name="Line 50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125" name="Group 504"/>
            <p:cNvGrpSpPr>
              <a:grpSpLocks/>
            </p:cNvGrpSpPr>
            <p:nvPr/>
          </p:nvGrpSpPr>
          <p:grpSpPr bwMode="auto">
            <a:xfrm>
              <a:off x="3768" y="3014"/>
              <a:ext cx="316" cy="148"/>
              <a:chOff x="3600" y="219"/>
              <a:chExt cx="360" cy="175"/>
            </a:xfrm>
          </p:grpSpPr>
          <p:sp>
            <p:nvSpPr>
              <p:cNvPr id="3178" name="Oval 50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9" name="Line 50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80" name="Line 50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81" name="Rectangle 50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182" name="Oval 50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183" name="Group 51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3188" name="Line 51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9" name="Line 51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90" name="Line 51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184" name="Group 51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3185" name="Line 51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6" name="Line 51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87" name="Line 51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3126" name="Line 518"/>
            <p:cNvSpPr>
              <a:spLocks noChangeShapeType="1"/>
            </p:cNvSpPr>
            <p:nvPr/>
          </p:nvSpPr>
          <p:spPr bwMode="auto">
            <a:xfrm>
              <a:off x="4470" y="2955"/>
              <a:ext cx="226" cy="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7" name="Line 519"/>
            <p:cNvSpPr>
              <a:spLocks noChangeShapeType="1"/>
            </p:cNvSpPr>
            <p:nvPr/>
          </p:nvSpPr>
          <p:spPr bwMode="auto">
            <a:xfrm flipV="1">
              <a:off x="4059" y="2963"/>
              <a:ext cx="175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8" name="Line 520"/>
            <p:cNvSpPr>
              <a:spLocks noChangeShapeType="1"/>
            </p:cNvSpPr>
            <p:nvPr/>
          </p:nvSpPr>
          <p:spPr bwMode="auto">
            <a:xfrm flipV="1">
              <a:off x="4086" y="3091"/>
              <a:ext cx="6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9" name="Line 521"/>
            <p:cNvSpPr>
              <a:spLocks noChangeShapeType="1"/>
            </p:cNvSpPr>
            <p:nvPr/>
          </p:nvSpPr>
          <p:spPr bwMode="auto">
            <a:xfrm flipH="1">
              <a:off x="3642" y="2931"/>
              <a:ext cx="160" cy="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30" name="Line 522"/>
            <p:cNvSpPr>
              <a:spLocks noChangeShapeType="1"/>
            </p:cNvSpPr>
            <p:nvPr/>
          </p:nvSpPr>
          <p:spPr bwMode="auto">
            <a:xfrm>
              <a:off x="3658" y="2963"/>
              <a:ext cx="1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31" name="Line 523"/>
            <p:cNvSpPr>
              <a:spLocks noChangeShapeType="1"/>
            </p:cNvSpPr>
            <p:nvPr/>
          </p:nvSpPr>
          <p:spPr bwMode="auto">
            <a:xfrm>
              <a:off x="3570" y="3175"/>
              <a:ext cx="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32" name="Line 524"/>
            <p:cNvSpPr>
              <a:spLocks noChangeShapeType="1"/>
            </p:cNvSpPr>
            <p:nvPr/>
          </p:nvSpPr>
          <p:spPr bwMode="auto">
            <a:xfrm>
              <a:off x="3729" y="3225"/>
              <a:ext cx="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33" name="Line 525"/>
            <p:cNvSpPr>
              <a:spLocks noChangeShapeType="1"/>
            </p:cNvSpPr>
            <p:nvPr/>
          </p:nvSpPr>
          <p:spPr bwMode="auto">
            <a:xfrm flipH="1">
              <a:off x="3880" y="3167"/>
              <a:ext cx="34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34" name="Line 526"/>
            <p:cNvSpPr>
              <a:spLocks noChangeShapeType="1"/>
            </p:cNvSpPr>
            <p:nvPr/>
          </p:nvSpPr>
          <p:spPr bwMode="auto">
            <a:xfrm>
              <a:off x="3762" y="3223"/>
              <a:ext cx="1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35" name="Line 527"/>
            <p:cNvSpPr>
              <a:spLocks noChangeShapeType="1"/>
            </p:cNvSpPr>
            <p:nvPr/>
          </p:nvSpPr>
          <p:spPr bwMode="auto">
            <a:xfrm flipH="1" flipV="1">
              <a:off x="4012" y="3228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3075" name="Object 528"/>
            <p:cNvGraphicFramePr>
              <a:graphicFrameLocks noChangeAspect="1"/>
            </p:cNvGraphicFramePr>
            <p:nvPr/>
          </p:nvGraphicFramePr>
          <p:xfrm>
            <a:off x="3417" y="3101"/>
            <a:ext cx="216" cy="180"/>
          </p:xfrm>
          <a:graphic>
            <a:graphicData uri="http://schemas.openxmlformats.org/presentationml/2006/ole">
              <p:oleObj spid="_x0000_s3075" name="Clip" r:id="rId12" imgW="1305000" imgH="1085760" progId="">
                <p:embed/>
              </p:oleObj>
            </a:graphicData>
          </a:graphic>
        </p:graphicFrame>
        <p:graphicFrame>
          <p:nvGraphicFramePr>
            <p:cNvPr id="3076" name="Object 529"/>
            <p:cNvGraphicFramePr>
              <a:graphicFrameLocks noChangeAspect="1"/>
            </p:cNvGraphicFramePr>
            <p:nvPr/>
          </p:nvGraphicFramePr>
          <p:xfrm>
            <a:off x="3521" y="2901"/>
            <a:ext cx="216" cy="180"/>
          </p:xfrm>
          <a:graphic>
            <a:graphicData uri="http://schemas.openxmlformats.org/presentationml/2006/ole">
              <p:oleObj spid="_x0000_s3076" name="Clip" r:id="rId13" imgW="1305000" imgH="1085760" progId="">
                <p:embed/>
              </p:oleObj>
            </a:graphicData>
          </a:graphic>
        </p:graphicFrame>
        <p:graphicFrame>
          <p:nvGraphicFramePr>
            <p:cNvPr id="3077" name="Object 530"/>
            <p:cNvGraphicFramePr>
              <a:graphicFrameLocks noChangeAspect="1"/>
            </p:cNvGraphicFramePr>
            <p:nvPr/>
          </p:nvGraphicFramePr>
          <p:xfrm>
            <a:off x="3689" y="3261"/>
            <a:ext cx="216" cy="180"/>
          </p:xfrm>
          <a:graphic>
            <a:graphicData uri="http://schemas.openxmlformats.org/presentationml/2006/ole">
              <p:oleObj spid="_x0000_s3077" name="Clip" r:id="rId14" imgW="1305000" imgH="1085760" progId="">
                <p:embed/>
              </p:oleObj>
            </a:graphicData>
          </a:graphic>
        </p:graphicFrame>
        <p:graphicFrame>
          <p:nvGraphicFramePr>
            <p:cNvPr id="3078" name="Object 531"/>
            <p:cNvGraphicFramePr>
              <a:graphicFrameLocks noChangeAspect="1"/>
            </p:cNvGraphicFramePr>
            <p:nvPr/>
          </p:nvGraphicFramePr>
          <p:xfrm>
            <a:off x="3903" y="3263"/>
            <a:ext cx="216" cy="180"/>
          </p:xfrm>
          <a:graphic>
            <a:graphicData uri="http://schemas.openxmlformats.org/presentationml/2006/ole">
              <p:oleObj spid="_x0000_s3078" name="Clip" r:id="rId15" imgW="1305000" imgH="1085760" progId="">
                <p:embed/>
              </p:oleObj>
            </a:graphicData>
          </a:graphic>
        </p:graphicFrame>
        <p:grpSp>
          <p:nvGrpSpPr>
            <p:cNvPr id="3136" name="Group 532"/>
            <p:cNvGrpSpPr>
              <a:grpSpLocks/>
            </p:cNvGrpSpPr>
            <p:nvPr/>
          </p:nvGrpSpPr>
          <p:grpSpPr bwMode="auto">
            <a:xfrm>
              <a:off x="4475" y="3342"/>
              <a:ext cx="172" cy="215"/>
              <a:chOff x="2870" y="1518"/>
              <a:chExt cx="292" cy="320"/>
            </a:xfrm>
          </p:grpSpPr>
          <p:graphicFrame>
            <p:nvGraphicFramePr>
              <p:cNvPr id="3081" name="Object 533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081" name="Clip" r:id="rId16" imgW="819000" imgH="847800" progId="">
                  <p:embed/>
                </p:oleObj>
              </a:graphicData>
            </a:graphic>
          </p:graphicFrame>
          <p:graphicFrame>
            <p:nvGraphicFramePr>
              <p:cNvPr id="3082" name="Object 534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082" name="Clip" r:id="rId17" imgW="1266840" imgH="1200240" progId="">
                  <p:embed/>
                </p:oleObj>
              </a:graphicData>
            </a:graphic>
          </p:graphicFrame>
        </p:grpSp>
        <p:grpSp>
          <p:nvGrpSpPr>
            <p:cNvPr id="3137" name="Group 535"/>
            <p:cNvGrpSpPr>
              <a:grpSpLocks/>
            </p:cNvGrpSpPr>
            <p:nvPr/>
          </p:nvGrpSpPr>
          <p:grpSpPr bwMode="auto">
            <a:xfrm>
              <a:off x="4191" y="3374"/>
              <a:ext cx="220" cy="203"/>
              <a:chOff x="2870" y="1518"/>
              <a:chExt cx="292" cy="320"/>
            </a:xfrm>
          </p:grpSpPr>
          <p:graphicFrame>
            <p:nvGraphicFramePr>
              <p:cNvPr id="3079" name="Object 53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079" name="Clip" r:id="rId18" imgW="819000" imgH="847800" progId="">
                  <p:embed/>
                </p:oleObj>
              </a:graphicData>
            </a:graphic>
          </p:graphicFrame>
          <p:graphicFrame>
            <p:nvGraphicFramePr>
              <p:cNvPr id="3080" name="Object 53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080" name="Clip" r:id="rId19" imgW="1266840" imgH="1200240" progId="">
                  <p:embed/>
                </p:oleObj>
              </a:graphicData>
            </a:graphic>
          </p:graphicFrame>
        </p:grpSp>
        <p:grpSp>
          <p:nvGrpSpPr>
            <p:cNvPr id="3138" name="Group 538"/>
            <p:cNvGrpSpPr>
              <a:grpSpLocks/>
            </p:cNvGrpSpPr>
            <p:nvPr/>
          </p:nvGrpSpPr>
          <p:grpSpPr bwMode="auto">
            <a:xfrm>
              <a:off x="4290" y="3130"/>
              <a:ext cx="183" cy="255"/>
              <a:chOff x="2556" y="2689"/>
              <a:chExt cx="183" cy="255"/>
            </a:xfrm>
          </p:grpSpPr>
          <p:pic>
            <p:nvPicPr>
              <p:cNvPr id="3161" name="Picture 539" descr="31u_bnrz[1]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2609" y="2770"/>
                <a:ext cx="121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162" name="Freeform 540"/>
              <p:cNvSpPr>
                <a:spLocks/>
              </p:cNvSpPr>
              <p:nvPr/>
            </p:nvSpPr>
            <p:spPr bwMode="auto">
              <a:xfrm>
                <a:off x="2605" y="2702"/>
                <a:ext cx="33" cy="39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3" name="Freeform 541"/>
              <p:cNvSpPr>
                <a:spLocks/>
              </p:cNvSpPr>
              <p:nvPr/>
            </p:nvSpPr>
            <p:spPr bwMode="auto">
              <a:xfrm>
                <a:off x="2661" y="2701"/>
                <a:ext cx="22" cy="30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4" name="Freeform 542"/>
              <p:cNvSpPr>
                <a:spLocks/>
              </p:cNvSpPr>
              <p:nvPr/>
            </p:nvSpPr>
            <p:spPr bwMode="auto">
              <a:xfrm>
                <a:off x="2584" y="2694"/>
                <a:ext cx="54" cy="63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5" name="Freeform 543"/>
              <p:cNvSpPr>
                <a:spLocks/>
              </p:cNvSpPr>
              <p:nvPr/>
            </p:nvSpPr>
            <p:spPr bwMode="auto">
              <a:xfrm>
                <a:off x="2660" y="2692"/>
                <a:ext cx="47" cy="42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6" name="Freeform 544"/>
              <p:cNvSpPr>
                <a:spLocks/>
              </p:cNvSpPr>
              <p:nvPr/>
            </p:nvSpPr>
            <p:spPr bwMode="auto">
              <a:xfrm>
                <a:off x="2564" y="2712"/>
                <a:ext cx="19" cy="39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7" name="Freeform 545"/>
              <p:cNvSpPr>
                <a:spLocks/>
              </p:cNvSpPr>
              <p:nvPr/>
            </p:nvSpPr>
            <p:spPr bwMode="auto">
              <a:xfrm>
                <a:off x="2698" y="2689"/>
                <a:ext cx="41" cy="52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8" name="Freeform 546"/>
              <p:cNvSpPr>
                <a:spLocks/>
              </p:cNvSpPr>
              <p:nvPr/>
            </p:nvSpPr>
            <p:spPr bwMode="auto">
              <a:xfrm>
                <a:off x="2653" y="2750"/>
                <a:ext cx="14" cy="31"/>
              </a:xfrm>
              <a:custGeom>
                <a:avLst/>
                <a:gdLst>
                  <a:gd name="T0" fmla="*/ 0 w 83"/>
                  <a:gd name="T1" fmla="*/ 0 h 187"/>
                  <a:gd name="T2" fmla="*/ 0 w 83"/>
                  <a:gd name="T3" fmla="*/ 0 h 187"/>
                  <a:gd name="T4" fmla="*/ 0 w 83"/>
                  <a:gd name="T5" fmla="*/ 0 h 187"/>
                  <a:gd name="T6" fmla="*/ 0 w 83"/>
                  <a:gd name="T7" fmla="*/ 0 h 187"/>
                  <a:gd name="T8" fmla="*/ 0 w 83"/>
                  <a:gd name="T9" fmla="*/ 0 h 187"/>
                  <a:gd name="T10" fmla="*/ 0 w 83"/>
                  <a:gd name="T11" fmla="*/ 0 h 187"/>
                  <a:gd name="T12" fmla="*/ 0 w 83"/>
                  <a:gd name="T13" fmla="*/ 0 h 187"/>
                  <a:gd name="T14" fmla="*/ 0 w 83"/>
                  <a:gd name="T15" fmla="*/ 0 h 187"/>
                  <a:gd name="T16" fmla="*/ 0 w 83"/>
                  <a:gd name="T17" fmla="*/ 0 h 187"/>
                  <a:gd name="T18" fmla="*/ 0 w 83"/>
                  <a:gd name="T19" fmla="*/ 0 h 187"/>
                  <a:gd name="T20" fmla="*/ 0 w 83"/>
                  <a:gd name="T21" fmla="*/ 0 h 187"/>
                  <a:gd name="T22" fmla="*/ 0 w 83"/>
                  <a:gd name="T23" fmla="*/ 0 h 187"/>
                  <a:gd name="T24" fmla="*/ 0 w 83"/>
                  <a:gd name="T25" fmla="*/ 0 h 187"/>
                  <a:gd name="T26" fmla="*/ 0 w 83"/>
                  <a:gd name="T27" fmla="*/ 0 h 187"/>
                  <a:gd name="T28" fmla="*/ 0 w 83"/>
                  <a:gd name="T29" fmla="*/ 0 h 187"/>
                  <a:gd name="T30" fmla="*/ 0 w 83"/>
                  <a:gd name="T31" fmla="*/ 0 h 187"/>
                  <a:gd name="T32" fmla="*/ 0 w 83"/>
                  <a:gd name="T33" fmla="*/ 0 h 187"/>
                  <a:gd name="T34" fmla="*/ 0 w 83"/>
                  <a:gd name="T35" fmla="*/ 0 h 187"/>
                  <a:gd name="T36" fmla="*/ 0 w 83"/>
                  <a:gd name="T37" fmla="*/ 0 h 187"/>
                  <a:gd name="T38" fmla="*/ 0 w 83"/>
                  <a:gd name="T39" fmla="*/ 0 h 187"/>
                  <a:gd name="T40" fmla="*/ 0 w 83"/>
                  <a:gd name="T41" fmla="*/ 0 h 187"/>
                  <a:gd name="T42" fmla="*/ 0 w 83"/>
                  <a:gd name="T43" fmla="*/ 0 h 187"/>
                  <a:gd name="T44" fmla="*/ 0 w 83"/>
                  <a:gd name="T45" fmla="*/ 0 h 187"/>
                  <a:gd name="T46" fmla="*/ 0 w 83"/>
                  <a:gd name="T47" fmla="*/ 0 h 187"/>
                  <a:gd name="T48" fmla="*/ 0 w 83"/>
                  <a:gd name="T49" fmla="*/ 0 h 1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"/>
                  <a:gd name="T76" fmla="*/ 0 h 187"/>
                  <a:gd name="T77" fmla="*/ 83 w 83"/>
                  <a:gd name="T78" fmla="*/ 187 h 1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" h="187">
                    <a:moveTo>
                      <a:pt x="31" y="14"/>
                    </a:moveTo>
                    <a:lnTo>
                      <a:pt x="29" y="8"/>
                    </a:lnTo>
                    <a:lnTo>
                      <a:pt x="25" y="3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3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5" y="42"/>
                    </a:lnTo>
                    <a:lnTo>
                      <a:pt x="15" y="71"/>
                    </a:lnTo>
                    <a:lnTo>
                      <a:pt x="27" y="100"/>
                    </a:lnTo>
                    <a:lnTo>
                      <a:pt x="41" y="127"/>
                    </a:lnTo>
                    <a:lnTo>
                      <a:pt x="55" y="151"/>
                    </a:lnTo>
                    <a:lnTo>
                      <a:pt x="68" y="171"/>
                    </a:lnTo>
                    <a:lnTo>
                      <a:pt x="77" y="184"/>
                    </a:lnTo>
                    <a:lnTo>
                      <a:pt x="83" y="187"/>
                    </a:lnTo>
                    <a:lnTo>
                      <a:pt x="80" y="174"/>
                    </a:lnTo>
                    <a:lnTo>
                      <a:pt x="75" y="158"/>
                    </a:lnTo>
                    <a:lnTo>
                      <a:pt x="68" y="138"/>
                    </a:lnTo>
                    <a:lnTo>
                      <a:pt x="59" y="113"/>
                    </a:lnTo>
                    <a:lnTo>
                      <a:pt x="51" y="88"/>
                    </a:lnTo>
                    <a:lnTo>
                      <a:pt x="43" y="63"/>
                    </a:lnTo>
                    <a:lnTo>
                      <a:pt x="36" y="38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9" name="Freeform 547"/>
              <p:cNvSpPr>
                <a:spLocks/>
              </p:cNvSpPr>
              <p:nvPr/>
            </p:nvSpPr>
            <p:spPr bwMode="auto">
              <a:xfrm>
                <a:off x="2647" y="2733"/>
                <a:ext cx="7" cy="16"/>
              </a:xfrm>
              <a:custGeom>
                <a:avLst/>
                <a:gdLst>
                  <a:gd name="T0" fmla="*/ 0 w 44"/>
                  <a:gd name="T1" fmla="*/ 0 h 94"/>
                  <a:gd name="T2" fmla="*/ 0 w 44"/>
                  <a:gd name="T3" fmla="*/ 0 h 94"/>
                  <a:gd name="T4" fmla="*/ 0 w 44"/>
                  <a:gd name="T5" fmla="*/ 0 h 94"/>
                  <a:gd name="T6" fmla="*/ 0 w 44"/>
                  <a:gd name="T7" fmla="*/ 0 h 94"/>
                  <a:gd name="T8" fmla="*/ 0 w 44"/>
                  <a:gd name="T9" fmla="*/ 0 h 94"/>
                  <a:gd name="T10" fmla="*/ 0 w 44"/>
                  <a:gd name="T11" fmla="*/ 0 h 94"/>
                  <a:gd name="T12" fmla="*/ 0 w 44"/>
                  <a:gd name="T13" fmla="*/ 0 h 94"/>
                  <a:gd name="T14" fmla="*/ 0 w 44"/>
                  <a:gd name="T15" fmla="*/ 0 h 94"/>
                  <a:gd name="T16" fmla="*/ 0 w 44"/>
                  <a:gd name="T17" fmla="*/ 0 h 94"/>
                  <a:gd name="T18" fmla="*/ 0 w 44"/>
                  <a:gd name="T19" fmla="*/ 0 h 94"/>
                  <a:gd name="T20" fmla="*/ 0 w 44"/>
                  <a:gd name="T21" fmla="*/ 0 h 94"/>
                  <a:gd name="T22" fmla="*/ 0 w 44"/>
                  <a:gd name="T23" fmla="*/ 0 h 94"/>
                  <a:gd name="T24" fmla="*/ 0 w 44"/>
                  <a:gd name="T25" fmla="*/ 0 h 94"/>
                  <a:gd name="T26" fmla="*/ 0 w 44"/>
                  <a:gd name="T27" fmla="*/ 0 h 94"/>
                  <a:gd name="T28" fmla="*/ 0 w 44"/>
                  <a:gd name="T29" fmla="*/ 0 h 94"/>
                  <a:gd name="T30" fmla="*/ 0 w 44"/>
                  <a:gd name="T31" fmla="*/ 0 h 94"/>
                  <a:gd name="T32" fmla="*/ 0 w 44"/>
                  <a:gd name="T33" fmla="*/ 0 h 94"/>
                  <a:gd name="T34" fmla="*/ 0 w 44"/>
                  <a:gd name="T35" fmla="*/ 0 h 94"/>
                  <a:gd name="T36" fmla="*/ 0 w 44"/>
                  <a:gd name="T37" fmla="*/ 0 h 94"/>
                  <a:gd name="T38" fmla="*/ 0 w 44"/>
                  <a:gd name="T39" fmla="*/ 0 h 94"/>
                  <a:gd name="T40" fmla="*/ 0 w 44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4"/>
                  <a:gd name="T64" fmla="*/ 0 h 94"/>
                  <a:gd name="T65" fmla="*/ 44 w 44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4" h="94">
                    <a:moveTo>
                      <a:pt x="22" y="10"/>
                    </a:moveTo>
                    <a:lnTo>
                      <a:pt x="21" y="6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24"/>
                    </a:lnTo>
                    <a:lnTo>
                      <a:pt x="4" y="38"/>
                    </a:lnTo>
                    <a:lnTo>
                      <a:pt x="8" y="52"/>
                    </a:lnTo>
                    <a:lnTo>
                      <a:pt x="14" y="65"/>
                    </a:lnTo>
                    <a:lnTo>
                      <a:pt x="21" y="78"/>
                    </a:lnTo>
                    <a:lnTo>
                      <a:pt x="28" y="87"/>
                    </a:lnTo>
                    <a:lnTo>
                      <a:pt x="37" y="93"/>
                    </a:lnTo>
                    <a:lnTo>
                      <a:pt x="42" y="94"/>
                    </a:lnTo>
                    <a:lnTo>
                      <a:pt x="44" y="76"/>
                    </a:lnTo>
                    <a:lnTo>
                      <a:pt x="38" y="54"/>
                    </a:lnTo>
                    <a:lnTo>
                      <a:pt x="31" y="32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0" name="Freeform 548"/>
              <p:cNvSpPr>
                <a:spLocks/>
              </p:cNvSpPr>
              <p:nvPr/>
            </p:nvSpPr>
            <p:spPr bwMode="auto">
              <a:xfrm>
                <a:off x="2641" y="2722"/>
                <a:ext cx="6" cy="9"/>
              </a:xfrm>
              <a:custGeom>
                <a:avLst/>
                <a:gdLst>
                  <a:gd name="T0" fmla="*/ 0 w 38"/>
                  <a:gd name="T1" fmla="*/ 0 h 54"/>
                  <a:gd name="T2" fmla="*/ 0 w 38"/>
                  <a:gd name="T3" fmla="*/ 0 h 54"/>
                  <a:gd name="T4" fmla="*/ 0 w 38"/>
                  <a:gd name="T5" fmla="*/ 0 h 54"/>
                  <a:gd name="T6" fmla="*/ 0 w 38"/>
                  <a:gd name="T7" fmla="*/ 0 h 54"/>
                  <a:gd name="T8" fmla="*/ 0 w 38"/>
                  <a:gd name="T9" fmla="*/ 0 h 54"/>
                  <a:gd name="T10" fmla="*/ 0 w 38"/>
                  <a:gd name="T11" fmla="*/ 0 h 54"/>
                  <a:gd name="T12" fmla="*/ 0 w 38"/>
                  <a:gd name="T13" fmla="*/ 0 h 54"/>
                  <a:gd name="T14" fmla="*/ 0 w 38"/>
                  <a:gd name="T15" fmla="*/ 0 h 54"/>
                  <a:gd name="T16" fmla="*/ 0 w 38"/>
                  <a:gd name="T17" fmla="*/ 0 h 54"/>
                  <a:gd name="T18" fmla="*/ 0 w 38"/>
                  <a:gd name="T19" fmla="*/ 0 h 54"/>
                  <a:gd name="T20" fmla="*/ 0 w 38"/>
                  <a:gd name="T21" fmla="*/ 0 h 54"/>
                  <a:gd name="T22" fmla="*/ 0 w 38"/>
                  <a:gd name="T23" fmla="*/ 0 h 54"/>
                  <a:gd name="T24" fmla="*/ 0 w 38"/>
                  <a:gd name="T25" fmla="*/ 0 h 54"/>
                  <a:gd name="T26" fmla="*/ 0 w 38"/>
                  <a:gd name="T27" fmla="*/ 0 h 54"/>
                  <a:gd name="T28" fmla="*/ 0 w 38"/>
                  <a:gd name="T29" fmla="*/ 0 h 54"/>
                  <a:gd name="T30" fmla="*/ 0 w 38"/>
                  <a:gd name="T31" fmla="*/ 0 h 54"/>
                  <a:gd name="T32" fmla="*/ 0 w 38"/>
                  <a:gd name="T33" fmla="*/ 0 h 54"/>
                  <a:gd name="T34" fmla="*/ 0 w 38"/>
                  <a:gd name="T35" fmla="*/ 0 h 54"/>
                  <a:gd name="T36" fmla="*/ 0 w 38"/>
                  <a:gd name="T37" fmla="*/ 0 h 54"/>
                  <a:gd name="T38" fmla="*/ 0 w 38"/>
                  <a:gd name="T39" fmla="*/ 0 h 54"/>
                  <a:gd name="T40" fmla="*/ 0 w 38"/>
                  <a:gd name="T41" fmla="*/ 0 h 54"/>
                  <a:gd name="T42" fmla="*/ 0 w 38"/>
                  <a:gd name="T43" fmla="*/ 0 h 54"/>
                  <a:gd name="T44" fmla="*/ 0 w 38"/>
                  <a:gd name="T45" fmla="*/ 0 h 54"/>
                  <a:gd name="T46" fmla="*/ 0 w 38"/>
                  <a:gd name="T47" fmla="*/ 0 h 54"/>
                  <a:gd name="T48" fmla="*/ 0 w 38"/>
                  <a:gd name="T49" fmla="*/ 0 h 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"/>
                  <a:gd name="T76" fmla="*/ 0 h 54"/>
                  <a:gd name="T77" fmla="*/ 38 w 38"/>
                  <a:gd name="T78" fmla="*/ 54 h 5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" h="54">
                    <a:moveTo>
                      <a:pt x="20" y="7"/>
                    </a:moveTo>
                    <a:lnTo>
                      <a:pt x="20" y="8"/>
                    </a:lnTo>
                    <a:lnTo>
                      <a:pt x="19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7"/>
                    </a:lnTo>
                    <a:lnTo>
                      <a:pt x="4" y="24"/>
                    </a:lnTo>
                    <a:lnTo>
                      <a:pt x="8" y="32"/>
                    </a:lnTo>
                    <a:lnTo>
                      <a:pt x="14" y="39"/>
                    </a:lnTo>
                    <a:lnTo>
                      <a:pt x="20" y="46"/>
                    </a:lnTo>
                    <a:lnTo>
                      <a:pt x="27" y="50"/>
                    </a:lnTo>
                    <a:lnTo>
                      <a:pt x="33" y="54"/>
                    </a:lnTo>
                    <a:lnTo>
                      <a:pt x="38" y="54"/>
                    </a:lnTo>
                    <a:lnTo>
                      <a:pt x="36" y="42"/>
                    </a:lnTo>
                    <a:lnTo>
                      <a:pt x="32" y="29"/>
                    </a:lnTo>
                    <a:lnTo>
                      <a:pt x="25" y="16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" name="Freeform 549"/>
              <p:cNvSpPr>
                <a:spLocks/>
              </p:cNvSpPr>
              <p:nvPr/>
            </p:nvSpPr>
            <p:spPr bwMode="auto">
              <a:xfrm>
                <a:off x="2636" y="2714"/>
                <a:ext cx="8" cy="6"/>
              </a:xfrm>
              <a:custGeom>
                <a:avLst/>
                <a:gdLst>
                  <a:gd name="T0" fmla="*/ 0 w 52"/>
                  <a:gd name="T1" fmla="*/ 0 h 36"/>
                  <a:gd name="T2" fmla="*/ 0 w 52"/>
                  <a:gd name="T3" fmla="*/ 0 h 36"/>
                  <a:gd name="T4" fmla="*/ 0 w 52"/>
                  <a:gd name="T5" fmla="*/ 0 h 36"/>
                  <a:gd name="T6" fmla="*/ 0 w 52"/>
                  <a:gd name="T7" fmla="*/ 0 h 36"/>
                  <a:gd name="T8" fmla="*/ 0 w 52"/>
                  <a:gd name="T9" fmla="*/ 0 h 36"/>
                  <a:gd name="T10" fmla="*/ 0 w 52"/>
                  <a:gd name="T11" fmla="*/ 0 h 36"/>
                  <a:gd name="T12" fmla="*/ 0 w 52"/>
                  <a:gd name="T13" fmla="*/ 0 h 36"/>
                  <a:gd name="T14" fmla="*/ 0 w 52"/>
                  <a:gd name="T15" fmla="*/ 0 h 36"/>
                  <a:gd name="T16" fmla="*/ 0 w 52"/>
                  <a:gd name="T17" fmla="*/ 0 h 36"/>
                  <a:gd name="T18" fmla="*/ 0 w 52"/>
                  <a:gd name="T19" fmla="*/ 0 h 36"/>
                  <a:gd name="T20" fmla="*/ 0 w 52"/>
                  <a:gd name="T21" fmla="*/ 0 h 36"/>
                  <a:gd name="T22" fmla="*/ 0 w 52"/>
                  <a:gd name="T23" fmla="*/ 0 h 36"/>
                  <a:gd name="T24" fmla="*/ 0 w 52"/>
                  <a:gd name="T25" fmla="*/ 0 h 36"/>
                  <a:gd name="T26" fmla="*/ 0 w 52"/>
                  <a:gd name="T27" fmla="*/ 0 h 36"/>
                  <a:gd name="T28" fmla="*/ 0 w 52"/>
                  <a:gd name="T29" fmla="*/ 0 h 36"/>
                  <a:gd name="T30" fmla="*/ 0 w 52"/>
                  <a:gd name="T31" fmla="*/ 0 h 36"/>
                  <a:gd name="T32" fmla="*/ 0 w 52"/>
                  <a:gd name="T33" fmla="*/ 0 h 36"/>
                  <a:gd name="T34" fmla="*/ 0 w 52"/>
                  <a:gd name="T35" fmla="*/ 0 h 36"/>
                  <a:gd name="T36" fmla="*/ 0 w 52"/>
                  <a:gd name="T37" fmla="*/ 0 h 36"/>
                  <a:gd name="T38" fmla="*/ 0 w 52"/>
                  <a:gd name="T39" fmla="*/ 0 h 36"/>
                  <a:gd name="T40" fmla="*/ 0 w 52"/>
                  <a:gd name="T41" fmla="*/ 0 h 36"/>
                  <a:gd name="T42" fmla="*/ 0 w 52"/>
                  <a:gd name="T43" fmla="*/ 0 h 36"/>
                  <a:gd name="T44" fmla="*/ 0 w 52"/>
                  <a:gd name="T45" fmla="*/ 0 h 36"/>
                  <a:gd name="T46" fmla="*/ 0 w 52"/>
                  <a:gd name="T47" fmla="*/ 0 h 36"/>
                  <a:gd name="T48" fmla="*/ 0 w 5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36"/>
                  <a:gd name="T77" fmla="*/ 52 w 5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36">
                    <a:moveTo>
                      <a:pt x="41" y="27"/>
                    </a:moveTo>
                    <a:lnTo>
                      <a:pt x="46" y="24"/>
                    </a:lnTo>
                    <a:lnTo>
                      <a:pt x="51" y="21"/>
                    </a:lnTo>
                    <a:lnTo>
                      <a:pt x="52" y="16"/>
                    </a:lnTo>
                    <a:lnTo>
                      <a:pt x="52" y="12"/>
                    </a:lnTo>
                    <a:lnTo>
                      <a:pt x="50" y="6"/>
                    </a:lnTo>
                    <a:lnTo>
                      <a:pt x="46" y="2"/>
                    </a:lnTo>
                    <a:lnTo>
                      <a:pt x="41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29" y="1"/>
                    </a:lnTo>
                    <a:lnTo>
                      <a:pt x="21" y="4"/>
                    </a:lnTo>
                    <a:lnTo>
                      <a:pt x="13" y="8"/>
                    </a:lnTo>
                    <a:lnTo>
                      <a:pt x="6" y="15"/>
                    </a:lnTo>
                    <a:lnTo>
                      <a:pt x="3" y="2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9" y="36"/>
                    </a:lnTo>
                    <a:lnTo>
                      <a:pt x="13" y="36"/>
                    </a:lnTo>
                    <a:lnTo>
                      <a:pt x="18" y="36"/>
                    </a:lnTo>
                    <a:lnTo>
                      <a:pt x="24" y="33"/>
                    </a:lnTo>
                    <a:lnTo>
                      <a:pt x="30" y="32"/>
                    </a:lnTo>
                    <a:lnTo>
                      <a:pt x="36" y="30"/>
                    </a:lnTo>
                    <a:lnTo>
                      <a:pt x="41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" name="Freeform 550"/>
              <p:cNvSpPr>
                <a:spLocks/>
              </p:cNvSpPr>
              <p:nvPr/>
            </p:nvSpPr>
            <p:spPr bwMode="auto">
              <a:xfrm>
                <a:off x="2596" y="2704"/>
                <a:ext cx="33" cy="39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3" name="Freeform 551"/>
              <p:cNvSpPr>
                <a:spLocks/>
              </p:cNvSpPr>
              <p:nvPr/>
            </p:nvSpPr>
            <p:spPr bwMode="auto">
              <a:xfrm>
                <a:off x="2652" y="2704"/>
                <a:ext cx="22" cy="30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4" name="Freeform 552"/>
              <p:cNvSpPr>
                <a:spLocks/>
              </p:cNvSpPr>
              <p:nvPr/>
            </p:nvSpPr>
            <p:spPr bwMode="auto">
              <a:xfrm>
                <a:off x="2575" y="2697"/>
                <a:ext cx="53" cy="63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" name="Freeform 553"/>
              <p:cNvSpPr>
                <a:spLocks/>
              </p:cNvSpPr>
              <p:nvPr/>
            </p:nvSpPr>
            <p:spPr bwMode="auto">
              <a:xfrm>
                <a:off x="2650" y="2695"/>
                <a:ext cx="47" cy="42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" name="Freeform 554"/>
              <p:cNvSpPr>
                <a:spLocks/>
              </p:cNvSpPr>
              <p:nvPr/>
            </p:nvSpPr>
            <p:spPr bwMode="auto">
              <a:xfrm>
                <a:off x="2556" y="2718"/>
                <a:ext cx="19" cy="39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" name="Freeform 555"/>
              <p:cNvSpPr>
                <a:spLocks/>
              </p:cNvSpPr>
              <p:nvPr/>
            </p:nvSpPr>
            <p:spPr bwMode="auto">
              <a:xfrm>
                <a:off x="2689" y="2692"/>
                <a:ext cx="41" cy="52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39" name="Line 556"/>
            <p:cNvSpPr>
              <a:spLocks noChangeShapeType="1"/>
            </p:cNvSpPr>
            <p:nvPr/>
          </p:nvSpPr>
          <p:spPr bwMode="auto">
            <a:xfrm>
              <a:off x="4063" y="3139"/>
              <a:ext cx="317" cy="1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0" name="Line 557"/>
            <p:cNvSpPr>
              <a:spLocks noChangeShapeType="1"/>
            </p:cNvSpPr>
            <p:nvPr/>
          </p:nvSpPr>
          <p:spPr bwMode="auto">
            <a:xfrm>
              <a:off x="3716" y="3098"/>
              <a:ext cx="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141" name="Group 558"/>
            <p:cNvGrpSpPr>
              <a:grpSpLocks/>
            </p:cNvGrpSpPr>
            <p:nvPr/>
          </p:nvGrpSpPr>
          <p:grpSpPr bwMode="auto">
            <a:xfrm>
              <a:off x="4961" y="3136"/>
              <a:ext cx="131" cy="258"/>
              <a:chOff x="4180" y="783"/>
              <a:chExt cx="150" cy="307"/>
            </a:xfrm>
          </p:grpSpPr>
          <p:sp>
            <p:nvSpPr>
              <p:cNvPr id="3153" name="AutoShape 559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54" name="Rectangle 560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55" name="Rectangle 561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56" name="AutoShape 562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57" name="Line 563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58" name="Line 564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59" name="Rectangle 565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60" name="Rectangle 566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42" name="Line 567"/>
            <p:cNvSpPr>
              <a:spLocks noChangeShapeType="1"/>
            </p:cNvSpPr>
            <p:nvPr/>
          </p:nvSpPr>
          <p:spPr bwMode="auto">
            <a:xfrm flipH="1">
              <a:off x="3772" y="2167"/>
              <a:ext cx="2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3" name="Line 568"/>
            <p:cNvSpPr>
              <a:spLocks noChangeShapeType="1"/>
            </p:cNvSpPr>
            <p:nvPr/>
          </p:nvSpPr>
          <p:spPr bwMode="auto">
            <a:xfrm flipV="1">
              <a:off x="4589" y="1526"/>
              <a:ext cx="78" cy="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4" name="Line 569"/>
            <p:cNvSpPr>
              <a:spLocks noChangeShapeType="1"/>
            </p:cNvSpPr>
            <p:nvPr/>
          </p:nvSpPr>
          <p:spPr bwMode="auto">
            <a:xfrm>
              <a:off x="4480" y="1635"/>
              <a:ext cx="0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5" name="Line 570"/>
            <p:cNvSpPr>
              <a:spLocks noChangeShapeType="1"/>
            </p:cNvSpPr>
            <p:nvPr/>
          </p:nvSpPr>
          <p:spPr bwMode="auto">
            <a:xfrm flipV="1">
              <a:off x="4596" y="1570"/>
              <a:ext cx="166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6" name="Line 571"/>
            <p:cNvSpPr>
              <a:spLocks noChangeShapeType="1"/>
            </p:cNvSpPr>
            <p:nvPr/>
          </p:nvSpPr>
          <p:spPr bwMode="auto">
            <a:xfrm>
              <a:off x="4818" y="1569"/>
              <a:ext cx="0" cy="1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7" name="Line 572"/>
            <p:cNvSpPr>
              <a:spLocks noChangeShapeType="1"/>
            </p:cNvSpPr>
            <p:nvPr/>
          </p:nvSpPr>
          <p:spPr bwMode="auto">
            <a:xfrm>
              <a:off x="4600" y="1762"/>
              <a:ext cx="11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8" name="Line 573"/>
            <p:cNvSpPr>
              <a:spLocks noChangeShapeType="1"/>
            </p:cNvSpPr>
            <p:nvPr/>
          </p:nvSpPr>
          <p:spPr bwMode="auto">
            <a:xfrm flipV="1">
              <a:off x="3526" y="2308"/>
              <a:ext cx="10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9" name="Line 574"/>
            <p:cNvSpPr>
              <a:spLocks noChangeShapeType="1"/>
            </p:cNvSpPr>
            <p:nvPr/>
          </p:nvSpPr>
          <p:spPr bwMode="auto">
            <a:xfrm flipV="1">
              <a:off x="4861" y="1380"/>
              <a:ext cx="150" cy="1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50" name="Line 575"/>
            <p:cNvSpPr>
              <a:spLocks noChangeShapeType="1"/>
            </p:cNvSpPr>
            <p:nvPr/>
          </p:nvSpPr>
          <p:spPr bwMode="auto">
            <a:xfrm>
              <a:off x="4949" y="1756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51" name="Line 576"/>
            <p:cNvSpPr>
              <a:spLocks noChangeShapeType="1"/>
            </p:cNvSpPr>
            <p:nvPr/>
          </p:nvSpPr>
          <p:spPr bwMode="auto">
            <a:xfrm flipH="1">
              <a:off x="4411" y="1804"/>
              <a:ext cx="62" cy="4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52" name="Line 577"/>
            <p:cNvSpPr>
              <a:spLocks noChangeShapeType="1"/>
            </p:cNvSpPr>
            <p:nvPr/>
          </p:nvSpPr>
          <p:spPr bwMode="auto">
            <a:xfrm flipH="1">
              <a:off x="4783" y="1804"/>
              <a:ext cx="70" cy="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11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1-</a:t>
            </a:r>
            <a:fld id="{55DD2641-A507-4A92-A8D3-1F9E899E9FFC}" type="slidenum">
              <a:rPr lang="en-US" smtClean="0"/>
              <a:pPr/>
              <a:t>4</a:t>
            </a:fld>
            <a:endParaRPr lang="en-US" smtClean="0"/>
          </a:p>
        </p:txBody>
      </p:sp>
      <p:grpSp>
        <p:nvGrpSpPr>
          <p:cNvPr id="2" name="Group 871"/>
          <p:cNvGrpSpPr>
            <a:grpSpLocks/>
          </p:cNvGrpSpPr>
          <p:nvPr/>
        </p:nvGrpSpPr>
        <p:grpSpPr bwMode="auto">
          <a:xfrm>
            <a:off x="4989513" y="1639888"/>
            <a:ext cx="3470275" cy="4168775"/>
            <a:chOff x="3143" y="1033"/>
            <a:chExt cx="2186" cy="2626"/>
          </a:xfrm>
        </p:grpSpPr>
        <p:sp>
          <p:nvSpPr>
            <p:cNvPr id="4410" name="Freeform 553"/>
            <p:cNvSpPr>
              <a:spLocks/>
            </p:cNvSpPr>
            <p:nvPr/>
          </p:nvSpPr>
          <p:spPr bwMode="auto">
            <a:xfrm>
              <a:off x="4227" y="2178"/>
              <a:ext cx="828" cy="425"/>
            </a:xfrm>
            <a:custGeom>
              <a:avLst/>
              <a:gdLst>
                <a:gd name="T0" fmla="*/ 382 w 828"/>
                <a:gd name="T1" fmla="*/ 30 h 425"/>
                <a:gd name="T2" fmla="*/ 370 w 828"/>
                <a:gd name="T3" fmla="*/ 30 h 425"/>
                <a:gd name="T4" fmla="*/ 126 w 828"/>
                <a:gd name="T5" fmla="*/ 32 h 425"/>
                <a:gd name="T6" fmla="*/ 6 w 828"/>
                <a:gd name="T7" fmla="*/ 126 h 425"/>
                <a:gd name="T8" fmla="*/ 92 w 828"/>
                <a:gd name="T9" fmla="*/ 274 h 425"/>
                <a:gd name="T10" fmla="*/ 292 w 828"/>
                <a:gd name="T11" fmla="*/ 384 h 425"/>
                <a:gd name="T12" fmla="*/ 540 w 828"/>
                <a:gd name="T13" fmla="*/ 416 h 425"/>
                <a:gd name="T14" fmla="*/ 698 w 828"/>
                <a:gd name="T15" fmla="*/ 330 h 425"/>
                <a:gd name="T16" fmla="*/ 776 w 828"/>
                <a:gd name="T17" fmla="*/ 170 h 425"/>
                <a:gd name="T18" fmla="*/ 792 w 828"/>
                <a:gd name="T19" fmla="*/ 22 h 425"/>
                <a:gd name="T20" fmla="*/ 560 w 828"/>
                <a:gd name="T21" fmla="*/ 38 h 425"/>
                <a:gd name="T22" fmla="*/ 382 w 828"/>
                <a:gd name="T23" fmla="*/ 30 h 4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8"/>
                <a:gd name="T37" fmla="*/ 0 h 425"/>
                <a:gd name="T38" fmla="*/ 828 w 828"/>
                <a:gd name="T39" fmla="*/ 425 h 42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8" h="425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00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1" name="Freeform 554"/>
            <p:cNvSpPr>
              <a:spLocks/>
            </p:cNvSpPr>
            <p:nvPr/>
          </p:nvSpPr>
          <p:spPr bwMode="auto">
            <a:xfrm>
              <a:off x="4239" y="1217"/>
              <a:ext cx="1090" cy="658"/>
            </a:xfrm>
            <a:custGeom>
              <a:avLst/>
              <a:gdLst>
                <a:gd name="T0" fmla="*/ 1748 w 765"/>
                <a:gd name="T1" fmla="*/ 42 h 459"/>
                <a:gd name="T2" fmla="*/ 1185 w 765"/>
                <a:gd name="T3" fmla="*/ 294 h 459"/>
                <a:gd name="T4" fmla="*/ 396 w 765"/>
                <a:gd name="T5" fmla="*/ 421 h 459"/>
                <a:gd name="T6" fmla="*/ 57 w 765"/>
                <a:gd name="T7" fmla="*/ 1421 h 459"/>
                <a:gd name="T8" fmla="*/ 741 w 765"/>
                <a:gd name="T9" fmla="*/ 1874 h 459"/>
                <a:gd name="T10" fmla="*/ 1425 w 765"/>
                <a:gd name="T11" fmla="*/ 1801 h 459"/>
                <a:gd name="T12" fmla="*/ 2405 w 765"/>
                <a:gd name="T13" fmla="*/ 1874 h 459"/>
                <a:gd name="T14" fmla="*/ 2878 w 765"/>
                <a:gd name="T15" fmla="*/ 1834 h 459"/>
                <a:gd name="T16" fmla="*/ 3098 w 765"/>
                <a:gd name="T17" fmla="*/ 1570 h 459"/>
                <a:gd name="T18" fmla="*/ 3092 w 765"/>
                <a:gd name="T19" fmla="*/ 668 h 459"/>
                <a:gd name="T20" fmla="*/ 2729 w 765"/>
                <a:gd name="T21" fmla="*/ 143 h 459"/>
                <a:gd name="T22" fmla="*/ 1748 w 765"/>
                <a:gd name="T23" fmla="*/ 42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5"/>
                <a:gd name="T37" fmla="*/ 0 h 459"/>
                <a:gd name="T38" fmla="*/ 765 w 765"/>
                <a:gd name="T39" fmla="*/ 459 h 4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2" name="Freeform 555"/>
            <p:cNvSpPr>
              <a:spLocks/>
            </p:cNvSpPr>
            <p:nvPr/>
          </p:nvSpPr>
          <p:spPr bwMode="auto">
            <a:xfrm>
              <a:off x="3143" y="1033"/>
              <a:ext cx="1036" cy="675"/>
            </a:xfrm>
            <a:custGeom>
              <a:avLst/>
              <a:gdLst>
                <a:gd name="T0" fmla="*/ 648 w 1036"/>
                <a:gd name="T1" fmla="*/ 11 h 675"/>
                <a:gd name="T2" fmla="*/ 390 w 1036"/>
                <a:gd name="T3" fmla="*/ 53 h 675"/>
                <a:gd name="T4" fmla="*/ 206 w 1036"/>
                <a:gd name="T5" fmla="*/ 129 h 675"/>
                <a:gd name="T6" fmla="*/ 152 w 1036"/>
                <a:gd name="T7" fmla="*/ 229 h 675"/>
                <a:gd name="T8" fmla="*/ 22 w 1036"/>
                <a:gd name="T9" fmla="*/ 297 h 675"/>
                <a:gd name="T10" fmla="*/ 18 w 1036"/>
                <a:gd name="T11" fmla="*/ 459 h 675"/>
                <a:gd name="T12" fmla="*/ 132 w 1036"/>
                <a:gd name="T13" fmla="*/ 489 h 675"/>
                <a:gd name="T14" fmla="*/ 458 w 1036"/>
                <a:gd name="T15" fmla="*/ 489 h 675"/>
                <a:gd name="T16" fmla="*/ 598 w 1036"/>
                <a:gd name="T17" fmla="*/ 555 h 675"/>
                <a:gd name="T18" fmla="*/ 752 w 1036"/>
                <a:gd name="T19" fmla="*/ 657 h 675"/>
                <a:gd name="T20" fmla="*/ 870 w 1036"/>
                <a:gd name="T21" fmla="*/ 661 h 675"/>
                <a:gd name="T22" fmla="*/ 952 w 1036"/>
                <a:gd name="T23" fmla="*/ 603 h 675"/>
                <a:gd name="T24" fmla="*/ 992 w 1036"/>
                <a:gd name="T25" fmla="*/ 445 h 675"/>
                <a:gd name="T26" fmla="*/ 1018 w 1036"/>
                <a:gd name="T27" fmla="*/ 291 h 675"/>
                <a:gd name="T28" fmla="*/ 1022 w 1036"/>
                <a:gd name="T29" fmla="*/ 107 h 675"/>
                <a:gd name="T30" fmla="*/ 934 w 1036"/>
                <a:gd name="T31" fmla="*/ 17 h 675"/>
                <a:gd name="T32" fmla="*/ 776 w 1036"/>
                <a:gd name="T33" fmla="*/ 3 h 675"/>
                <a:gd name="T34" fmla="*/ 648 w 1036"/>
                <a:gd name="T35" fmla="*/ 11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13" name="Group 556"/>
            <p:cNvGrpSpPr>
              <a:grpSpLocks/>
            </p:cNvGrpSpPr>
            <p:nvPr/>
          </p:nvGrpSpPr>
          <p:grpSpPr bwMode="auto">
            <a:xfrm>
              <a:off x="3198" y="1874"/>
              <a:ext cx="919" cy="588"/>
              <a:chOff x="2889" y="1631"/>
              <a:chExt cx="980" cy="743"/>
            </a:xfrm>
          </p:grpSpPr>
          <p:sp>
            <p:nvSpPr>
              <p:cNvPr id="4420" name="Rectangle 557"/>
              <p:cNvSpPr>
                <a:spLocks noChangeArrowheads="1"/>
              </p:cNvSpPr>
              <p:nvPr/>
            </p:nvSpPr>
            <p:spPr bwMode="auto"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00CC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1" name="AutoShape 558"/>
              <p:cNvSpPr>
                <a:spLocks noChangeArrowheads="1"/>
              </p:cNvSpPr>
              <p:nvPr/>
            </p:nvSpPr>
            <p:spPr bwMode="auto">
              <a:xfrm>
                <a:off x="2889" y="1631"/>
                <a:ext cx="980" cy="253"/>
              </a:xfrm>
              <a:prstGeom prst="triangle">
                <a:avLst>
                  <a:gd name="adj" fmla="val 50000"/>
                </a:avLst>
              </a:prstGeom>
              <a:solidFill>
                <a:srgbClr val="00CC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>
                  <a:solidFill>
                    <a:srgbClr val="00CCFF"/>
                  </a:solidFill>
                </a:endParaRPr>
              </a:p>
            </p:txBody>
          </p:sp>
        </p:grpSp>
        <p:sp>
          <p:nvSpPr>
            <p:cNvPr id="4414" name="Line 728"/>
            <p:cNvSpPr>
              <a:spLocks noChangeShapeType="1"/>
            </p:cNvSpPr>
            <p:nvPr/>
          </p:nvSpPr>
          <p:spPr bwMode="auto">
            <a:xfrm>
              <a:off x="3864" y="2312"/>
              <a:ext cx="4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5" name="Line 751"/>
            <p:cNvSpPr>
              <a:spLocks noChangeShapeType="1"/>
            </p:cNvSpPr>
            <p:nvPr/>
          </p:nvSpPr>
          <p:spPr bwMode="auto">
            <a:xfrm>
              <a:off x="4050" y="1586"/>
              <a:ext cx="321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6" name="Freeform 753"/>
            <p:cNvSpPr>
              <a:spLocks/>
            </p:cNvSpPr>
            <p:nvPr/>
          </p:nvSpPr>
          <p:spPr bwMode="auto">
            <a:xfrm>
              <a:off x="3348" y="2742"/>
              <a:ext cx="1877" cy="917"/>
            </a:xfrm>
            <a:custGeom>
              <a:avLst/>
              <a:gdLst>
                <a:gd name="T0" fmla="*/ 889 w 1877"/>
                <a:gd name="T1" fmla="*/ 23 h 917"/>
                <a:gd name="T2" fmla="*/ 692 w 1877"/>
                <a:gd name="T3" fmla="*/ 109 h 917"/>
                <a:gd name="T4" fmla="*/ 415 w 1877"/>
                <a:gd name="T5" fmla="*/ 91 h 917"/>
                <a:gd name="T6" fmla="*/ 112 w 1877"/>
                <a:gd name="T7" fmla="*/ 170 h 917"/>
                <a:gd name="T8" fmla="*/ 50 w 1877"/>
                <a:gd name="T9" fmla="*/ 353 h 917"/>
                <a:gd name="T10" fmla="*/ 14 w 1877"/>
                <a:gd name="T11" fmla="*/ 528 h 917"/>
                <a:gd name="T12" fmla="*/ 139 w 1877"/>
                <a:gd name="T13" fmla="*/ 650 h 917"/>
                <a:gd name="T14" fmla="*/ 505 w 1877"/>
                <a:gd name="T15" fmla="*/ 781 h 917"/>
                <a:gd name="T16" fmla="*/ 933 w 1877"/>
                <a:gd name="T17" fmla="*/ 886 h 917"/>
                <a:gd name="T18" fmla="*/ 1370 w 1877"/>
                <a:gd name="T19" fmla="*/ 901 h 917"/>
                <a:gd name="T20" fmla="*/ 1676 w 1877"/>
                <a:gd name="T21" fmla="*/ 793 h 917"/>
                <a:gd name="T22" fmla="*/ 1860 w 1877"/>
                <a:gd name="T23" fmla="*/ 624 h 917"/>
                <a:gd name="T24" fmla="*/ 1776 w 1877"/>
                <a:gd name="T25" fmla="*/ 219 h 917"/>
                <a:gd name="T26" fmla="*/ 1503 w 1877"/>
                <a:gd name="T27" fmla="*/ 100 h 917"/>
                <a:gd name="T28" fmla="*/ 1200 w 1877"/>
                <a:gd name="T29" fmla="*/ 13 h 917"/>
                <a:gd name="T30" fmla="*/ 889 w 1877"/>
                <a:gd name="T31" fmla="*/ 23 h 9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77"/>
                <a:gd name="T49" fmla="*/ 0 h 917"/>
                <a:gd name="T50" fmla="*/ 1877 w 1877"/>
                <a:gd name="T51" fmla="*/ 917 h 9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77" h="917">
                  <a:moveTo>
                    <a:pt x="889" y="23"/>
                  </a:moveTo>
                  <a:cubicBezTo>
                    <a:pt x="804" y="39"/>
                    <a:pt x="771" y="98"/>
                    <a:pt x="692" y="109"/>
                  </a:cubicBezTo>
                  <a:cubicBezTo>
                    <a:pt x="613" y="120"/>
                    <a:pt x="511" y="81"/>
                    <a:pt x="415" y="91"/>
                  </a:cubicBezTo>
                  <a:cubicBezTo>
                    <a:pt x="319" y="101"/>
                    <a:pt x="174" y="126"/>
                    <a:pt x="112" y="170"/>
                  </a:cubicBezTo>
                  <a:cubicBezTo>
                    <a:pt x="51" y="214"/>
                    <a:pt x="66" y="294"/>
                    <a:pt x="50" y="353"/>
                  </a:cubicBezTo>
                  <a:cubicBezTo>
                    <a:pt x="34" y="412"/>
                    <a:pt x="0" y="479"/>
                    <a:pt x="14" y="528"/>
                  </a:cubicBezTo>
                  <a:cubicBezTo>
                    <a:pt x="29" y="577"/>
                    <a:pt x="57" y="608"/>
                    <a:pt x="139" y="650"/>
                  </a:cubicBezTo>
                  <a:cubicBezTo>
                    <a:pt x="221" y="692"/>
                    <a:pt x="372" y="742"/>
                    <a:pt x="505" y="781"/>
                  </a:cubicBezTo>
                  <a:cubicBezTo>
                    <a:pt x="638" y="820"/>
                    <a:pt x="789" y="866"/>
                    <a:pt x="933" y="886"/>
                  </a:cubicBezTo>
                  <a:cubicBezTo>
                    <a:pt x="1077" y="906"/>
                    <a:pt x="1246" y="917"/>
                    <a:pt x="1370" y="901"/>
                  </a:cubicBezTo>
                  <a:cubicBezTo>
                    <a:pt x="1494" y="885"/>
                    <a:pt x="1594" y="839"/>
                    <a:pt x="1676" y="793"/>
                  </a:cubicBezTo>
                  <a:cubicBezTo>
                    <a:pt x="1758" y="747"/>
                    <a:pt x="1843" y="720"/>
                    <a:pt x="1860" y="624"/>
                  </a:cubicBezTo>
                  <a:cubicBezTo>
                    <a:pt x="1877" y="528"/>
                    <a:pt x="1835" y="306"/>
                    <a:pt x="1776" y="219"/>
                  </a:cubicBezTo>
                  <a:cubicBezTo>
                    <a:pt x="1717" y="132"/>
                    <a:pt x="1599" y="134"/>
                    <a:pt x="1503" y="100"/>
                  </a:cubicBezTo>
                  <a:cubicBezTo>
                    <a:pt x="1407" y="66"/>
                    <a:pt x="1302" y="26"/>
                    <a:pt x="1200" y="13"/>
                  </a:cubicBezTo>
                  <a:cubicBezTo>
                    <a:pt x="1098" y="0"/>
                    <a:pt x="974" y="7"/>
                    <a:pt x="889" y="23"/>
                  </a:cubicBezTo>
                  <a:close/>
                </a:path>
              </a:pathLst>
            </a:custGeom>
            <a:solidFill>
              <a:srgbClr val="00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7" name="Line 866"/>
            <p:cNvSpPr>
              <a:spLocks noChangeShapeType="1"/>
            </p:cNvSpPr>
            <p:nvPr/>
          </p:nvSpPr>
          <p:spPr bwMode="auto">
            <a:xfrm flipH="1">
              <a:off x="4411" y="1804"/>
              <a:ext cx="62" cy="4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8" name="Line 867"/>
            <p:cNvSpPr>
              <a:spLocks noChangeShapeType="1"/>
            </p:cNvSpPr>
            <p:nvPr/>
          </p:nvSpPr>
          <p:spPr bwMode="auto">
            <a:xfrm flipH="1">
              <a:off x="4783" y="1804"/>
              <a:ext cx="70" cy="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9" name="Line 724"/>
            <p:cNvSpPr>
              <a:spLocks noChangeShapeType="1"/>
            </p:cNvSpPr>
            <p:nvPr/>
          </p:nvSpPr>
          <p:spPr bwMode="auto">
            <a:xfrm flipV="1">
              <a:off x="4396" y="2523"/>
              <a:ext cx="143" cy="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A closer look at network structure:</a:t>
            </a:r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7513" y="1381125"/>
            <a:ext cx="3810000" cy="2819400"/>
          </a:xfrm>
        </p:spPr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network edge:</a:t>
            </a:r>
            <a:r>
              <a:rPr lang="en-US" smtClean="0"/>
              <a:t> applications and hosts</a:t>
            </a:r>
          </a:p>
        </p:txBody>
      </p:sp>
      <p:grpSp>
        <p:nvGrpSpPr>
          <p:cNvPr id="4" name="Group 868"/>
          <p:cNvGrpSpPr>
            <a:grpSpLocks/>
          </p:cNvGrpSpPr>
          <p:nvPr/>
        </p:nvGrpSpPr>
        <p:grpSpPr bwMode="auto">
          <a:xfrm>
            <a:off x="5103813" y="1658938"/>
            <a:ext cx="3021012" cy="3981450"/>
            <a:chOff x="3189" y="1069"/>
            <a:chExt cx="1903" cy="2508"/>
          </a:xfrm>
        </p:grpSpPr>
        <p:grpSp>
          <p:nvGrpSpPr>
            <p:cNvPr id="4383" name="Group 590"/>
            <p:cNvGrpSpPr>
              <a:grpSpLocks/>
            </p:cNvGrpSpPr>
            <p:nvPr/>
          </p:nvGrpSpPr>
          <p:grpSpPr bwMode="auto">
            <a:xfrm>
              <a:off x="3189" y="1364"/>
              <a:ext cx="436" cy="114"/>
              <a:chOff x="3072" y="739"/>
              <a:chExt cx="652" cy="146"/>
            </a:xfrm>
          </p:grpSpPr>
          <p:pic>
            <p:nvPicPr>
              <p:cNvPr id="4407" name="Picture 591" descr="lgv_fqmg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408" name="Line 592"/>
              <p:cNvSpPr>
                <a:spLocks noChangeShapeType="1"/>
              </p:cNvSpPr>
              <p:nvPr/>
            </p:nvSpPr>
            <p:spPr bwMode="auto">
              <a:xfrm flipH="1">
                <a:off x="3104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9" name="Line 593"/>
              <p:cNvSpPr>
                <a:spLocks noChangeShapeType="1"/>
              </p:cNvSpPr>
              <p:nvPr/>
            </p:nvSpPr>
            <p:spPr bwMode="auto">
              <a:xfrm flipH="1">
                <a:off x="3072" y="76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4384" name="Picture 594" descr="imgyjavg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65" y="1183"/>
              <a:ext cx="232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385" name="Group 595"/>
            <p:cNvGrpSpPr>
              <a:grpSpLocks/>
            </p:cNvGrpSpPr>
            <p:nvPr/>
          </p:nvGrpSpPr>
          <p:grpSpPr bwMode="auto">
            <a:xfrm>
              <a:off x="3846" y="1069"/>
              <a:ext cx="256" cy="269"/>
              <a:chOff x="2870" y="1518"/>
              <a:chExt cx="292" cy="320"/>
            </a:xfrm>
          </p:grpSpPr>
          <p:graphicFrame>
            <p:nvGraphicFramePr>
              <p:cNvPr id="4109" name="Object 59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109" name="Clip" r:id="rId6" imgW="819000" imgH="847800" progId="">
                  <p:embed/>
                </p:oleObj>
              </a:graphicData>
            </a:graphic>
          </p:graphicFrame>
          <p:graphicFrame>
            <p:nvGraphicFramePr>
              <p:cNvPr id="4110" name="Object 59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110" name="Clip" r:id="rId7" imgW="1266840" imgH="1200240" progId="">
                  <p:embed/>
                </p:oleObj>
              </a:graphicData>
            </a:graphic>
          </p:graphicFrame>
        </p:grpSp>
        <p:grpSp>
          <p:nvGrpSpPr>
            <p:cNvPr id="4386" name="Group 729"/>
            <p:cNvGrpSpPr>
              <a:grpSpLocks/>
            </p:cNvGrpSpPr>
            <p:nvPr/>
          </p:nvGrpSpPr>
          <p:grpSpPr bwMode="auto">
            <a:xfrm>
              <a:off x="3390" y="1979"/>
              <a:ext cx="209" cy="224"/>
              <a:chOff x="2870" y="1518"/>
              <a:chExt cx="292" cy="320"/>
            </a:xfrm>
          </p:grpSpPr>
          <p:graphicFrame>
            <p:nvGraphicFramePr>
              <p:cNvPr id="4107" name="Object 730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107" name="Clip" r:id="rId8" imgW="819000" imgH="847800" progId="">
                  <p:embed/>
                </p:oleObj>
              </a:graphicData>
            </a:graphic>
          </p:graphicFrame>
          <p:graphicFrame>
            <p:nvGraphicFramePr>
              <p:cNvPr id="4108" name="Object 731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108" name="Clip" r:id="rId9" imgW="1266840" imgH="1200240" progId="">
                  <p:embed/>
                </p:oleObj>
              </a:graphicData>
            </a:graphic>
          </p:graphicFrame>
        </p:grpSp>
        <p:graphicFrame>
          <p:nvGraphicFramePr>
            <p:cNvPr id="4098" name="Object 750"/>
            <p:cNvGraphicFramePr>
              <a:graphicFrameLocks noChangeAspect="1"/>
            </p:cNvGraphicFramePr>
            <p:nvPr/>
          </p:nvGraphicFramePr>
          <p:xfrm>
            <a:off x="3660" y="2006"/>
            <a:ext cx="207" cy="173"/>
          </p:xfrm>
          <a:graphic>
            <a:graphicData uri="http://schemas.openxmlformats.org/presentationml/2006/ole">
              <p:oleObj spid="_x0000_s4098" name="Clip" r:id="rId10" imgW="1305000" imgH="1085760" progId="">
                <p:embed/>
              </p:oleObj>
            </a:graphicData>
          </a:graphic>
        </p:graphicFrame>
        <p:grpSp>
          <p:nvGrpSpPr>
            <p:cNvPr id="4387" name="Group 755"/>
            <p:cNvGrpSpPr>
              <a:grpSpLocks/>
            </p:cNvGrpSpPr>
            <p:nvPr/>
          </p:nvGrpSpPr>
          <p:grpSpPr bwMode="auto">
            <a:xfrm>
              <a:off x="4702" y="3292"/>
              <a:ext cx="125" cy="230"/>
              <a:chOff x="4180" y="783"/>
              <a:chExt cx="150" cy="307"/>
            </a:xfrm>
          </p:grpSpPr>
          <p:sp>
            <p:nvSpPr>
              <p:cNvPr id="4399" name="AutoShape 756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0" name="Rectangle 757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1" name="Rectangle 758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2" name="AutoShape 759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3" name="Line 760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4" name="Line 761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5" name="Rectangle 762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6" name="Rectangle 763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4099" name="Object 818"/>
            <p:cNvGraphicFramePr>
              <a:graphicFrameLocks noChangeAspect="1"/>
            </p:cNvGraphicFramePr>
            <p:nvPr/>
          </p:nvGraphicFramePr>
          <p:xfrm>
            <a:off x="3417" y="3101"/>
            <a:ext cx="216" cy="180"/>
          </p:xfrm>
          <a:graphic>
            <a:graphicData uri="http://schemas.openxmlformats.org/presentationml/2006/ole">
              <p:oleObj spid="_x0000_s4099" name="Clip" r:id="rId11" imgW="1305000" imgH="1085760" progId="">
                <p:embed/>
              </p:oleObj>
            </a:graphicData>
          </a:graphic>
        </p:graphicFrame>
        <p:graphicFrame>
          <p:nvGraphicFramePr>
            <p:cNvPr id="4100" name="Object 819"/>
            <p:cNvGraphicFramePr>
              <a:graphicFrameLocks noChangeAspect="1"/>
            </p:cNvGraphicFramePr>
            <p:nvPr/>
          </p:nvGraphicFramePr>
          <p:xfrm>
            <a:off x="3521" y="2901"/>
            <a:ext cx="216" cy="180"/>
          </p:xfrm>
          <a:graphic>
            <a:graphicData uri="http://schemas.openxmlformats.org/presentationml/2006/ole">
              <p:oleObj spid="_x0000_s4100" name="Clip" r:id="rId12" imgW="1305000" imgH="1085760" progId="">
                <p:embed/>
              </p:oleObj>
            </a:graphicData>
          </a:graphic>
        </p:graphicFrame>
        <p:graphicFrame>
          <p:nvGraphicFramePr>
            <p:cNvPr id="4101" name="Object 820"/>
            <p:cNvGraphicFramePr>
              <a:graphicFrameLocks noChangeAspect="1"/>
            </p:cNvGraphicFramePr>
            <p:nvPr/>
          </p:nvGraphicFramePr>
          <p:xfrm>
            <a:off x="3689" y="3261"/>
            <a:ext cx="216" cy="180"/>
          </p:xfrm>
          <a:graphic>
            <a:graphicData uri="http://schemas.openxmlformats.org/presentationml/2006/ole">
              <p:oleObj spid="_x0000_s4101" name="Clip" r:id="rId13" imgW="1305000" imgH="1085760" progId="">
                <p:embed/>
              </p:oleObj>
            </a:graphicData>
          </a:graphic>
        </p:graphicFrame>
        <p:graphicFrame>
          <p:nvGraphicFramePr>
            <p:cNvPr id="4102" name="Object 821"/>
            <p:cNvGraphicFramePr>
              <a:graphicFrameLocks noChangeAspect="1"/>
            </p:cNvGraphicFramePr>
            <p:nvPr/>
          </p:nvGraphicFramePr>
          <p:xfrm>
            <a:off x="3903" y="3263"/>
            <a:ext cx="216" cy="180"/>
          </p:xfrm>
          <a:graphic>
            <a:graphicData uri="http://schemas.openxmlformats.org/presentationml/2006/ole">
              <p:oleObj spid="_x0000_s4102" name="Clip" r:id="rId14" imgW="1305000" imgH="1085760" progId="">
                <p:embed/>
              </p:oleObj>
            </a:graphicData>
          </a:graphic>
        </p:graphicFrame>
        <p:grpSp>
          <p:nvGrpSpPr>
            <p:cNvPr id="4388" name="Group 822"/>
            <p:cNvGrpSpPr>
              <a:grpSpLocks/>
            </p:cNvGrpSpPr>
            <p:nvPr/>
          </p:nvGrpSpPr>
          <p:grpSpPr bwMode="auto">
            <a:xfrm>
              <a:off x="4475" y="3342"/>
              <a:ext cx="172" cy="215"/>
              <a:chOff x="2870" y="1518"/>
              <a:chExt cx="292" cy="320"/>
            </a:xfrm>
          </p:grpSpPr>
          <p:graphicFrame>
            <p:nvGraphicFramePr>
              <p:cNvPr id="4105" name="Object 823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105" name="Clip" r:id="rId15" imgW="819000" imgH="847800" progId="">
                  <p:embed/>
                </p:oleObj>
              </a:graphicData>
            </a:graphic>
          </p:graphicFrame>
          <p:graphicFrame>
            <p:nvGraphicFramePr>
              <p:cNvPr id="4106" name="Object 824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106" name="Clip" r:id="rId16" imgW="1266840" imgH="1200240" progId="">
                  <p:embed/>
                </p:oleObj>
              </a:graphicData>
            </a:graphic>
          </p:graphicFrame>
        </p:grpSp>
        <p:grpSp>
          <p:nvGrpSpPr>
            <p:cNvPr id="4389" name="Group 825"/>
            <p:cNvGrpSpPr>
              <a:grpSpLocks/>
            </p:cNvGrpSpPr>
            <p:nvPr/>
          </p:nvGrpSpPr>
          <p:grpSpPr bwMode="auto">
            <a:xfrm>
              <a:off x="4191" y="3374"/>
              <a:ext cx="220" cy="203"/>
              <a:chOff x="2870" y="1518"/>
              <a:chExt cx="292" cy="320"/>
            </a:xfrm>
          </p:grpSpPr>
          <p:graphicFrame>
            <p:nvGraphicFramePr>
              <p:cNvPr id="4103" name="Object 82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103" name="Clip" r:id="rId17" imgW="819000" imgH="847800" progId="">
                  <p:embed/>
                </p:oleObj>
              </a:graphicData>
            </a:graphic>
          </p:graphicFrame>
          <p:graphicFrame>
            <p:nvGraphicFramePr>
              <p:cNvPr id="4104" name="Object 82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104" name="Clip" r:id="rId18" imgW="1266840" imgH="1200240" progId="">
                  <p:embed/>
                </p:oleObj>
              </a:graphicData>
            </a:graphic>
          </p:graphicFrame>
        </p:grpSp>
        <p:grpSp>
          <p:nvGrpSpPr>
            <p:cNvPr id="4390" name="Group 848"/>
            <p:cNvGrpSpPr>
              <a:grpSpLocks/>
            </p:cNvGrpSpPr>
            <p:nvPr/>
          </p:nvGrpSpPr>
          <p:grpSpPr bwMode="auto">
            <a:xfrm>
              <a:off x="4961" y="3136"/>
              <a:ext cx="131" cy="258"/>
              <a:chOff x="4180" y="783"/>
              <a:chExt cx="150" cy="307"/>
            </a:xfrm>
          </p:grpSpPr>
          <p:sp>
            <p:nvSpPr>
              <p:cNvPr id="4391" name="AutoShape 849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92" name="Rectangle 850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93" name="Rectangle 851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94" name="AutoShape 852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95" name="Line 853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96" name="Line 854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97" name="Rectangle 855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98" name="Rectangle 856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2" name="Group 869"/>
          <p:cNvGrpSpPr>
            <a:grpSpLocks/>
          </p:cNvGrpSpPr>
          <p:nvPr/>
        </p:nvGrpSpPr>
        <p:grpSpPr bwMode="auto">
          <a:xfrm>
            <a:off x="5454650" y="1822450"/>
            <a:ext cx="2538413" cy="3589338"/>
            <a:chOff x="3418" y="1154"/>
            <a:chExt cx="1599" cy="2261"/>
          </a:xfrm>
        </p:grpSpPr>
        <p:grpSp>
          <p:nvGrpSpPr>
            <p:cNvPr id="4245" name="Group 559"/>
            <p:cNvGrpSpPr>
              <a:grpSpLocks/>
            </p:cNvGrpSpPr>
            <p:nvPr/>
          </p:nvGrpSpPr>
          <p:grpSpPr bwMode="auto">
            <a:xfrm>
              <a:off x="3640" y="1154"/>
              <a:ext cx="212" cy="335"/>
              <a:chOff x="3796" y="1043"/>
              <a:chExt cx="865" cy="1237"/>
            </a:xfrm>
          </p:grpSpPr>
          <p:sp>
            <p:nvSpPr>
              <p:cNvPr id="4353" name="Line 560"/>
              <p:cNvSpPr>
                <a:spLocks noChangeShapeType="1"/>
              </p:cNvSpPr>
              <p:nvPr/>
            </p:nvSpPr>
            <p:spPr bwMode="auto">
              <a:xfrm flipH="1">
                <a:off x="3992" y="1481"/>
                <a:ext cx="235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354" name="Line 561"/>
              <p:cNvSpPr>
                <a:spLocks noChangeShapeType="1"/>
              </p:cNvSpPr>
              <p:nvPr/>
            </p:nvSpPr>
            <p:spPr bwMode="auto">
              <a:xfrm>
                <a:off x="4227" y="1481"/>
                <a:ext cx="23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355" name="Line 562"/>
              <p:cNvSpPr>
                <a:spLocks noChangeShapeType="1"/>
              </p:cNvSpPr>
              <p:nvPr/>
            </p:nvSpPr>
            <p:spPr bwMode="auto">
              <a:xfrm>
                <a:off x="3992" y="2201"/>
                <a:ext cx="235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356" name="Line 563"/>
              <p:cNvSpPr>
                <a:spLocks noChangeShapeType="1"/>
              </p:cNvSpPr>
              <p:nvPr/>
            </p:nvSpPr>
            <p:spPr bwMode="auto">
              <a:xfrm flipH="1">
                <a:off x="4227" y="2201"/>
                <a:ext cx="236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357" name="Line 564"/>
              <p:cNvSpPr>
                <a:spLocks noChangeShapeType="1"/>
              </p:cNvSpPr>
              <p:nvPr/>
            </p:nvSpPr>
            <p:spPr bwMode="auto">
              <a:xfrm>
                <a:off x="4227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358" name="Line 565"/>
              <p:cNvSpPr>
                <a:spLocks noChangeShapeType="1"/>
              </p:cNvSpPr>
              <p:nvPr/>
            </p:nvSpPr>
            <p:spPr bwMode="auto">
              <a:xfrm flipV="1">
                <a:off x="3992" y="2127"/>
                <a:ext cx="235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359" name="Line 566"/>
              <p:cNvSpPr>
                <a:spLocks noChangeShapeType="1"/>
              </p:cNvSpPr>
              <p:nvPr/>
            </p:nvSpPr>
            <p:spPr bwMode="auto">
              <a:xfrm flipH="1" flipV="1">
                <a:off x="4227" y="2127"/>
                <a:ext cx="236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360" name="Line 567"/>
              <p:cNvSpPr>
                <a:spLocks noChangeShapeType="1"/>
              </p:cNvSpPr>
              <p:nvPr/>
            </p:nvSpPr>
            <p:spPr bwMode="auto">
              <a:xfrm>
                <a:off x="4092" y="1890"/>
                <a:ext cx="135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361" name="Line 568"/>
              <p:cNvSpPr>
                <a:spLocks noChangeShapeType="1"/>
              </p:cNvSpPr>
              <p:nvPr/>
            </p:nvSpPr>
            <p:spPr bwMode="auto">
              <a:xfrm flipV="1">
                <a:off x="4227" y="1890"/>
                <a:ext cx="143" cy="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362" name="Line 569"/>
              <p:cNvSpPr>
                <a:spLocks noChangeShapeType="1"/>
              </p:cNvSpPr>
              <p:nvPr/>
            </p:nvSpPr>
            <p:spPr bwMode="auto">
              <a:xfrm>
                <a:off x="4047" y="1996"/>
                <a:ext cx="175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363" name="Line 570"/>
              <p:cNvSpPr>
                <a:spLocks noChangeShapeType="1"/>
              </p:cNvSpPr>
              <p:nvPr/>
            </p:nvSpPr>
            <p:spPr bwMode="auto">
              <a:xfrm flipV="1">
                <a:off x="4227" y="2012"/>
                <a:ext cx="176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364" name="Line 571"/>
              <p:cNvSpPr>
                <a:spLocks noChangeShapeType="1"/>
              </p:cNvSpPr>
              <p:nvPr/>
            </p:nvSpPr>
            <p:spPr bwMode="auto">
              <a:xfrm flipV="1">
                <a:off x="4227" y="1782"/>
                <a:ext cx="90" cy="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365" name="Line 572"/>
              <p:cNvSpPr>
                <a:spLocks noChangeShapeType="1"/>
              </p:cNvSpPr>
              <p:nvPr/>
            </p:nvSpPr>
            <p:spPr bwMode="auto">
              <a:xfrm flipV="1">
                <a:off x="4227" y="1632"/>
                <a:ext cx="5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366" name="Line 573"/>
              <p:cNvSpPr>
                <a:spLocks noChangeShapeType="1"/>
              </p:cNvSpPr>
              <p:nvPr/>
            </p:nvSpPr>
            <p:spPr bwMode="auto">
              <a:xfrm>
                <a:off x="4126" y="1772"/>
                <a:ext cx="109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367" name="Line 574"/>
              <p:cNvSpPr>
                <a:spLocks noChangeShapeType="1"/>
              </p:cNvSpPr>
              <p:nvPr/>
            </p:nvSpPr>
            <p:spPr bwMode="auto">
              <a:xfrm>
                <a:off x="4175" y="1625"/>
                <a:ext cx="63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4368" name="Group 575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4379" name="Line 576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4380" name="Line 57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4381" name="Line 578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4382" name="Line 57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4369" name="Group 580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4375" name="Line 581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4376" name="Line 58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4377" name="Line 583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4378" name="Line 58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4370" name="Group 585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4371" name="Line 586"/>
                <p:cNvSpPr>
                  <a:spLocks noChangeShapeType="1"/>
                </p:cNvSpPr>
                <p:nvPr/>
              </p:nvSpPr>
              <p:spPr bwMode="auto">
                <a:xfrm>
                  <a:off x="4227" y="160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4372" name="Line 5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4" y="1205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4373" name="Line 588"/>
                <p:cNvSpPr>
                  <a:spLocks noChangeShapeType="1"/>
                </p:cNvSpPr>
                <p:nvPr/>
              </p:nvSpPr>
              <p:spPr bwMode="auto">
                <a:xfrm rot="6361956">
                  <a:off x="4602" y="1393"/>
                  <a:ext cx="189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4374" name="Line 58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86"/>
                  <a:ext cx="189" cy="5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246" name="Group 696"/>
            <p:cNvGrpSpPr>
              <a:grpSpLocks/>
            </p:cNvGrpSpPr>
            <p:nvPr/>
          </p:nvGrpSpPr>
          <p:grpSpPr bwMode="auto">
            <a:xfrm>
              <a:off x="3832" y="1529"/>
              <a:ext cx="220" cy="100"/>
              <a:chOff x="3600" y="219"/>
              <a:chExt cx="360" cy="175"/>
            </a:xfrm>
          </p:grpSpPr>
          <p:sp>
            <p:nvSpPr>
              <p:cNvPr id="4340" name="Oval 69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41" name="Line 69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42" name="Line 69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43" name="Rectangle 70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4344" name="Oval 70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345" name="Group 70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4350" name="Line 70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51" name="Line 70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52" name="Line 70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346" name="Group 70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4347" name="Line 70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48" name="Line 70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49" name="Line 70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247" name="Group 710"/>
            <p:cNvGrpSpPr>
              <a:grpSpLocks/>
            </p:cNvGrpSpPr>
            <p:nvPr/>
          </p:nvGrpSpPr>
          <p:grpSpPr bwMode="auto">
            <a:xfrm>
              <a:off x="3639" y="2253"/>
              <a:ext cx="220" cy="100"/>
              <a:chOff x="3600" y="219"/>
              <a:chExt cx="360" cy="175"/>
            </a:xfrm>
          </p:grpSpPr>
          <p:sp>
            <p:nvSpPr>
              <p:cNvPr id="4327" name="Oval 71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28" name="Line 71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29" name="Line 71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30" name="Rectangle 71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4331" name="Oval 71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332" name="Group 71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4337" name="Line 71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38" name="Line 71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39" name="Line 71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333" name="Group 72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4334" name="Line 72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35" name="Line 72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36" name="Line 72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248" name="Group 732"/>
            <p:cNvGrpSpPr>
              <a:grpSpLocks/>
            </p:cNvGrpSpPr>
            <p:nvPr/>
          </p:nvGrpSpPr>
          <p:grpSpPr bwMode="auto">
            <a:xfrm>
              <a:off x="3418" y="2211"/>
              <a:ext cx="139" cy="194"/>
              <a:chOff x="2556" y="2689"/>
              <a:chExt cx="183" cy="255"/>
            </a:xfrm>
          </p:grpSpPr>
          <p:pic>
            <p:nvPicPr>
              <p:cNvPr id="4310" name="Picture 733" descr="31u_bnrz[1]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2609" y="2770"/>
                <a:ext cx="121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11" name="Freeform 734"/>
              <p:cNvSpPr>
                <a:spLocks/>
              </p:cNvSpPr>
              <p:nvPr/>
            </p:nvSpPr>
            <p:spPr bwMode="auto">
              <a:xfrm>
                <a:off x="2605" y="2702"/>
                <a:ext cx="33" cy="39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2" name="Freeform 735"/>
              <p:cNvSpPr>
                <a:spLocks/>
              </p:cNvSpPr>
              <p:nvPr/>
            </p:nvSpPr>
            <p:spPr bwMode="auto">
              <a:xfrm>
                <a:off x="2661" y="2701"/>
                <a:ext cx="22" cy="30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3" name="Freeform 736"/>
              <p:cNvSpPr>
                <a:spLocks/>
              </p:cNvSpPr>
              <p:nvPr/>
            </p:nvSpPr>
            <p:spPr bwMode="auto">
              <a:xfrm>
                <a:off x="2584" y="2694"/>
                <a:ext cx="54" cy="63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4" name="Freeform 737"/>
              <p:cNvSpPr>
                <a:spLocks/>
              </p:cNvSpPr>
              <p:nvPr/>
            </p:nvSpPr>
            <p:spPr bwMode="auto">
              <a:xfrm>
                <a:off x="2660" y="2692"/>
                <a:ext cx="47" cy="42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5" name="Freeform 738"/>
              <p:cNvSpPr>
                <a:spLocks/>
              </p:cNvSpPr>
              <p:nvPr/>
            </p:nvSpPr>
            <p:spPr bwMode="auto">
              <a:xfrm>
                <a:off x="2564" y="2712"/>
                <a:ext cx="19" cy="39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6" name="Freeform 739"/>
              <p:cNvSpPr>
                <a:spLocks/>
              </p:cNvSpPr>
              <p:nvPr/>
            </p:nvSpPr>
            <p:spPr bwMode="auto">
              <a:xfrm>
                <a:off x="2698" y="2689"/>
                <a:ext cx="41" cy="52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7" name="Freeform 740"/>
              <p:cNvSpPr>
                <a:spLocks/>
              </p:cNvSpPr>
              <p:nvPr/>
            </p:nvSpPr>
            <p:spPr bwMode="auto">
              <a:xfrm>
                <a:off x="2653" y="2750"/>
                <a:ext cx="14" cy="31"/>
              </a:xfrm>
              <a:custGeom>
                <a:avLst/>
                <a:gdLst>
                  <a:gd name="T0" fmla="*/ 0 w 83"/>
                  <a:gd name="T1" fmla="*/ 0 h 187"/>
                  <a:gd name="T2" fmla="*/ 0 w 83"/>
                  <a:gd name="T3" fmla="*/ 0 h 187"/>
                  <a:gd name="T4" fmla="*/ 0 w 83"/>
                  <a:gd name="T5" fmla="*/ 0 h 187"/>
                  <a:gd name="T6" fmla="*/ 0 w 83"/>
                  <a:gd name="T7" fmla="*/ 0 h 187"/>
                  <a:gd name="T8" fmla="*/ 0 w 83"/>
                  <a:gd name="T9" fmla="*/ 0 h 187"/>
                  <a:gd name="T10" fmla="*/ 0 w 83"/>
                  <a:gd name="T11" fmla="*/ 0 h 187"/>
                  <a:gd name="T12" fmla="*/ 0 w 83"/>
                  <a:gd name="T13" fmla="*/ 0 h 187"/>
                  <a:gd name="T14" fmla="*/ 0 w 83"/>
                  <a:gd name="T15" fmla="*/ 0 h 187"/>
                  <a:gd name="T16" fmla="*/ 0 w 83"/>
                  <a:gd name="T17" fmla="*/ 0 h 187"/>
                  <a:gd name="T18" fmla="*/ 0 w 83"/>
                  <a:gd name="T19" fmla="*/ 0 h 187"/>
                  <a:gd name="T20" fmla="*/ 0 w 83"/>
                  <a:gd name="T21" fmla="*/ 0 h 187"/>
                  <a:gd name="T22" fmla="*/ 0 w 83"/>
                  <a:gd name="T23" fmla="*/ 0 h 187"/>
                  <a:gd name="T24" fmla="*/ 0 w 83"/>
                  <a:gd name="T25" fmla="*/ 0 h 187"/>
                  <a:gd name="T26" fmla="*/ 0 w 83"/>
                  <a:gd name="T27" fmla="*/ 0 h 187"/>
                  <a:gd name="T28" fmla="*/ 0 w 83"/>
                  <a:gd name="T29" fmla="*/ 0 h 187"/>
                  <a:gd name="T30" fmla="*/ 0 w 83"/>
                  <a:gd name="T31" fmla="*/ 0 h 187"/>
                  <a:gd name="T32" fmla="*/ 0 w 83"/>
                  <a:gd name="T33" fmla="*/ 0 h 187"/>
                  <a:gd name="T34" fmla="*/ 0 w 83"/>
                  <a:gd name="T35" fmla="*/ 0 h 187"/>
                  <a:gd name="T36" fmla="*/ 0 w 83"/>
                  <a:gd name="T37" fmla="*/ 0 h 187"/>
                  <a:gd name="T38" fmla="*/ 0 w 83"/>
                  <a:gd name="T39" fmla="*/ 0 h 187"/>
                  <a:gd name="T40" fmla="*/ 0 w 83"/>
                  <a:gd name="T41" fmla="*/ 0 h 187"/>
                  <a:gd name="T42" fmla="*/ 0 w 83"/>
                  <a:gd name="T43" fmla="*/ 0 h 187"/>
                  <a:gd name="T44" fmla="*/ 0 w 83"/>
                  <a:gd name="T45" fmla="*/ 0 h 187"/>
                  <a:gd name="T46" fmla="*/ 0 w 83"/>
                  <a:gd name="T47" fmla="*/ 0 h 187"/>
                  <a:gd name="T48" fmla="*/ 0 w 83"/>
                  <a:gd name="T49" fmla="*/ 0 h 1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"/>
                  <a:gd name="T76" fmla="*/ 0 h 187"/>
                  <a:gd name="T77" fmla="*/ 83 w 83"/>
                  <a:gd name="T78" fmla="*/ 187 h 1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" h="187">
                    <a:moveTo>
                      <a:pt x="31" y="14"/>
                    </a:moveTo>
                    <a:lnTo>
                      <a:pt x="29" y="8"/>
                    </a:lnTo>
                    <a:lnTo>
                      <a:pt x="25" y="3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3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5" y="42"/>
                    </a:lnTo>
                    <a:lnTo>
                      <a:pt x="15" y="71"/>
                    </a:lnTo>
                    <a:lnTo>
                      <a:pt x="27" y="100"/>
                    </a:lnTo>
                    <a:lnTo>
                      <a:pt x="41" y="127"/>
                    </a:lnTo>
                    <a:lnTo>
                      <a:pt x="55" y="151"/>
                    </a:lnTo>
                    <a:lnTo>
                      <a:pt x="68" y="171"/>
                    </a:lnTo>
                    <a:lnTo>
                      <a:pt x="77" y="184"/>
                    </a:lnTo>
                    <a:lnTo>
                      <a:pt x="83" y="187"/>
                    </a:lnTo>
                    <a:lnTo>
                      <a:pt x="80" y="174"/>
                    </a:lnTo>
                    <a:lnTo>
                      <a:pt x="75" y="158"/>
                    </a:lnTo>
                    <a:lnTo>
                      <a:pt x="68" y="138"/>
                    </a:lnTo>
                    <a:lnTo>
                      <a:pt x="59" y="113"/>
                    </a:lnTo>
                    <a:lnTo>
                      <a:pt x="51" y="88"/>
                    </a:lnTo>
                    <a:lnTo>
                      <a:pt x="43" y="63"/>
                    </a:lnTo>
                    <a:lnTo>
                      <a:pt x="36" y="38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8" name="Freeform 741"/>
              <p:cNvSpPr>
                <a:spLocks/>
              </p:cNvSpPr>
              <p:nvPr/>
            </p:nvSpPr>
            <p:spPr bwMode="auto">
              <a:xfrm>
                <a:off x="2647" y="2733"/>
                <a:ext cx="7" cy="16"/>
              </a:xfrm>
              <a:custGeom>
                <a:avLst/>
                <a:gdLst>
                  <a:gd name="T0" fmla="*/ 0 w 44"/>
                  <a:gd name="T1" fmla="*/ 0 h 94"/>
                  <a:gd name="T2" fmla="*/ 0 w 44"/>
                  <a:gd name="T3" fmla="*/ 0 h 94"/>
                  <a:gd name="T4" fmla="*/ 0 w 44"/>
                  <a:gd name="T5" fmla="*/ 0 h 94"/>
                  <a:gd name="T6" fmla="*/ 0 w 44"/>
                  <a:gd name="T7" fmla="*/ 0 h 94"/>
                  <a:gd name="T8" fmla="*/ 0 w 44"/>
                  <a:gd name="T9" fmla="*/ 0 h 94"/>
                  <a:gd name="T10" fmla="*/ 0 w 44"/>
                  <a:gd name="T11" fmla="*/ 0 h 94"/>
                  <a:gd name="T12" fmla="*/ 0 w 44"/>
                  <a:gd name="T13" fmla="*/ 0 h 94"/>
                  <a:gd name="T14" fmla="*/ 0 w 44"/>
                  <a:gd name="T15" fmla="*/ 0 h 94"/>
                  <a:gd name="T16" fmla="*/ 0 w 44"/>
                  <a:gd name="T17" fmla="*/ 0 h 94"/>
                  <a:gd name="T18" fmla="*/ 0 w 44"/>
                  <a:gd name="T19" fmla="*/ 0 h 94"/>
                  <a:gd name="T20" fmla="*/ 0 w 44"/>
                  <a:gd name="T21" fmla="*/ 0 h 94"/>
                  <a:gd name="T22" fmla="*/ 0 w 44"/>
                  <a:gd name="T23" fmla="*/ 0 h 94"/>
                  <a:gd name="T24" fmla="*/ 0 w 44"/>
                  <a:gd name="T25" fmla="*/ 0 h 94"/>
                  <a:gd name="T26" fmla="*/ 0 w 44"/>
                  <a:gd name="T27" fmla="*/ 0 h 94"/>
                  <a:gd name="T28" fmla="*/ 0 w 44"/>
                  <a:gd name="T29" fmla="*/ 0 h 94"/>
                  <a:gd name="T30" fmla="*/ 0 w 44"/>
                  <a:gd name="T31" fmla="*/ 0 h 94"/>
                  <a:gd name="T32" fmla="*/ 0 w 44"/>
                  <a:gd name="T33" fmla="*/ 0 h 94"/>
                  <a:gd name="T34" fmla="*/ 0 w 44"/>
                  <a:gd name="T35" fmla="*/ 0 h 94"/>
                  <a:gd name="T36" fmla="*/ 0 w 44"/>
                  <a:gd name="T37" fmla="*/ 0 h 94"/>
                  <a:gd name="T38" fmla="*/ 0 w 44"/>
                  <a:gd name="T39" fmla="*/ 0 h 94"/>
                  <a:gd name="T40" fmla="*/ 0 w 44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4"/>
                  <a:gd name="T64" fmla="*/ 0 h 94"/>
                  <a:gd name="T65" fmla="*/ 44 w 44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4" h="94">
                    <a:moveTo>
                      <a:pt x="22" y="10"/>
                    </a:moveTo>
                    <a:lnTo>
                      <a:pt x="21" y="6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24"/>
                    </a:lnTo>
                    <a:lnTo>
                      <a:pt x="4" y="38"/>
                    </a:lnTo>
                    <a:lnTo>
                      <a:pt x="8" y="52"/>
                    </a:lnTo>
                    <a:lnTo>
                      <a:pt x="14" y="65"/>
                    </a:lnTo>
                    <a:lnTo>
                      <a:pt x="21" y="78"/>
                    </a:lnTo>
                    <a:lnTo>
                      <a:pt x="28" y="87"/>
                    </a:lnTo>
                    <a:lnTo>
                      <a:pt x="37" y="93"/>
                    </a:lnTo>
                    <a:lnTo>
                      <a:pt x="42" y="94"/>
                    </a:lnTo>
                    <a:lnTo>
                      <a:pt x="44" y="76"/>
                    </a:lnTo>
                    <a:lnTo>
                      <a:pt x="38" y="54"/>
                    </a:lnTo>
                    <a:lnTo>
                      <a:pt x="31" y="32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9" name="Freeform 742"/>
              <p:cNvSpPr>
                <a:spLocks/>
              </p:cNvSpPr>
              <p:nvPr/>
            </p:nvSpPr>
            <p:spPr bwMode="auto">
              <a:xfrm>
                <a:off x="2641" y="2722"/>
                <a:ext cx="6" cy="9"/>
              </a:xfrm>
              <a:custGeom>
                <a:avLst/>
                <a:gdLst>
                  <a:gd name="T0" fmla="*/ 0 w 38"/>
                  <a:gd name="T1" fmla="*/ 0 h 54"/>
                  <a:gd name="T2" fmla="*/ 0 w 38"/>
                  <a:gd name="T3" fmla="*/ 0 h 54"/>
                  <a:gd name="T4" fmla="*/ 0 w 38"/>
                  <a:gd name="T5" fmla="*/ 0 h 54"/>
                  <a:gd name="T6" fmla="*/ 0 w 38"/>
                  <a:gd name="T7" fmla="*/ 0 h 54"/>
                  <a:gd name="T8" fmla="*/ 0 w 38"/>
                  <a:gd name="T9" fmla="*/ 0 h 54"/>
                  <a:gd name="T10" fmla="*/ 0 w 38"/>
                  <a:gd name="T11" fmla="*/ 0 h 54"/>
                  <a:gd name="T12" fmla="*/ 0 w 38"/>
                  <a:gd name="T13" fmla="*/ 0 h 54"/>
                  <a:gd name="T14" fmla="*/ 0 w 38"/>
                  <a:gd name="T15" fmla="*/ 0 h 54"/>
                  <a:gd name="T16" fmla="*/ 0 w 38"/>
                  <a:gd name="T17" fmla="*/ 0 h 54"/>
                  <a:gd name="T18" fmla="*/ 0 w 38"/>
                  <a:gd name="T19" fmla="*/ 0 h 54"/>
                  <a:gd name="T20" fmla="*/ 0 w 38"/>
                  <a:gd name="T21" fmla="*/ 0 h 54"/>
                  <a:gd name="T22" fmla="*/ 0 w 38"/>
                  <a:gd name="T23" fmla="*/ 0 h 54"/>
                  <a:gd name="T24" fmla="*/ 0 w 38"/>
                  <a:gd name="T25" fmla="*/ 0 h 54"/>
                  <a:gd name="T26" fmla="*/ 0 w 38"/>
                  <a:gd name="T27" fmla="*/ 0 h 54"/>
                  <a:gd name="T28" fmla="*/ 0 w 38"/>
                  <a:gd name="T29" fmla="*/ 0 h 54"/>
                  <a:gd name="T30" fmla="*/ 0 w 38"/>
                  <a:gd name="T31" fmla="*/ 0 h 54"/>
                  <a:gd name="T32" fmla="*/ 0 w 38"/>
                  <a:gd name="T33" fmla="*/ 0 h 54"/>
                  <a:gd name="T34" fmla="*/ 0 w 38"/>
                  <a:gd name="T35" fmla="*/ 0 h 54"/>
                  <a:gd name="T36" fmla="*/ 0 w 38"/>
                  <a:gd name="T37" fmla="*/ 0 h 54"/>
                  <a:gd name="T38" fmla="*/ 0 w 38"/>
                  <a:gd name="T39" fmla="*/ 0 h 54"/>
                  <a:gd name="T40" fmla="*/ 0 w 38"/>
                  <a:gd name="T41" fmla="*/ 0 h 54"/>
                  <a:gd name="T42" fmla="*/ 0 w 38"/>
                  <a:gd name="T43" fmla="*/ 0 h 54"/>
                  <a:gd name="T44" fmla="*/ 0 w 38"/>
                  <a:gd name="T45" fmla="*/ 0 h 54"/>
                  <a:gd name="T46" fmla="*/ 0 w 38"/>
                  <a:gd name="T47" fmla="*/ 0 h 54"/>
                  <a:gd name="T48" fmla="*/ 0 w 38"/>
                  <a:gd name="T49" fmla="*/ 0 h 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"/>
                  <a:gd name="T76" fmla="*/ 0 h 54"/>
                  <a:gd name="T77" fmla="*/ 38 w 38"/>
                  <a:gd name="T78" fmla="*/ 54 h 5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" h="54">
                    <a:moveTo>
                      <a:pt x="20" y="7"/>
                    </a:moveTo>
                    <a:lnTo>
                      <a:pt x="20" y="8"/>
                    </a:lnTo>
                    <a:lnTo>
                      <a:pt x="19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7"/>
                    </a:lnTo>
                    <a:lnTo>
                      <a:pt x="4" y="24"/>
                    </a:lnTo>
                    <a:lnTo>
                      <a:pt x="8" y="32"/>
                    </a:lnTo>
                    <a:lnTo>
                      <a:pt x="14" y="39"/>
                    </a:lnTo>
                    <a:lnTo>
                      <a:pt x="20" y="46"/>
                    </a:lnTo>
                    <a:lnTo>
                      <a:pt x="27" y="50"/>
                    </a:lnTo>
                    <a:lnTo>
                      <a:pt x="33" y="54"/>
                    </a:lnTo>
                    <a:lnTo>
                      <a:pt x="38" y="54"/>
                    </a:lnTo>
                    <a:lnTo>
                      <a:pt x="36" y="42"/>
                    </a:lnTo>
                    <a:lnTo>
                      <a:pt x="32" y="29"/>
                    </a:lnTo>
                    <a:lnTo>
                      <a:pt x="25" y="16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20" name="Freeform 743"/>
              <p:cNvSpPr>
                <a:spLocks/>
              </p:cNvSpPr>
              <p:nvPr/>
            </p:nvSpPr>
            <p:spPr bwMode="auto">
              <a:xfrm>
                <a:off x="2636" y="2714"/>
                <a:ext cx="8" cy="6"/>
              </a:xfrm>
              <a:custGeom>
                <a:avLst/>
                <a:gdLst>
                  <a:gd name="T0" fmla="*/ 0 w 52"/>
                  <a:gd name="T1" fmla="*/ 0 h 36"/>
                  <a:gd name="T2" fmla="*/ 0 w 52"/>
                  <a:gd name="T3" fmla="*/ 0 h 36"/>
                  <a:gd name="T4" fmla="*/ 0 w 52"/>
                  <a:gd name="T5" fmla="*/ 0 h 36"/>
                  <a:gd name="T6" fmla="*/ 0 w 52"/>
                  <a:gd name="T7" fmla="*/ 0 h 36"/>
                  <a:gd name="T8" fmla="*/ 0 w 52"/>
                  <a:gd name="T9" fmla="*/ 0 h 36"/>
                  <a:gd name="T10" fmla="*/ 0 w 52"/>
                  <a:gd name="T11" fmla="*/ 0 h 36"/>
                  <a:gd name="T12" fmla="*/ 0 w 52"/>
                  <a:gd name="T13" fmla="*/ 0 h 36"/>
                  <a:gd name="T14" fmla="*/ 0 w 52"/>
                  <a:gd name="T15" fmla="*/ 0 h 36"/>
                  <a:gd name="T16" fmla="*/ 0 w 52"/>
                  <a:gd name="T17" fmla="*/ 0 h 36"/>
                  <a:gd name="T18" fmla="*/ 0 w 52"/>
                  <a:gd name="T19" fmla="*/ 0 h 36"/>
                  <a:gd name="T20" fmla="*/ 0 w 52"/>
                  <a:gd name="T21" fmla="*/ 0 h 36"/>
                  <a:gd name="T22" fmla="*/ 0 w 52"/>
                  <a:gd name="T23" fmla="*/ 0 h 36"/>
                  <a:gd name="T24" fmla="*/ 0 w 52"/>
                  <a:gd name="T25" fmla="*/ 0 h 36"/>
                  <a:gd name="T26" fmla="*/ 0 w 52"/>
                  <a:gd name="T27" fmla="*/ 0 h 36"/>
                  <a:gd name="T28" fmla="*/ 0 w 52"/>
                  <a:gd name="T29" fmla="*/ 0 h 36"/>
                  <a:gd name="T30" fmla="*/ 0 w 52"/>
                  <a:gd name="T31" fmla="*/ 0 h 36"/>
                  <a:gd name="T32" fmla="*/ 0 w 52"/>
                  <a:gd name="T33" fmla="*/ 0 h 36"/>
                  <a:gd name="T34" fmla="*/ 0 w 52"/>
                  <a:gd name="T35" fmla="*/ 0 h 36"/>
                  <a:gd name="T36" fmla="*/ 0 w 52"/>
                  <a:gd name="T37" fmla="*/ 0 h 36"/>
                  <a:gd name="T38" fmla="*/ 0 w 52"/>
                  <a:gd name="T39" fmla="*/ 0 h 36"/>
                  <a:gd name="T40" fmla="*/ 0 w 52"/>
                  <a:gd name="T41" fmla="*/ 0 h 36"/>
                  <a:gd name="T42" fmla="*/ 0 w 52"/>
                  <a:gd name="T43" fmla="*/ 0 h 36"/>
                  <a:gd name="T44" fmla="*/ 0 w 52"/>
                  <a:gd name="T45" fmla="*/ 0 h 36"/>
                  <a:gd name="T46" fmla="*/ 0 w 52"/>
                  <a:gd name="T47" fmla="*/ 0 h 36"/>
                  <a:gd name="T48" fmla="*/ 0 w 5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36"/>
                  <a:gd name="T77" fmla="*/ 52 w 5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36">
                    <a:moveTo>
                      <a:pt x="41" y="27"/>
                    </a:moveTo>
                    <a:lnTo>
                      <a:pt x="46" y="24"/>
                    </a:lnTo>
                    <a:lnTo>
                      <a:pt x="51" y="21"/>
                    </a:lnTo>
                    <a:lnTo>
                      <a:pt x="52" y="16"/>
                    </a:lnTo>
                    <a:lnTo>
                      <a:pt x="52" y="12"/>
                    </a:lnTo>
                    <a:lnTo>
                      <a:pt x="50" y="6"/>
                    </a:lnTo>
                    <a:lnTo>
                      <a:pt x="46" y="2"/>
                    </a:lnTo>
                    <a:lnTo>
                      <a:pt x="41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29" y="1"/>
                    </a:lnTo>
                    <a:lnTo>
                      <a:pt x="21" y="4"/>
                    </a:lnTo>
                    <a:lnTo>
                      <a:pt x="13" y="8"/>
                    </a:lnTo>
                    <a:lnTo>
                      <a:pt x="6" y="15"/>
                    </a:lnTo>
                    <a:lnTo>
                      <a:pt x="3" y="2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9" y="36"/>
                    </a:lnTo>
                    <a:lnTo>
                      <a:pt x="13" y="36"/>
                    </a:lnTo>
                    <a:lnTo>
                      <a:pt x="18" y="36"/>
                    </a:lnTo>
                    <a:lnTo>
                      <a:pt x="24" y="33"/>
                    </a:lnTo>
                    <a:lnTo>
                      <a:pt x="30" y="32"/>
                    </a:lnTo>
                    <a:lnTo>
                      <a:pt x="36" y="30"/>
                    </a:lnTo>
                    <a:lnTo>
                      <a:pt x="41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21" name="Freeform 744"/>
              <p:cNvSpPr>
                <a:spLocks/>
              </p:cNvSpPr>
              <p:nvPr/>
            </p:nvSpPr>
            <p:spPr bwMode="auto">
              <a:xfrm>
                <a:off x="2596" y="2704"/>
                <a:ext cx="33" cy="39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22" name="Freeform 745"/>
              <p:cNvSpPr>
                <a:spLocks/>
              </p:cNvSpPr>
              <p:nvPr/>
            </p:nvSpPr>
            <p:spPr bwMode="auto">
              <a:xfrm>
                <a:off x="2652" y="2704"/>
                <a:ext cx="22" cy="30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23" name="Freeform 746"/>
              <p:cNvSpPr>
                <a:spLocks/>
              </p:cNvSpPr>
              <p:nvPr/>
            </p:nvSpPr>
            <p:spPr bwMode="auto">
              <a:xfrm>
                <a:off x="2575" y="2697"/>
                <a:ext cx="53" cy="63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24" name="Freeform 747"/>
              <p:cNvSpPr>
                <a:spLocks/>
              </p:cNvSpPr>
              <p:nvPr/>
            </p:nvSpPr>
            <p:spPr bwMode="auto">
              <a:xfrm>
                <a:off x="2650" y="2695"/>
                <a:ext cx="47" cy="42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25" name="Freeform 748"/>
              <p:cNvSpPr>
                <a:spLocks/>
              </p:cNvSpPr>
              <p:nvPr/>
            </p:nvSpPr>
            <p:spPr bwMode="auto">
              <a:xfrm>
                <a:off x="2556" y="2718"/>
                <a:ext cx="19" cy="39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26" name="Freeform 749"/>
              <p:cNvSpPr>
                <a:spLocks/>
              </p:cNvSpPr>
              <p:nvPr/>
            </p:nvSpPr>
            <p:spPr bwMode="auto">
              <a:xfrm>
                <a:off x="2689" y="2692"/>
                <a:ext cx="41" cy="52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249" name="Line 752"/>
            <p:cNvSpPr>
              <a:spLocks noChangeShapeType="1"/>
            </p:cNvSpPr>
            <p:nvPr/>
          </p:nvSpPr>
          <p:spPr bwMode="auto">
            <a:xfrm>
              <a:off x="3777" y="1478"/>
              <a:ext cx="96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0" name="Line 754"/>
            <p:cNvSpPr>
              <a:spLocks noChangeShapeType="1"/>
            </p:cNvSpPr>
            <p:nvPr/>
          </p:nvSpPr>
          <p:spPr bwMode="auto">
            <a:xfrm rot="-5400000">
              <a:off x="4757" y="3206"/>
              <a:ext cx="330" cy="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51" name="Line 764"/>
            <p:cNvSpPr>
              <a:spLocks noChangeShapeType="1"/>
            </p:cNvSpPr>
            <p:nvPr/>
          </p:nvSpPr>
          <p:spPr bwMode="auto">
            <a:xfrm rot="5400000" flipV="1">
              <a:off x="4849" y="3383"/>
              <a:ext cx="2" cy="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52" name="Line 765"/>
            <p:cNvSpPr>
              <a:spLocks noChangeShapeType="1"/>
            </p:cNvSpPr>
            <p:nvPr/>
          </p:nvSpPr>
          <p:spPr bwMode="auto">
            <a:xfrm rot="-5400000">
              <a:off x="4966" y="3179"/>
              <a:ext cx="0" cy="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253" name="Group 766"/>
            <p:cNvGrpSpPr>
              <a:grpSpLocks/>
            </p:cNvGrpSpPr>
            <p:nvPr/>
          </p:nvGrpSpPr>
          <p:grpSpPr bwMode="auto">
            <a:xfrm>
              <a:off x="4701" y="2996"/>
              <a:ext cx="316" cy="148"/>
              <a:chOff x="3600" y="219"/>
              <a:chExt cx="360" cy="175"/>
            </a:xfrm>
          </p:grpSpPr>
          <p:sp>
            <p:nvSpPr>
              <p:cNvPr id="4297" name="Oval 76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98" name="Line 76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99" name="Line 76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00" name="Rectangle 77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4301" name="Oval 77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302" name="Group 77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4307" name="Line 77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08" name="Line 77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09" name="Line 77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303" name="Group 77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4304" name="Line 77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05" name="Line 77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06" name="Line 77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254" name="Group 794"/>
            <p:cNvGrpSpPr>
              <a:grpSpLocks/>
            </p:cNvGrpSpPr>
            <p:nvPr/>
          </p:nvGrpSpPr>
          <p:grpSpPr bwMode="auto">
            <a:xfrm>
              <a:off x="3768" y="3014"/>
              <a:ext cx="316" cy="148"/>
              <a:chOff x="3600" y="219"/>
              <a:chExt cx="360" cy="175"/>
            </a:xfrm>
          </p:grpSpPr>
          <p:sp>
            <p:nvSpPr>
              <p:cNvPr id="4284" name="Oval 79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85" name="Line 79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86" name="Line 79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87" name="Rectangle 79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4288" name="Oval 79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289" name="Group 80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4294" name="Line 80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95" name="Line 80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96" name="Line 80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290" name="Group 80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4291" name="Line 80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92" name="Line 80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93" name="Line 80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255" name="Line 811"/>
            <p:cNvSpPr>
              <a:spLocks noChangeShapeType="1"/>
            </p:cNvSpPr>
            <p:nvPr/>
          </p:nvSpPr>
          <p:spPr bwMode="auto">
            <a:xfrm flipH="1">
              <a:off x="3642" y="2931"/>
              <a:ext cx="160" cy="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6" name="Line 812"/>
            <p:cNvSpPr>
              <a:spLocks noChangeShapeType="1"/>
            </p:cNvSpPr>
            <p:nvPr/>
          </p:nvSpPr>
          <p:spPr bwMode="auto">
            <a:xfrm>
              <a:off x="3658" y="2963"/>
              <a:ext cx="1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7" name="Line 813"/>
            <p:cNvSpPr>
              <a:spLocks noChangeShapeType="1"/>
            </p:cNvSpPr>
            <p:nvPr/>
          </p:nvSpPr>
          <p:spPr bwMode="auto">
            <a:xfrm>
              <a:off x="3570" y="3175"/>
              <a:ext cx="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8" name="Line 814"/>
            <p:cNvSpPr>
              <a:spLocks noChangeShapeType="1"/>
            </p:cNvSpPr>
            <p:nvPr/>
          </p:nvSpPr>
          <p:spPr bwMode="auto">
            <a:xfrm>
              <a:off x="3729" y="3225"/>
              <a:ext cx="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9" name="Line 815"/>
            <p:cNvSpPr>
              <a:spLocks noChangeShapeType="1"/>
            </p:cNvSpPr>
            <p:nvPr/>
          </p:nvSpPr>
          <p:spPr bwMode="auto">
            <a:xfrm flipH="1">
              <a:off x="3880" y="3167"/>
              <a:ext cx="34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0" name="Line 816"/>
            <p:cNvSpPr>
              <a:spLocks noChangeShapeType="1"/>
            </p:cNvSpPr>
            <p:nvPr/>
          </p:nvSpPr>
          <p:spPr bwMode="auto">
            <a:xfrm>
              <a:off x="3762" y="3223"/>
              <a:ext cx="1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1" name="Line 817"/>
            <p:cNvSpPr>
              <a:spLocks noChangeShapeType="1"/>
            </p:cNvSpPr>
            <p:nvPr/>
          </p:nvSpPr>
          <p:spPr bwMode="auto">
            <a:xfrm flipH="1" flipV="1">
              <a:off x="4012" y="3228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262" name="Group 828"/>
            <p:cNvGrpSpPr>
              <a:grpSpLocks/>
            </p:cNvGrpSpPr>
            <p:nvPr/>
          </p:nvGrpSpPr>
          <p:grpSpPr bwMode="auto">
            <a:xfrm>
              <a:off x="4290" y="3130"/>
              <a:ext cx="183" cy="255"/>
              <a:chOff x="2556" y="2689"/>
              <a:chExt cx="183" cy="255"/>
            </a:xfrm>
          </p:grpSpPr>
          <p:pic>
            <p:nvPicPr>
              <p:cNvPr id="4267" name="Picture 829" descr="31u_bnrz[1]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2609" y="2770"/>
                <a:ext cx="121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268" name="Freeform 830"/>
              <p:cNvSpPr>
                <a:spLocks/>
              </p:cNvSpPr>
              <p:nvPr/>
            </p:nvSpPr>
            <p:spPr bwMode="auto">
              <a:xfrm>
                <a:off x="2605" y="2702"/>
                <a:ext cx="33" cy="39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69" name="Freeform 831"/>
              <p:cNvSpPr>
                <a:spLocks/>
              </p:cNvSpPr>
              <p:nvPr/>
            </p:nvSpPr>
            <p:spPr bwMode="auto">
              <a:xfrm>
                <a:off x="2661" y="2701"/>
                <a:ext cx="22" cy="30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70" name="Freeform 832"/>
              <p:cNvSpPr>
                <a:spLocks/>
              </p:cNvSpPr>
              <p:nvPr/>
            </p:nvSpPr>
            <p:spPr bwMode="auto">
              <a:xfrm>
                <a:off x="2584" y="2694"/>
                <a:ext cx="54" cy="63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71" name="Freeform 833"/>
              <p:cNvSpPr>
                <a:spLocks/>
              </p:cNvSpPr>
              <p:nvPr/>
            </p:nvSpPr>
            <p:spPr bwMode="auto">
              <a:xfrm>
                <a:off x="2660" y="2692"/>
                <a:ext cx="47" cy="42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72" name="Freeform 834"/>
              <p:cNvSpPr>
                <a:spLocks/>
              </p:cNvSpPr>
              <p:nvPr/>
            </p:nvSpPr>
            <p:spPr bwMode="auto">
              <a:xfrm>
                <a:off x="2564" y="2712"/>
                <a:ext cx="19" cy="39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73" name="Freeform 835"/>
              <p:cNvSpPr>
                <a:spLocks/>
              </p:cNvSpPr>
              <p:nvPr/>
            </p:nvSpPr>
            <p:spPr bwMode="auto">
              <a:xfrm>
                <a:off x="2698" y="2689"/>
                <a:ext cx="41" cy="52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74" name="Freeform 836"/>
              <p:cNvSpPr>
                <a:spLocks/>
              </p:cNvSpPr>
              <p:nvPr/>
            </p:nvSpPr>
            <p:spPr bwMode="auto">
              <a:xfrm>
                <a:off x="2653" y="2750"/>
                <a:ext cx="14" cy="31"/>
              </a:xfrm>
              <a:custGeom>
                <a:avLst/>
                <a:gdLst>
                  <a:gd name="T0" fmla="*/ 0 w 83"/>
                  <a:gd name="T1" fmla="*/ 0 h 187"/>
                  <a:gd name="T2" fmla="*/ 0 w 83"/>
                  <a:gd name="T3" fmla="*/ 0 h 187"/>
                  <a:gd name="T4" fmla="*/ 0 w 83"/>
                  <a:gd name="T5" fmla="*/ 0 h 187"/>
                  <a:gd name="T6" fmla="*/ 0 w 83"/>
                  <a:gd name="T7" fmla="*/ 0 h 187"/>
                  <a:gd name="T8" fmla="*/ 0 w 83"/>
                  <a:gd name="T9" fmla="*/ 0 h 187"/>
                  <a:gd name="T10" fmla="*/ 0 w 83"/>
                  <a:gd name="T11" fmla="*/ 0 h 187"/>
                  <a:gd name="T12" fmla="*/ 0 w 83"/>
                  <a:gd name="T13" fmla="*/ 0 h 187"/>
                  <a:gd name="T14" fmla="*/ 0 w 83"/>
                  <a:gd name="T15" fmla="*/ 0 h 187"/>
                  <a:gd name="T16" fmla="*/ 0 w 83"/>
                  <a:gd name="T17" fmla="*/ 0 h 187"/>
                  <a:gd name="T18" fmla="*/ 0 w 83"/>
                  <a:gd name="T19" fmla="*/ 0 h 187"/>
                  <a:gd name="T20" fmla="*/ 0 w 83"/>
                  <a:gd name="T21" fmla="*/ 0 h 187"/>
                  <a:gd name="T22" fmla="*/ 0 w 83"/>
                  <a:gd name="T23" fmla="*/ 0 h 187"/>
                  <a:gd name="T24" fmla="*/ 0 w 83"/>
                  <a:gd name="T25" fmla="*/ 0 h 187"/>
                  <a:gd name="T26" fmla="*/ 0 w 83"/>
                  <a:gd name="T27" fmla="*/ 0 h 187"/>
                  <a:gd name="T28" fmla="*/ 0 w 83"/>
                  <a:gd name="T29" fmla="*/ 0 h 187"/>
                  <a:gd name="T30" fmla="*/ 0 w 83"/>
                  <a:gd name="T31" fmla="*/ 0 h 187"/>
                  <a:gd name="T32" fmla="*/ 0 w 83"/>
                  <a:gd name="T33" fmla="*/ 0 h 187"/>
                  <a:gd name="T34" fmla="*/ 0 w 83"/>
                  <a:gd name="T35" fmla="*/ 0 h 187"/>
                  <a:gd name="T36" fmla="*/ 0 w 83"/>
                  <a:gd name="T37" fmla="*/ 0 h 187"/>
                  <a:gd name="T38" fmla="*/ 0 w 83"/>
                  <a:gd name="T39" fmla="*/ 0 h 187"/>
                  <a:gd name="T40" fmla="*/ 0 w 83"/>
                  <a:gd name="T41" fmla="*/ 0 h 187"/>
                  <a:gd name="T42" fmla="*/ 0 w 83"/>
                  <a:gd name="T43" fmla="*/ 0 h 187"/>
                  <a:gd name="T44" fmla="*/ 0 w 83"/>
                  <a:gd name="T45" fmla="*/ 0 h 187"/>
                  <a:gd name="T46" fmla="*/ 0 w 83"/>
                  <a:gd name="T47" fmla="*/ 0 h 187"/>
                  <a:gd name="T48" fmla="*/ 0 w 83"/>
                  <a:gd name="T49" fmla="*/ 0 h 1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"/>
                  <a:gd name="T76" fmla="*/ 0 h 187"/>
                  <a:gd name="T77" fmla="*/ 83 w 83"/>
                  <a:gd name="T78" fmla="*/ 187 h 1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" h="187">
                    <a:moveTo>
                      <a:pt x="31" y="14"/>
                    </a:moveTo>
                    <a:lnTo>
                      <a:pt x="29" y="8"/>
                    </a:lnTo>
                    <a:lnTo>
                      <a:pt x="25" y="3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3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5" y="42"/>
                    </a:lnTo>
                    <a:lnTo>
                      <a:pt x="15" y="71"/>
                    </a:lnTo>
                    <a:lnTo>
                      <a:pt x="27" y="100"/>
                    </a:lnTo>
                    <a:lnTo>
                      <a:pt x="41" y="127"/>
                    </a:lnTo>
                    <a:lnTo>
                      <a:pt x="55" y="151"/>
                    </a:lnTo>
                    <a:lnTo>
                      <a:pt x="68" y="171"/>
                    </a:lnTo>
                    <a:lnTo>
                      <a:pt x="77" y="184"/>
                    </a:lnTo>
                    <a:lnTo>
                      <a:pt x="83" y="187"/>
                    </a:lnTo>
                    <a:lnTo>
                      <a:pt x="80" y="174"/>
                    </a:lnTo>
                    <a:lnTo>
                      <a:pt x="75" y="158"/>
                    </a:lnTo>
                    <a:lnTo>
                      <a:pt x="68" y="138"/>
                    </a:lnTo>
                    <a:lnTo>
                      <a:pt x="59" y="113"/>
                    </a:lnTo>
                    <a:lnTo>
                      <a:pt x="51" y="88"/>
                    </a:lnTo>
                    <a:lnTo>
                      <a:pt x="43" y="63"/>
                    </a:lnTo>
                    <a:lnTo>
                      <a:pt x="36" y="38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75" name="Freeform 837"/>
              <p:cNvSpPr>
                <a:spLocks/>
              </p:cNvSpPr>
              <p:nvPr/>
            </p:nvSpPr>
            <p:spPr bwMode="auto">
              <a:xfrm>
                <a:off x="2647" y="2733"/>
                <a:ext cx="7" cy="16"/>
              </a:xfrm>
              <a:custGeom>
                <a:avLst/>
                <a:gdLst>
                  <a:gd name="T0" fmla="*/ 0 w 44"/>
                  <a:gd name="T1" fmla="*/ 0 h 94"/>
                  <a:gd name="T2" fmla="*/ 0 w 44"/>
                  <a:gd name="T3" fmla="*/ 0 h 94"/>
                  <a:gd name="T4" fmla="*/ 0 w 44"/>
                  <a:gd name="T5" fmla="*/ 0 h 94"/>
                  <a:gd name="T6" fmla="*/ 0 w 44"/>
                  <a:gd name="T7" fmla="*/ 0 h 94"/>
                  <a:gd name="T8" fmla="*/ 0 w 44"/>
                  <a:gd name="T9" fmla="*/ 0 h 94"/>
                  <a:gd name="T10" fmla="*/ 0 w 44"/>
                  <a:gd name="T11" fmla="*/ 0 h 94"/>
                  <a:gd name="T12" fmla="*/ 0 w 44"/>
                  <a:gd name="T13" fmla="*/ 0 h 94"/>
                  <a:gd name="T14" fmla="*/ 0 w 44"/>
                  <a:gd name="T15" fmla="*/ 0 h 94"/>
                  <a:gd name="T16" fmla="*/ 0 w 44"/>
                  <a:gd name="T17" fmla="*/ 0 h 94"/>
                  <a:gd name="T18" fmla="*/ 0 w 44"/>
                  <a:gd name="T19" fmla="*/ 0 h 94"/>
                  <a:gd name="T20" fmla="*/ 0 w 44"/>
                  <a:gd name="T21" fmla="*/ 0 h 94"/>
                  <a:gd name="T22" fmla="*/ 0 w 44"/>
                  <a:gd name="T23" fmla="*/ 0 h 94"/>
                  <a:gd name="T24" fmla="*/ 0 w 44"/>
                  <a:gd name="T25" fmla="*/ 0 h 94"/>
                  <a:gd name="T26" fmla="*/ 0 w 44"/>
                  <a:gd name="T27" fmla="*/ 0 h 94"/>
                  <a:gd name="T28" fmla="*/ 0 w 44"/>
                  <a:gd name="T29" fmla="*/ 0 h 94"/>
                  <a:gd name="T30" fmla="*/ 0 w 44"/>
                  <a:gd name="T31" fmla="*/ 0 h 94"/>
                  <a:gd name="T32" fmla="*/ 0 w 44"/>
                  <a:gd name="T33" fmla="*/ 0 h 94"/>
                  <a:gd name="T34" fmla="*/ 0 w 44"/>
                  <a:gd name="T35" fmla="*/ 0 h 94"/>
                  <a:gd name="T36" fmla="*/ 0 w 44"/>
                  <a:gd name="T37" fmla="*/ 0 h 94"/>
                  <a:gd name="T38" fmla="*/ 0 w 44"/>
                  <a:gd name="T39" fmla="*/ 0 h 94"/>
                  <a:gd name="T40" fmla="*/ 0 w 44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4"/>
                  <a:gd name="T64" fmla="*/ 0 h 94"/>
                  <a:gd name="T65" fmla="*/ 44 w 44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4" h="94">
                    <a:moveTo>
                      <a:pt x="22" y="10"/>
                    </a:moveTo>
                    <a:lnTo>
                      <a:pt x="21" y="6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24"/>
                    </a:lnTo>
                    <a:lnTo>
                      <a:pt x="4" y="38"/>
                    </a:lnTo>
                    <a:lnTo>
                      <a:pt x="8" y="52"/>
                    </a:lnTo>
                    <a:lnTo>
                      <a:pt x="14" y="65"/>
                    </a:lnTo>
                    <a:lnTo>
                      <a:pt x="21" y="78"/>
                    </a:lnTo>
                    <a:lnTo>
                      <a:pt x="28" y="87"/>
                    </a:lnTo>
                    <a:lnTo>
                      <a:pt x="37" y="93"/>
                    </a:lnTo>
                    <a:lnTo>
                      <a:pt x="42" y="94"/>
                    </a:lnTo>
                    <a:lnTo>
                      <a:pt x="44" y="76"/>
                    </a:lnTo>
                    <a:lnTo>
                      <a:pt x="38" y="54"/>
                    </a:lnTo>
                    <a:lnTo>
                      <a:pt x="31" y="32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76" name="Freeform 838"/>
              <p:cNvSpPr>
                <a:spLocks/>
              </p:cNvSpPr>
              <p:nvPr/>
            </p:nvSpPr>
            <p:spPr bwMode="auto">
              <a:xfrm>
                <a:off x="2641" y="2722"/>
                <a:ext cx="6" cy="9"/>
              </a:xfrm>
              <a:custGeom>
                <a:avLst/>
                <a:gdLst>
                  <a:gd name="T0" fmla="*/ 0 w 38"/>
                  <a:gd name="T1" fmla="*/ 0 h 54"/>
                  <a:gd name="T2" fmla="*/ 0 w 38"/>
                  <a:gd name="T3" fmla="*/ 0 h 54"/>
                  <a:gd name="T4" fmla="*/ 0 w 38"/>
                  <a:gd name="T5" fmla="*/ 0 h 54"/>
                  <a:gd name="T6" fmla="*/ 0 w 38"/>
                  <a:gd name="T7" fmla="*/ 0 h 54"/>
                  <a:gd name="T8" fmla="*/ 0 w 38"/>
                  <a:gd name="T9" fmla="*/ 0 h 54"/>
                  <a:gd name="T10" fmla="*/ 0 w 38"/>
                  <a:gd name="T11" fmla="*/ 0 h 54"/>
                  <a:gd name="T12" fmla="*/ 0 w 38"/>
                  <a:gd name="T13" fmla="*/ 0 h 54"/>
                  <a:gd name="T14" fmla="*/ 0 w 38"/>
                  <a:gd name="T15" fmla="*/ 0 h 54"/>
                  <a:gd name="T16" fmla="*/ 0 w 38"/>
                  <a:gd name="T17" fmla="*/ 0 h 54"/>
                  <a:gd name="T18" fmla="*/ 0 w 38"/>
                  <a:gd name="T19" fmla="*/ 0 h 54"/>
                  <a:gd name="T20" fmla="*/ 0 w 38"/>
                  <a:gd name="T21" fmla="*/ 0 h 54"/>
                  <a:gd name="T22" fmla="*/ 0 w 38"/>
                  <a:gd name="T23" fmla="*/ 0 h 54"/>
                  <a:gd name="T24" fmla="*/ 0 w 38"/>
                  <a:gd name="T25" fmla="*/ 0 h 54"/>
                  <a:gd name="T26" fmla="*/ 0 w 38"/>
                  <a:gd name="T27" fmla="*/ 0 h 54"/>
                  <a:gd name="T28" fmla="*/ 0 w 38"/>
                  <a:gd name="T29" fmla="*/ 0 h 54"/>
                  <a:gd name="T30" fmla="*/ 0 w 38"/>
                  <a:gd name="T31" fmla="*/ 0 h 54"/>
                  <a:gd name="T32" fmla="*/ 0 w 38"/>
                  <a:gd name="T33" fmla="*/ 0 h 54"/>
                  <a:gd name="T34" fmla="*/ 0 w 38"/>
                  <a:gd name="T35" fmla="*/ 0 h 54"/>
                  <a:gd name="T36" fmla="*/ 0 w 38"/>
                  <a:gd name="T37" fmla="*/ 0 h 54"/>
                  <a:gd name="T38" fmla="*/ 0 w 38"/>
                  <a:gd name="T39" fmla="*/ 0 h 54"/>
                  <a:gd name="T40" fmla="*/ 0 w 38"/>
                  <a:gd name="T41" fmla="*/ 0 h 54"/>
                  <a:gd name="T42" fmla="*/ 0 w 38"/>
                  <a:gd name="T43" fmla="*/ 0 h 54"/>
                  <a:gd name="T44" fmla="*/ 0 w 38"/>
                  <a:gd name="T45" fmla="*/ 0 h 54"/>
                  <a:gd name="T46" fmla="*/ 0 w 38"/>
                  <a:gd name="T47" fmla="*/ 0 h 54"/>
                  <a:gd name="T48" fmla="*/ 0 w 38"/>
                  <a:gd name="T49" fmla="*/ 0 h 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"/>
                  <a:gd name="T76" fmla="*/ 0 h 54"/>
                  <a:gd name="T77" fmla="*/ 38 w 38"/>
                  <a:gd name="T78" fmla="*/ 54 h 5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" h="54">
                    <a:moveTo>
                      <a:pt x="20" y="7"/>
                    </a:moveTo>
                    <a:lnTo>
                      <a:pt x="20" y="8"/>
                    </a:lnTo>
                    <a:lnTo>
                      <a:pt x="19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7"/>
                    </a:lnTo>
                    <a:lnTo>
                      <a:pt x="4" y="24"/>
                    </a:lnTo>
                    <a:lnTo>
                      <a:pt x="8" y="32"/>
                    </a:lnTo>
                    <a:lnTo>
                      <a:pt x="14" y="39"/>
                    </a:lnTo>
                    <a:lnTo>
                      <a:pt x="20" y="46"/>
                    </a:lnTo>
                    <a:lnTo>
                      <a:pt x="27" y="50"/>
                    </a:lnTo>
                    <a:lnTo>
                      <a:pt x="33" y="54"/>
                    </a:lnTo>
                    <a:lnTo>
                      <a:pt x="38" y="54"/>
                    </a:lnTo>
                    <a:lnTo>
                      <a:pt x="36" y="42"/>
                    </a:lnTo>
                    <a:lnTo>
                      <a:pt x="32" y="29"/>
                    </a:lnTo>
                    <a:lnTo>
                      <a:pt x="25" y="16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77" name="Freeform 839"/>
              <p:cNvSpPr>
                <a:spLocks/>
              </p:cNvSpPr>
              <p:nvPr/>
            </p:nvSpPr>
            <p:spPr bwMode="auto">
              <a:xfrm>
                <a:off x="2636" y="2714"/>
                <a:ext cx="8" cy="6"/>
              </a:xfrm>
              <a:custGeom>
                <a:avLst/>
                <a:gdLst>
                  <a:gd name="T0" fmla="*/ 0 w 52"/>
                  <a:gd name="T1" fmla="*/ 0 h 36"/>
                  <a:gd name="T2" fmla="*/ 0 w 52"/>
                  <a:gd name="T3" fmla="*/ 0 h 36"/>
                  <a:gd name="T4" fmla="*/ 0 w 52"/>
                  <a:gd name="T5" fmla="*/ 0 h 36"/>
                  <a:gd name="T6" fmla="*/ 0 w 52"/>
                  <a:gd name="T7" fmla="*/ 0 h 36"/>
                  <a:gd name="T8" fmla="*/ 0 w 52"/>
                  <a:gd name="T9" fmla="*/ 0 h 36"/>
                  <a:gd name="T10" fmla="*/ 0 w 52"/>
                  <a:gd name="T11" fmla="*/ 0 h 36"/>
                  <a:gd name="T12" fmla="*/ 0 w 52"/>
                  <a:gd name="T13" fmla="*/ 0 h 36"/>
                  <a:gd name="T14" fmla="*/ 0 w 52"/>
                  <a:gd name="T15" fmla="*/ 0 h 36"/>
                  <a:gd name="T16" fmla="*/ 0 w 52"/>
                  <a:gd name="T17" fmla="*/ 0 h 36"/>
                  <a:gd name="T18" fmla="*/ 0 w 52"/>
                  <a:gd name="T19" fmla="*/ 0 h 36"/>
                  <a:gd name="T20" fmla="*/ 0 w 52"/>
                  <a:gd name="T21" fmla="*/ 0 h 36"/>
                  <a:gd name="T22" fmla="*/ 0 w 52"/>
                  <a:gd name="T23" fmla="*/ 0 h 36"/>
                  <a:gd name="T24" fmla="*/ 0 w 52"/>
                  <a:gd name="T25" fmla="*/ 0 h 36"/>
                  <a:gd name="T26" fmla="*/ 0 w 52"/>
                  <a:gd name="T27" fmla="*/ 0 h 36"/>
                  <a:gd name="T28" fmla="*/ 0 w 52"/>
                  <a:gd name="T29" fmla="*/ 0 h 36"/>
                  <a:gd name="T30" fmla="*/ 0 w 52"/>
                  <a:gd name="T31" fmla="*/ 0 h 36"/>
                  <a:gd name="T32" fmla="*/ 0 w 52"/>
                  <a:gd name="T33" fmla="*/ 0 h 36"/>
                  <a:gd name="T34" fmla="*/ 0 w 52"/>
                  <a:gd name="T35" fmla="*/ 0 h 36"/>
                  <a:gd name="T36" fmla="*/ 0 w 52"/>
                  <a:gd name="T37" fmla="*/ 0 h 36"/>
                  <a:gd name="T38" fmla="*/ 0 w 52"/>
                  <a:gd name="T39" fmla="*/ 0 h 36"/>
                  <a:gd name="T40" fmla="*/ 0 w 52"/>
                  <a:gd name="T41" fmla="*/ 0 h 36"/>
                  <a:gd name="T42" fmla="*/ 0 w 52"/>
                  <a:gd name="T43" fmla="*/ 0 h 36"/>
                  <a:gd name="T44" fmla="*/ 0 w 52"/>
                  <a:gd name="T45" fmla="*/ 0 h 36"/>
                  <a:gd name="T46" fmla="*/ 0 w 52"/>
                  <a:gd name="T47" fmla="*/ 0 h 36"/>
                  <a:gd name="T48" fmla="*/ 0 w 5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36"/>
                  <a:gd name="T77" fmla="*/ 52 w 5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36">
                    <a:moveTo>
                      <a:pt x="41" y="27"/>
                    </a:moveTo>
                    <a:lnTo>
                      <a:pt x="46" y="24"/>
                    </a:lnTo>
                    <a:lnTo>
                      <a:pt x="51" y="21"/>
                    </a:lnTo>
                    <a:lnTo>
                      <a:pt x="52" y="16"/>
                    </a:lnTo>
                    <a:lnTo>
                      <a:pt x="52" y="12"/>
                    </a:lnTo>
                    <a:lnTo>
                      <a:pt x="50" y="6"/>
                    </a:lnTo>
                    <a:lnTo>
                      <a:pt x="46" y="2"/>
                    </a:lnTo>
                    <a:lnTo>
                      <a:pt x="41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29" y="1"/>
                    </a:lnTo>
                    <a:lnTo>
                      <a:pt x="21" y="4"/>
                    </a:lnTo>
                    <a:lnTo>
                      <a:pt x="13" y="8"/>
                    </a:lnTo>
                    <a:lnTo>
                      <a:pt x="6" y="15"/>
                    </a:lnTo>
                    <a:lnTo>
                      <a:pt x="3" y="2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9" y="36"/>
                    </a:lnTo>
                    <a:lnTo>
                      <a:pt x="13" y="36"/>
                    </a:lnTo>
                    <a:lnTo>
                      <a:pt x="18" y="36"/>
                    </a:lnTo>
                    <a:lnTo>
                      <a:pt x="24" y="33"/>
                    </a:lnTo>
                    <a:lnTo>
                      <a:pt x="30" y="32"/>
                    </a:lnTo>
                    <a:lnTo>
                      <a:pt x="36" y="30"/>
                    </a:lnTo>
                    <a:lnTo>
                      <a:pt x="41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78" name="Freeform 840"/>
              <p:cNvSpPr>
                <a:spLocks/>
              </p:cNvSpPr>
              <p:nvPr/>
            </p:nvSpPr>
            <p:spPr bwMode="auto">
              <a:xfrm>
                <a:off x="2596" y="2704"/>
                <a:ext cx="33" cy="39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79" name="Freeform 841"/>
              <p:cNvSpPr>
                <a:spLocks/>
              </p:cNvSpPr>
              <p:nvPr/>
            </p:nvSpPr>
            <p:spPr bwMode="auto">
              <a:xfrm>
                <a:off x="2652" y="2704"/>
                <a:ext cx="22" cy="30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80" name="Freeform 842"/>
              <p:cNvSpPr>
                <a:spLocks/>
              </p:cNvSpPr>
              <p:nvPr/>
            </p:nvSpPr>
            <p:spPr bwMode="auto">
              <a:xfrm>
                <a:off x="2575" y="2697"/>
                <a:ext cx="53" cy="63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81" name="Freeform 843"/>
              <p:cNvSpPr>
                <a:spLocks/>
              </p:cNvSpPr>
              <p:nvPr/>
            </p:nvSpPr>
            <p:spPr bwMode="auto">
              <a:xfrm>
                <a:off x="2650" y="2695"/>
                <a:ext cx="47" cy="42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82" name="Freeform 844"/>
              <p:cNvSpPr>
                <a:spLocks/>
              </p:cNvSpPr>
              <p:nvPr/>
            </p:nvSpPr>
            <p:spPr bwMode="auto">
              <a:xfrm>
                <a:off x="2556" y="2718"/>
                <a:ext cx="19" cy="39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83" name="Freeform 845"/>
              <p:cNvSpPr>
                <a:spLocks/>
              </p:cNvSpPr>
              <p:nvPr/>
            </p:nvSpPr>
            <p:spPr bwMode="auto">
              <a:xfrm>
                <a:off x="2689" y="2692"/>
                <a:ext cx="41" cy="52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263" name="Line 846"/>
            <p:cNvSpPr>
              <a:spLocks noChangeShapeType="1"/>
            </p:cNvSpPr>
            <p:nvPr/>
          </p:nvSpPr>
          <p:spPr bwMode="auto">
            <a:xfrm>
              <a:off x="4063" y="3139"/>
              <a:ext cx="317" cy="1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4" name="Line 847"/>
            <p:cNvSpPr>
              <a:spLocks noChangeShapeType="1"/>
            </p:cNvSpPr>
            <p:nvPr/>
          </p:nvSpPr>
          <p:spPr bwMode="auto">
            <a:xfrm>
              <a:off x="3716" y="3098"/>
              <a:ext cx="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5" name="Line 857"/>
            <p:cNvSpPr>
              <a:spLocks noChangeShapeType="1"/>
            </p:cNvSpPr>
            <p:nvPr/>
          </p:nvSpPr>
          <p:spPr bwMode="auto">
            <a:xfrm flipH="1">
              <a:off x="3772" y="2167"/>
              <a:ext cx="2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6" name="Line 863"/>
            <p:cNvSpPr>
              <a:spLocks noChangeShapeType="1"/>
            </p:cNvSpPr>
            <p:nvPr/>
          </p:nvSpPr>
          <p:spPr bwMode="auto">
            <a:xfrm flipV="1">
              <a:off x="3526" y="2308"/>
              <a:ext cx="10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870"/>
          <p:cNvGrpSpPr>
            <a:grpSpLocks/>
          </p:cNvGrpSpPr>
          <p:nvPr/>
        </p:nvGrpSpPr>
        <p:grpSpPr bwMode="auto">
          <a:xfrm>
            <a:off x="6443663" y="2190750"/>
            <a:ext cx="1590675" cy="2716213"/>
            <a:chOff x="4059" y="1380"/>
            <a:chExt cx="1002" cy="1711"/>
          </a:xfrm>
        </p:grpSpPr>
        <p:grpSp>
          <p:nvGrpSpPr>
            <p:cNvPr id="4121" name="Group 598"/>
            <p:cNvGrpSpPr>
              <a:grpSpLocks/>
            </p:cNvGrpSpPr>
            <p:nvPr/>
          </p:nvGrpSpPr>
          <p:grpSpPr bwMode="auto">
            <a:xfrm>
              <a:off x="4304" y="2253"/>
              <a:ext cx="228" cy="108"/>
              <a:chOff x="3600" y="219"/>
              <a:chExt cx="360" cy="175"/>
            </a:xfrm>
          </p:grpSpPr>
          <p:sp>
            <p:nvSpPr>
              <p:cNvPr id="4232" name="Oval 59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33" name="Line 60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34" name="Line 60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35" name="Rectangle 60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4236" name="Oval 60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237" name="Group 60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4242" name="Line 60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43" name="Line 60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44" name="Line 60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238" name="Group 60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4239" name="Line 60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40" name="Line 61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41" name="Line 61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122" name="Group 612"/>
            <p:cNvGrpSpPr>
              <a:grpSpLocks/>
            </p:cNvGrpSpPr>
            <p:nvPr/>
          </p:nvGrpSpPr>
          <p:grpSpPr bwMode="auto">
            <a:xfrm>
              <a:off x="4528" y="2429"/>
              <a:ext cx="228" cy="108"/>
              <a:chOff x="3600" y="219"/>
              <a:chExt cx="360" cy="175"/>
            </a:xfrm>
          </p:grpSpPr>
          <p:sp>
            <p:nvSpPr>
              <p:cNvPr id="4219" name="Oval 61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20" name="Line 61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21" name="Line 61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22" name="Rectangle 61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4223" name="Oval 61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224" name="Group 618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4229" name="Line 61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30" name="Line 62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31" name="Line 62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225" name="Group 622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4226" name="Line 62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27" name="Line 62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28" name="Line 62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123" name="Group 626"/>
            <p:cNvGrpSpPr>
              <a:grpSpLocks/>
            </p:cNvGrpSpPr>
            <p:nvPr/>
          </p:nvGrpSpPr>
          <p:grpSpPr bwMode="auto">
            <a:xfrm>
              <a:off x="4704" y="2261"/>
              <a:ext cx="228" cy="108"/>
              <a:chOff x="3600" y="219"/>
              <a:chExt cx="360" cy="175"/>
            </a:xfrm>
          </p:grpSpPr>
          <p:sp>
            <p:nvSpPr>
              <p:cNvPr id="4206" name="Oval 62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7" name="Line 62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8" name="Line 62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9" name="Rectangle 63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4210" name="Oval 63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211" name="Group 632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4216" name="Line 63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17" name="Line 63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18" name="Line 63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212" name="Group 636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4213" name="Line 63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14" name="Line 63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15" name="Line 63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124" name="Group 640"/>
            <p:cNvGrpSpPr>
              <a:grpSpLocks/>
            </p:cNvGrpSpPr>
            <p:nvPr/>
          </p:nvGrpSpPr>
          <p:grpSpPr bwMode="auto">
            <a:xfrm>
              <a:off x="4367" y="1532"/>
              <a:ext cx="221" cy="101"/>
              <a:chOff x="3600" y="219"/>
              <a:chExt cx="360" cy="175"/>
            </a:xfrm>
          </p:grpSpPr>
          <p:sp>
            <p:nvSpPr>
              <p:cNvPr id="4193" name="Oval 64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4" name="Line 64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5" name="Line 64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96" name="Rectangle 64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4197" name="Oval 64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198" name="Group 64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4203" name="Line 64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04" name="Line 64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05" name="Line 64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99" name="Group 65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4200" name="Line 65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01" name="Line 65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02" name="Line 65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125" name="Group 654"/>
            <p:cNvGrpSpPr>
              <a:grpSpLocks/>
            </p:cNvGrpSpPr>
            <p:nvPr/>
          </p:nvGrpSpPr>
          <p:grpSpPr bwMode="auto">
            <a:xfrm>
              <a:off x="4366" y="1693"/>
              <a:ext cx="228" cy="108"/>
              <a:chOff x="3600" y="219"/>
              <a:chExt cx="360" cy="175"/>
            </a:xfrm>
          </p:grpSpPr>
          <p:sp>
            <p:nvSpPr>
              <p:cNvPr id="4180" name="Oval 65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81" name="Line 65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82" name="Line 65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83" name="Rectangle 65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4184" name="Oval 65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185" name="Group 66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4190" name="Line 66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91" name="Line 66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92" name="Line 66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86" name="Group 66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4187" name="Line 66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88" name="Line 66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89" name="Line 66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126" name="Group 668"/>
            <p:cNvGrpSpPr>
              <a:grpSpLocks/>
            </p:cNvGrpSpPr>
            <p:nvPr/>
          </p:nvGrpSpPr>
          <p:grpSpPr bwMode="auto">
            <a:xfrm>
              <a:off x="4666" y="1472"/>
              <a:ext cx="210" cy="97"/>
              <a:chOff x="3600" y="219"/>
              <a:chExt cx="360" cy="175"/>
            </a:xfrm>
          </p:grpSpPr>
          <p:sp>
            <p:nvSpPr>
              <p:cNvPr id="4167" name="Oval 66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8" name="Line 67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9" name="Line 67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70" name="Rectangle 67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4171" name="Oval 67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172" name="Group 67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4177" name="Line 67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8" name="Line 67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9" name="Line 67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73" name="Group 67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4174" name="Line 67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5" name="Line 68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76" name="Line 68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127" name="Group 682"/>
            <p:cNvGrpSpPr>
              <a:grpSpLocks/>
            </p:cNvGrpSpPr>
            <p:nvPr/>
          </p:nvGrpSpPr>
          <p:grpSpPr bwMode="auto">
            <a:xfrm>
              <a:off x="4720" y="1693"/>
              <a:ext cx="228" cy="108"/>
              <a:chOff x="3600" y="219"/>
              <a:chExt cx="360" cy="175"/>
            </a:xfrm>
          </p:grpSpPr>
          <p:sp>
            <p:nvSpPr>
              <p:cNvPr id="4154" name="Oval 68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5" name="Line 68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6" name="Line 68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57" name="Rectangle 68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4158" name="Oval 68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159" name="Group 688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4164" name="Line 68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5" name="Line 69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6" name="Line 69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60" name="Group 692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4161" name="Line 69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2" name="Line 69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63" name="Line 69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128" name="Line 725"/>
            <p:cNvSpPr>
              <a:spLocks noChangeShapeType="1"/>
            </p:cNvSpPr>
            <p:nvPr/>
          </p:nvSpPr>
          <p:spPr bwMode="auto">
            <a:xfrm>
              <a:off x="4474" y="2358"/>
              <a:ext cx="103" cy="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9" name="Line 726"/>
            <p:cNvSpPr>
              <a:spLocks noChangeShapeType="1"/>
            </p:cNvSpPr>
            <p:nvPr/>
          </p:nvSpPr>
          <p:spPr bwMode="auto">
            <a:xfrm>
              <a:off x="4535" y="2308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0" name="Line 727"/>
            <p:cNvSpPr>
              <a:spLocks noChangeShapeType="1"/>
            </p:cNvSpPr>
            <p:nvPr/>
          </p:nvSpPr>
          <p:spPr bwMode="auto">
            <a:xfrm flipV="1">
              <a:off x="4684" y="2362"/>
              <a:ext cx="85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31" name="Group 780"/>
            <p:cNvGrpSpPr>
              <a:grpSpLocks/>
            </p:cNvGrpSpPr>
            <p:nvPr/>
          </p:nvGrpSpPr>
          <p:grpSpPr bwMode="auto">
            <a:xfrm>
              <a:off x="4187" y="2822"/>
              <a:ext cx="316" cy="148"/>
              <a:chOff x="3600" y="219"/>
              <a:chExt cx="360" cy="175"/>
            </a:xfrm>
          </p:grpSpPr>
          <p:sp>
            <p:nvSpPr>
              <p:cNvPr id="4141" name="Oval 78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2" name="Line 78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3" name="Line 78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4" name="Rectangle 78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4145" name="Oval 78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146" name="Group 786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4151" name="Line 78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2" name="Line 78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3" name="Line 78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47" name="Group 790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4148" name="Line 79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49" name="Line 79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50" name="Line 79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132" name="Line 808"/>
            <p:cNvSpPr>
              <a:spLocks noChangeShapeType="1"/>
            </p:cNvSpPr>
            <p:nvPr/>
          </p:nvSpPr>
          <p:spPr bwMode="auto">
            <a:xfrm>
              <a:off x="4470" y="2955"/>
              <a:ext cx="226" cy="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3" name="Line 809"/>
            <p:cNvSpPr>
              <a:spLocks noChangeShapeType="1"/>
            </p:cNvSpPr>
            <p:nvPr/>
          </p:nvSpPr>
          <p:spPr bwMode="auto">
            <a:xfrm flipV="1">
              <a:off x="4059" y="2963"/>
              <a:ext cx="175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4" name="Line 810"/>
            <p:cNvSpPr>
              <a:spLocks noChangeShapeType="1"/>
            </p:cNvSpPr>
            <p:nvPr/>
          </p:nvSpPr>
          <p:spPr bwMode="auto">
            <a:xfrm flipV="1">
              <a:off x="4086" y="3091"/>
              <a:ext cx="6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5" name="Line 858"/>
            <p:cNvSpPr>
              <a:spLocks noChangeShapeType="1"/>
            </p:cNvSpPr>
            <p:nvPr/>
          </p:nvSpPr>
          <p:spPr bwMode="auto">
            <a:xfrm flipV="1">
              <a:off x="4589" y="1526"/>
              <a:ext cx="78" cy="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6" name="Line 860"/>
            <p:cNvSpPr>
              <a:spLocks noChangeShapeType="1"/>
            </p:cNvSpPr>
            <p:nvPr/>
          </p:nvSpPr>
          <p:spPr bwMode="auto">
            <a:xfrm flipV="1">
              <a:off x="4596" y="1570"/>
              <a:ext cx="166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7" name="Line 861"/>
            <p:cNvSpPr>
              <a:spLocks noChangeShapeType="1"/>
            </p:cNvSpPr>
            <p:nvPr/>
          </p:nvSpPr>
          <p:spPr bwMode="auto">
            <a:xfrm>
              <a:off x="4818" y="1569"/>
              <a:ext cx="0" cy="1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8" name="Line 862"/>
            <p:cNvSpPr>
              <a:spLocks noChangeShapeType="1"/>
            </p:cNvSpPr>
            <p:nvPr/>
          </p:nvSpPr>
          <p:spPr bwMode="auto">
            <a:xfrm>
              <a:off x="4600" y="1762"/>
              <a:ext cx="11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9" name="Line 864"/>
            <p:cNvSpPr>
              <a:spLocks noChangeShapeType="1"/>
            </p:cNvSpPr>
            <p:nvPr/>
          </p:nvSpPr>
          <p:spPr bwMode="auto">
            <a:xfrm flipV="1">
              <a:off x="4861" y="1380"/>
              <a:ext cx="150" cy="1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0" name="Line 865"/>
            <p:cNvSpPr>
              <a:spLocks noChangeShapeType="1"/>
            </p:cNvSpPr>
            <p:nvPr/>
          </p:nvSpPr>
          <p:spPr bwMode="auto">
            <a:xfrm>
              <a:off x="4949" y="1756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088" name="Rectangle 872"/>
          <p:cNvSpPr>
            <a:spLocks noChangeArrowheads="1"/>
          </p:cNvSpPr>
          <p:nvPr/>
        </p:nvSpPr>
        <p:spPr bwMode="auto">
          <a:xfrm>
            <a:off x="431800" y="2660650"/>
            <a:ext cx="3810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Char char="q"/>
            </a:pPr>
            <a:r>
              <a:rPr lang="en-US" sz="2800">
                <a:solidFill>
                  <a:srgbClr val="FF0000"/>
                </a:solidFill>
                <a:latin typeface="Comic Sans MS" pitchFamily="66" charset="0"/>
              </a:rPr>
              <a:t>access networks, physical media:</a:t>
            </a:r>
            <a:r>
              <a:rPr lang="en-US" sz="2800">
                <a:latin typeface="Comic Sans MS" pitchFamily="66" charset="0"/>
              </a:rPr>
              <a:t> wired, wireless communication links</a:t>
            </a:r>
            <a:r>
              <a:rPr lang="en-US" sz="2800">
                <a:solidFill>
                  <a:srgbClr val="FF0000"/>
                </a:solidFill>
                <a:latin typeface="Comic Sans MS" pitchFamily="66" charset="0"/>
              </a:rPr>
              <a:t> </a:t>
            </a:r>
            <a:endParaRPr lang="en-US">
              <a:latin typeface="Comic Sans MS" pitchFamily="66" charset="0"/>
            </a:endParaRPr>
          </a:p>
        </p:txBody>
      </p:sp>
      <p:sp>
        <p:nvSpPr>
          <p:cNvPr id="10089" name="Rectangle 873"/>
          <p:cNvSpPr>
            <a:spLocks noChangeArrowheads="1"/>
          </p:cNvSpPr>
          <p:nvPr/>
        </p:nvSpPr>
        <p:spPr bwMode="auto">
          <a:xfrm>
            <a:off x="473075" y="4475163"/>
            <a:ext cx="3810000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Char char="q"/>
            </a:pPr>
            <a:r>
              <a:rPr lang="en-US" sz="2800">
                <a:solidFill>
                  <a:srgbClr val="FF0000"/>
                </a:solidFill>
                <a:latin typeface="Comic Sans MS" pitchFamily="66" charset="0"/>
              </a:rPr>
              <a:t>network core:</a:t>
            </a:r>
            <a:r>
              <a:rPr lang="en-US" sz="2800">
                <a:latin typeface="Comic Sans MS" pitchFamily="66" charset="0"/>
              </a:rPr>
              <a:t> 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>
                <a:latin typeface="Comic Sans MS" pitchFamily="66" charset="0"/>
              </a:rPr>
              <a:t>interconnected routers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>
                <a:latin typeface="Comic Sans MS" pitchFamily="66" charset="0"/>
              </a:rPr>
              <a:t>network of networks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Char char="q"/>
            </a:pPr>
            <a:endParaRPr lang="en-US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10088" grpId="0"/>
      <p:bldP spid="1008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13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1-</a:t>
            </a:r>
            <a:fld id="{CA5E75AA-F7B1-435E-B2AF-D12CF7C4ECC7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51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network edge:</a:t>
            </a:r>
          </a:p>
        </p:txBody>
      </p:sp>
      <p:sp>
        <p:nvSpPr>
          <p:cNvPr id="513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371600"/>
            <a:ext cx="4651375" cy="4648200"/>
          </a:xfrm>
        </p:spPr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end systems (hosts):</a:t>
            </a:r>
            <a:endParaRPr lang="en-US" sz="2400" smtClean="0"/>
          </a:p>
          <a:p>
            <a:pPr lvl="1"/>
            <a:r>
              <a:rPr lang="en-US" sz="2000" smtClean="0"/>
              <a:t>run application programs</a:t>
            </a:r>
          </a:p>
          <a:p>
            <a:pPr lvl="1"/>
            <a:r>
              <a:rPr lang="en-US" sz="2000" smtClean="0"/>
              <a:t>e.g. Web, email</a:t>
            </a:r>
          </a:p>
          <a:p>
            <a:pPr lvl="1"/>
            <a:r>
              <a:rPr lang="en-US" sz="2000" smtClean="0"/>
              <a:t>at “edge of network”</a:t>
            </a:r>
          </a:p>
        </p:txBody>
      </p:sp>
      <p:sp>
        <p:nvSpPr>
          <p:cNvPr id="5139" name="Freeform 229"/>
          <p:cNvSpPr>
            <a:spLocks/>
          </p:cNvSpPr>
          <p:nvPr/>
        </p:nvSpPr>
        <p:spPr bwMode="auto">
          <a:xfrm>
            <a:off x="6710363" y="3457575"/>
            <a:ext cx="1314450" cy="674688"/>
          </a:xfrm>
          <a:custGeom>
            <a:avLst/>
            <a:gdLst>
              <a:gd name="T0" fmla="*/ 2147483647 w 828"/>
              <a:gd name="T1" fmla="*/ 2147483647 h 425"/>
              <a:gd name="T2" fmla="*/ 2147483647 w 828"/>
              <a:gd name="T3" fmla="*/ 2147483647 h 425"/>
              <a:gd name="T4" fmla="*/ 2147483647 w 828"/>
              <a:gd name="T5" fmla="*/ 2147483647 h 425"/>
              <a:gd name="T6" fmla="*/ 2147483647 w 828"/>
              <a:gd name="T7" fmla="*/ 2147483647 h 425"/>
              <a:gd name="T8" fmla="*/ 2147483647 w 828"/>
              <a:gd name="T9" fmla="*/ 2147483647 h 425"/>
              <a:gd name="T10" fmla="*/ 2147483647 w 828"/>
              <a:gd name="T11" fmla="*/ 2147483647 h 425"/>
              <a:gd name="T12" fmla="*/ 2147483647 w 828"/>
              <a:gd name="T13" fmla="*/ 2147483647 h 425"/>
              <a:gd name="T14" fmla="*/ 2147483647 w 828"/>
              <a:gd name="T15" fmla="*/ 2147483647 h 425"/>
              <a:gd name="T16" fmla="*/ 2147483647 w 828"/>
              <a:gd name="T17" fmla="*/ 2147483647 h 425"/>
              <a:gd name="T18" fmla="*/ 2147483647 w 828"/>
              <a:gd name="T19" fmla="*/ 2147483647 h 425"/>
              <a:gd name="T20" fmla="*/ 2147483647 w 828"/>
              <a:gd name="T21" fmla="*/ 2147483647 h 425"/>
              <a:gd name="T22" fmla="*/ 2147483647 w 828"/>
              <a:gd name="T23" fmla="*/ 2147483647 h 4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8"/>
              <a:gd name="T37" fmla="*/ 0 h 425"/>
              <a:gd name="T38" fmla="*/ 828 w 828"/>
              <a:gd name="T39" fmla="*/ 425 h 42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40" name="Freeform 230"/>
          <p:cNvSpPr>
            <a:spLocks/>
          </p:cNvSpPr>
          <p:nvPr/>
        </p:nvSpPr>
        <p:spPr bwMode="auto">
          <a:xfrm>
            <a:off x="6729413" y="1931988"/>
            <a:ext cx="1730375" cy="1044575"/>
          </a:xfrm>
          <a:custGeom>
            <a:avLst/>
            <a:gdLst>
              <a:gd name="T0" fmla="*/ 2147483647 w 765"/>
              <a:gd name="T1" fmla="*/ 2147483647 h 459"/>
              <a:gd name="T2" fmla="*/ 2147483647 w 765"/>
              <a:gd name="T3" fmla="*/ 2147483647 h 459"/>
              <a:gd name="T4" fmla="*/ 2147483647 w 765"/>
              <a:gd name="T5" fmla="*/ 2147483647 h 459"/>
              <a:gd name="T6" fmla="*/ 2147483647 w 765"/>
              <a:gd name="T7" fmla="*/ 2147483647 h 459"/>
              <a:gd name="T8" fmla="*/ 2147483647 w 765"/>
              <a:gd name="T9" fmla="*/ 2147483647 h 459"/>
              <a:gd name="T10" fmla="*/ 2147483647 w 765"/>
              <a:gd name="T11" fmla="*/ 2147483647 h 459"/>
              <a:gd name="T12" fmla="*/ 2147483647 w 765"/>
              <a:gd name="T13" fmla="*/ 2147483647 h 459"/>
              <a:gd name="T14" fmla="*/ 2147483647 w 765"/>
              <a:gd name="T15" fmla="*/ 2147483647 h 459"/>
              <a:gd name="T16" fmla="*/ 2147483647 w 765"/>
              <a:gd name="T17" fmla="*/ 2147483647 h 459"/>
              <a:gd name="T18" fmla="*/ 2147483647 w 765"/>
              <a:gd name="T19" fmla="*/ 2147483647 h 459"/>
              <a:gd name="T20" fmla="*/ 2147483647 w 765"/>
              <a:gd name="T21" fmla="*/ 2147483647 h 459"/>
              <a:gd name="T22" fmla="*/ 2147483647 w 765"/>
              <a:gd name="T23" fmla="*/ 2147483647 h 4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765"/>
              <a:gd name="T37" fmla="*/ 0 h 459"/>
              <a:gd name="T38" fmla="*/ 765 w 765"/>
              <a:gd name="T39" fmla="*/ 459 h 4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41" name="Freeform 231"/>
          <p:cNvSpPr>
            <a:spLocks/>
          </p:cNvSpPr>
          <p:nvPr/>
        </p:nvSpPr>
        <p:spPr bwMode="auto">
          <a:xfrm>
            <a:off x="4989513" y="1639888"/>
            <a:ext cx="1644650" cy="1071562"/>
          </a:xfrm>
          <a:custGeom>
            <a:avLst/>
            <a:gdLst>
              <a:gd name="T0" fmla="*/ 2147483647 w 1036"/>
              <a:gd name="T1" fmla="*/ 2147483647 h 675"/>
              <a:gd name="T2" fmla="*/ 2147483647 w 1036"/>
              <a:gd name="T3" fmla="*/ 2147483647 h 675"/>
              <a:gd name="T4" fmla="*/ 2147483647 w 1036"/>
              <a:gd name="T5" fmla="*/ 2147483647 h 675"/>
              <a:gd name="T6" fmla="*/ 2147483647 w 1036"/>
              <a:gd name="T7" fmla="*/ 2147483647 h 675"/>
              <a:gd name="T8" fmla="*/ 2147483647 w 1036"/>
              <a:gd name="T9" fmla="*/ 2147483647 h 675"/>
              <a:gd name="T10" fmla="*/ 2147483647 w 1036"/>
              <a:gd name="T11" fmla="*/ 2147483647 h 675"/>
              <a:gd name="T12" fmla="*/ 2147483647 w 1036"/>
              <a:gd name="T13" fmla="*/ 2147483647 h 675"/>
              <a:gd name="T14" fmla="*/ 2147483647 w 1036"/>
              <a:gd name="T15" fmla="*/ 2147483647 h 675"/>
              <a:gd name="T16" fmla="*/ 2147483647 w 1036"/>
              <a:gd name="T17" fmla="*/ 2147483647 h 675"/>
              <a:gd name="T18" fmla="*/ 2147483647 w 1036"/>
              <a:gd name="T19" fmla="*/ 2147483647 h 675"/>
              <a:gd name="T20" fmla="*/ 2147483647 w 1036"/>
              <a:gd name="T21" fmla="*/ 2147483647 h 675"/>
              <a:gd name="T22" fmla="*/ 2147483647 w 1036"/>
              <a:gd name="T23" fmla="*/ 2147483647 h 675"/>
              <a:gd name="T24" fmla="*/ 2147483647 w 1036"/>
              <a:gd name="T25" fmla="*/ 2147483647 h 675"/>
              <a:gd name="T26" fmla="*/ 2147483647 w 1036"/>
              <a:gd name="T27" fmla="*/ 2147483647 h 675"/>
              <a:gd name="T28" fmla="*/ 2147483647 w 1036"/>
              <a:gd name="T29" fmla="*/ 2147483647 h 675"/>
              <a:gd name="T30" fmla="*/ 2147483647 w 1036"/>
              <a:gd name="T31" fmla="*/ 2147483647 h 675"/>
              <a:gd name="T32" fmla="*/ 2147483647 w 1036"/>
              <a:gd name="T33" fmla="*/ 2147483647 h 675"/>
              <a:gd name="T34" fmla="*/ 2147483647 w 1036"/>
              <a:gd name="T35" fmla="*/ 2147483647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142" name="Group 232"/>
          <p:cNvGrpSpPr>
            <a:grpSpLocks/>
          </p:cNvGrpSpPr>
          <p:nvPr/>
        </p:nvGrpSpPr>
        <p:grpSpPr bwMode="auto">
          <a:xfrm>
            <a:off x="5076825" y="2974975"/>
            <a:ext cx="1458913" cy="933450"/>
            <a:chOff x="2889" y="1631"/>
            <a:chExt cx="980" cy="743"/>
          </a:xfrm>
        </p:grpSpPr>
        <p:sp>
          <p:nvSpPr>
            <p:cNvPr id="5473" name="Rectangle 233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74" name="AutoShape 234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CCFF"/>
                </a:solidFill>
              </a:endParaRPr>
            </a:p>
          </p:txBody>
        </p:sp>
      </p:grpSp>
      <p:grpSp>
        <p:nvGrpSpPr>
          <p:cNvPr id="5143" name="Group 235"/>
          <p:cNvGrpSpPr>
            <a:grpSpLocks/>
          </p:cNvGrpSpPr>
          <p:nvPr/>
        </p:nvGrpSpPr>
        <p:grpSpPr bwMode="auto">
          <a:xfrm>
            <a:off x="5778500" y="1831975"/>
            <a:ext cx="336550" cy="531813"/>
            <a:chOff x="3796" y="1043"/>
            <a:chExt cx="865" cy="1237"/>
          </a:xfrm>
        </p:grpSpPr>
        <p:sp>
          <p:nvSpPr>
            <p:cNvPr id="5443" name="Line 236"/>
            <p:cNvSpPr>
              <a:spLocks noChangeShapeType="1"/>
            </p:cNvSpPr>
            <p:nvPr/>
          </p:nvSpPr>
          <p:spPr bwMode="auto">
            <a:xfrm flipH="1">
              <a:off x="3992" y="1481"/>
              <a:ext cx="235" cy="72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44" name="Line 237"/>
            <p:cNvSpPr>
              <a:spLocks noChangeShapeType="1"/>
            </p:cNvSpPr>
            <p:nvPr/>
          </p:nvSpPr>
          <p:spPr bwMode="auto">
            <a:xfrm>
              <a:off x="4227" y="1481"/>
              <a:ext cx="236" cy="72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45" name="Line 238"/>
            <p:cNvSpPr>
              <a:spLocks noChangeShapeType="1"/>
            </p:cNvSpPr>
            <p:nvPr/>
          </p:nvSpPr>
          <p:spPr bwMode="auto">
            <a:xfrm>
              <a:off x="3992" y="2201"/>
              <a:ext cx="235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46" name="Line 239"/>
            <p:cNvSpPr>
              <a:spLocks noChangeShapeType="1"/>
            </p:cNvSpPr>
            <p:nvPr/>
          </p:nvSpPr>
          <p:spPr bwMode="auto">
            <a:xfrm flipH="1">
              <a:off x="4227" y="2201"/>
              <a:ext cx="236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47" name="Line 240"/>
            <p:cNvSpPr>
              <a:spLocks noChangeShapeType="1"/>
            </p:cNvSpPr>
            <p:nvPr/>
          </p:nvSpPr>
          <p:spPr bwMode="auto">
            <a:xfrm>
              <a:off x="4227" y="1497"/>
              <a:ext cx="0" cy="78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48" name="Line 241"/>
            <p:cNvSpPr>
              <a:spLocks noChangeShapeType="1"/>
            </p:cNvSpPr>
            <p:nvPr/>
          </p:nvSpPr>
          <p:spPr bwMode="auto">
            <a:xfrm flipV="1">
              <a:off x="3992" y="2127"/>
              <a:ext cx="235" cy="7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49" name="Line 242"/>
            <p:cNvSpPr>
              <a:spLocks noChangeShapeType="1"/>
            </p:cNvSpPr>
            <p:nvPr/>
          </p:nvSpPr>
          <p:spPr bwMode="auto">
            <a:xfrm flipH="1" flipV="1">
              <a:off x="4227" y="2127"/>
              <a:ext cx="236" cy="7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50" name="Line 243"/>
            <p:cNvSpPr>
              <a:spLocks noChangeShapeType="1"/>
            </p:cNvSpPr>
            <p:nvPr/>
          </p:nvSpPr>
          <p:spPr bwMode="auto">
            <a:xfrm>
              <a:off x="4092" y="1890"/>
              <a:ext cx="135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51" name="Line 244"/>
            <p:cNvSpPr>
              <a:spLocks noChangeShapeType="1"/>
            </p:cNvSpPr>
            <p:nvPr/>
          </p:nvSpPr>
          <p:spPr bwMode="auto">
            <a:xfrm flipV="1">
              <a:off x="4227" y="1890"/>
              <a:ext cx="143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52" name="Line 245"/>
            <p:cNvSpPr>
              <a:spLocks noChangeShapeType="1"/>
            </p:cNvSpPr>
            <p:nvPr/>
          </p:nvSpPr>
          <p:spPr bwMode="auto">
            <a:xfrm>
              <a:off x="4047" y="1996"/>
              <a:ext cx="175" cy="8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53" name="Line 246"/>
            <p:cNvSpPr>
              <a:spLocks noChangeShapeType="1"/>
            </p:cNvSpPr>
            <p:nvPr/>
          </p:nvSpPr>
          <p:spPr bwMode="auto">
            <a:xfrm flipV="1">
              <a:off x="4227" y="2012"/>
              <a:ext cx="176" cy="7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54" name="Line 247"/>
            <p:cNvSpPr>
              <a:spLocks noChangeShapeType="1"/>
            </p:cNvSpPr>
            <p:nvPr/>
          </p:nvSpPr>
          <p:spPr bwMode="auto">
            <a:xfrm flipV="1">
              <a:off x="4227" y="1782"/>
              <a:ext cx="90" cy="2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55" name="Line 248"/>
            <p:cNvSpPr>
              <a:spLocks noChangeShapeType="1"/>
            </p:cNvSpPr>
            <p:nvPr/>
          </p:nvSpPr>
          <p:spPr bwMode="auto">
            <a:xfrm flipV="1">
              <a:off x="4227" y="1632"/>
              <a:ext cx="57" cy="2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56" name="Line 249"/>
            <p:cNvSpPr>
              <a:spLocks noChangeShapeType="1"/>
            </p:cNvSpPr>
            <p:nvPr/>
          </p:nvSpPr>
          <p:spPr bwMode="auto">
            <a:xfrm>
              <a:off x="4126" y="1772"/>
              <a:ext cx="109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57" name="Line 250"/>
            <p:cNvSpPr>
              <a:spLocks noChangeShapeType="1"/>
            </p:cNvSpPr>
            <p:nvPr/>
          </p:nvSpPr>
          <p:spPr bwMode="auto">
            <a:xfrm>
              <a:off x="4175" y="1625"/>
              <a:ext cx="63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5458" name="Group 251"/>
            <p:cNvGrpSpPr>
              <a:grpSpLocks/>
            </p:cNvGrpSpPr>
            <p:nvPr/>
          </p:nvGrpSpPr>
          <p:grpSpPr bwMode="auto">
            <a:xfrm>
              <a:off x="4269" y="1415"/>
              <a:ext cx="392" cy="137"/>
              <a:chOff x="4227" y="1360"/>
              <a:chExt cx="863" cy="270"/>
            </a:xfrm>
          </p:grpSpPr>
          <p:sp>
            <p:nvSpPr>
              <p:cNvPr id="5469" name="Line 252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470" name="Line 253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471" name="Line 254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472" name="Line 255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459" name="Group 256"/>
            <p:cNvGrpSpPr>
              <a:grpSpLocks/>
            </p:cNvGrpSpPr>
            <p:nvPr/>
          </p:nvGrpSpPr>
          <p:grpSpPr bwMode="auto">
            <a:xfrm rot="5700496">
              <a:off x="4053" y="1170"/>
              <a:ext cx="392" cy="137"/>
              <a:chOff x="4227" y="1360"/>
              <a:chExt cx="863" cy="270"/>
            </a:xfrm>
          </p:grpSpPr>
          <p:sp>
            <p:nvSpPr>
              <p:cNvPr id="5465" name="Line 257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466" name="Line 258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467" name="Line 259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468" name="Line 260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460" name="Group 261"/>
            <p:cNvGrpSpPr>
              <a:grpSpLocks/>
            </p:cNvGrpSpPr>
            <p:nvPr/>
          </p:nvGrpSpPr>
          <p:grpSpPr bwMode="auto">
            <a:xfrm rot="10800000">
              <a:off x="3796" y="1402"/>
              <a:ext cx="392" cy="137"/>
              <a:chOff x="4227" y="1360"/>
              <a:chExt cx="863" cy="270"/>
            </a:xfrm>
          </p:grpSpPr>
          <p:sp>
            <p:nvSpPr>
              <p:cNvPr id="5461" name="Line 262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462" name="Line 263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463" name="Line 264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464" name="Line 265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5144" name="Oval 275"/>
          <p:cNvSpPr>
            <a:spLocks noChangeArrowheads="1"/>
          </p:cNvSpPr>
          <p:nvPr/>
        </p:nvSpPr>
        <p:spPr bwMode="auto">
          <a:xfrm>
            <a:off x="6835775" y="36528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5" name="Line 276"/>
          <p:cNvSpPr>
            <a:spLocks noChangeShapeType="1"/>
          </p:cNvSpPr>
          <p:nvPr/>
        </p:nvSpPr>
        <p:spPr bwMode="auto">
          <a:xfrm>
            <a:off x="6835775" y="3644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6" name="Line 277"/>
          <p:cNvSpPr>
            <a:spLocks noChangeShapeType="1"/>
          </p:cNvSpPr>
          <p:nvPr/>
        </p:nvSpPr>
        <p:spPr bwMode="auto">
          <a:xfrm>
            <a:off x="7194550" y="3644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7" name="Rectangle 278"/>
          <p:cNvSpPr>
            <a:spLocks noChangeArrowheads="1"/>
          </p:cNvSpPr>
          <p:nvPr/>
        </p:nvSpPr>
        <p:spPr bwMode="auto">
          <a:xfrm>
            <a:off x="6835775" y="36449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148" name="Oval 279"/>
          <p:cNvSpPr>
            <a:spLocks noChangeArrowheads="1"/>
          </p:cNvSpPr>
          <p:nvPr/>
        </p:nvSpPr>
        <p:spPr bwMode="auto">
          <a:xfrm>
            <a:off x="6832600" y="35766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49" name="Group 280"/>
          <p:cNvGrpSpPr>
            <a:grpSpLocks/>
          </p:cNvGrpSpPr>
          <p:nvPr/>
        </p:nvGrpSpPr>
        <p:grpSpPr bwMode="auto">
          <a:xfrm>
            <a:off x="6918325" y="3600450"/>
            <a:ext cx="179388" cy="65088"/>
            <a:chOff x="2848" y="848"/>
            <a:chExt cx="140" cy="98"/>
          </a:xfrm>
        </p:grpSpPr>
        <p:sp>
          <p:nvSpPr>
            <p:cNvPr id="5440" name="Line 28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1" name="Line 28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2" name="Line 28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50" name="Group 284"/>
          <p:cNvGrpSpPr>
            <a:grpSpLocks/>
          </p:cNvGrpSpPr>
          <p:nvPr/>
        </p:nvGrpSpPr>
        <p:grpSpPr bwMode="auto">
          <a:xfrm flipV="1">
            <a:off x="6918325" y="3600450"/>
            <a:ext cx="179388" cy="65088"/>
            <a:chOff x="2848" y="848"/>
            <a:chExt cx="140" cy="98"/>
          </a:xfrm>
        </p:grpSpPr>
        <p:sp>
          <p:nvSpPr>
            <p:cNvPr id="5437" name="Line 28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8" name="Line 28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9" name="Line 28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51" name="Oval 289"/>
          <p:cNvSpPr>
            <a:spLocks noChangeArrowheads="1"/>
          </p:cNvSpPr>
          <p:nvPr/>
        </p:nvSpPr>
        <p:spPr bwMode="auto">
          <a:xfrm>
            <a:off x="7191375" y="39322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2" name="Line 290"/>
          <p:cNvSpPr>
            <a:spLocks noChangeShapeType="1"/>
          </p:cNvSpPr>
          <p:nvPr/>
        </p:nvSpPr>
        <p:spPr bwMode="auto">
          <a:xfrm>
            <a:off x="7191375" y="39243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3" name="Line 291"/>
          <p:cNvSpPr>
            <a:spLocks noChangeShapeType="1"/>
          </p:cNvSpPr>
          <p:nvPr/>
        </p:nvSpPr>
        <p:spPr bwMode="auto">
          <a:xfrm>
            <a:off x="7550150" y="39243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4" name="Rectangle 292"/>
          <p:cNvSpPr>
            <a:spLocks noChangeArrowheads="1"/>
          </p:cNvSpPr>
          <p:nvPr/>
        </p:nvSpPr>
        <p:spPr bwMode="auto">
          <a:xfrm>
            <a:off x="7191375" y="39243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155" name="Oval 293"/>
          <p:cNvSpPr>
            <a:spLocks noChangeArrowheads="1"/>
          </p:cNvSpPr>
          <p:nvPr/>
        </p:nvSpPr>
        <p:spPr bwMode="auto">
          <a:xfrm>
            <a:off x="7188200" y="38560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56" name="Group 294"/>
          <p:cNvGrpSpPr>
            <a:grpSpLocks/>
          </p:cNvGrpSpPr>
          <p:nvPr/>
        </p:nvGrpSpPr>
        <p:grpSpPr bwMode="auto">
          <a:xfrm>
            <a:off x="7273925" y="3879850"/>
            <a:ext cx="179388" cy="65088"/>
            <a:chOff x="2848" y="848"/>
            <a:chExt cx="140" cy="98"/>
          </a:xfrm>
        </p:grpSpPr>
        <p:sp>
          <p:nvSpPr>
            <p:cNvPr id="5434" name="Line 29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5" name="Line 29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6" name="Line 29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57" name="Group 298"/>
          <p:cNvGrpSpPr>
            <a:grpSpLocks/>
          </p:cNvGrpSpPr>
          <p:nvPr/>
        </p:nvGrpSpPr>
        <p:grpSpPr bwMode="auto">
          <a:xfrm flipV="1">
            <a:off x="7273925" y="3879850"/>
            <a:ext cx="179388" cy="65088"/>
            <a:chOff x="2848" y="848"/>
            <a:chExt cx="140" cy="98"/>
          </a:xfrm>
        </p:grpSpPr>
        <p:sp>
          <p:nvSpPr>
            <p:cNvPr id="5431" name="Line 29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" name="Line 30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" name="Line 30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58" name="Oval 303"/>
          <p:cNvSpPr>
            <a:spLocks noChangeArrowheads="1"/>
          </p:cNvSpPr>
          <p:nvPr/>
        </p:nvSpPr>
        <p:spPr bwMode="auto">
          <a:xfrm>
            <a:off x="7470775" y="36655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9" name="Line 304"/>
          <p:cNvSpPr>
            <a:spLocks noChangeShapeType="1"/>
          </p:cNvSpPr>
          <p:nvPr/>
        </p:nvSpPr>
        <p:spPr bwMode="auto">
          <a:xfrm>
            <a:off x="7470775" y="36576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0" name="Line 305"/>
          <p:cNvSpPr>
            <a:spLocks noChangeShapeType="1"/>
          </p:cNvSpPr>
          <p:nvPr/>
        </p:nvSpPr>
        <p:spPr bwMode="auto">
          <a:xfrm>
            <a:off x="7829550" y="36576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1" name="Rectangle 306"/>
          <p:cNvSpPr>
            <a:spLocks noChangeArrowheads="1"/>
          </p:cNvSpPr>
          <p:nvPr/>
        </p:nvSpPr>
        <p:spPr bwMode="auto">
          <a:xfrm>
            <a:off x="7470775" y="36576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162" name="Oval 307"/>
          <p:cNvSpPr>
            <a:spLocks noChangeArrowheads="1"/>
          </p:cNvSpPr>
          <p:nvPr/>
        </p:nvSpPr>
        <p:spPr bwMode="auto">
          <a:xfrm>
            <a:off x="7467600" y="35893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63" name="Group 308"/>
          <p:cNvGrpSpPr>
            <a:grpSpLocks/>
          </p:cNvGrpSpPr>
          <p:nvPr/>
        </p:nvGrpSpPr>
        <p:grpSpPr bwMode="auto">
          <a:xfrm>
            <a:off x="7553325" y="3613150"/>
            <a:ext cx="179388" cy="65088"/>
            <a:chOff x="2848" y="848"/>
            <a:chExt cx="140" cy="98"/>
          </a:xfrm>
        </p:grpSpPr>
        <p:sp>
          <p:nvSpPr>
            <p:cNvPr id="5428" name="Line 30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" name="Line 31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" name="Line 31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64" name="Group 312"/>
          <p:cNvGrpSpPr>
            <a:grpSpLocks/>
          </p:cNvGrpSpPr>
          <p:nvPr/>
        </p:nvGrpSpPr>
        <p:grpSpPr bwMode="auto">
          <a:xfrm flipV="1">
            <a:off x="7553325" y="3613150"/>
            <a:ext cx="179388" cy="65088"/>
            <a:chOff x="2848" y="848"/>
            <a:chExt cx="140" cy="98"/>
          </a:xfrm>
        </p:grpSpPr>
        <p:sp>
          <p:nvSpPr>
            <p:cNvPr id="5425" name="Line 31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6" name="Line 31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7" name="Line 31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65" name="Oval 317"/>
          <p:cNvSpPr>
            <a:spLocks noChangeArrowheads="1"/>
          </p:cNvSpPr>
          <p:nvPr/>
        </p:nvSpPr>
        <p:spPr bwMode="auto">
          <a:xfrm>
            <a:off x="6935788" y="2503488"/>
            <a:ext cx="347662" cy="8890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6" name="Line 318"/>
          <p:cNvSpPr>
            <a:spLocks noChangeShapeType="1"/>
          </p:cNvSpPr>
          <p:nvPr/>
        </p:nvSpPr>
        <p:spPr bwMode="auto">
          <a:xfrm>
            <a:off x="6935788" y="2495550"/>
            <a:ext cx="0" cy="55563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7" name="Line 319"/>
          <p:cNvSpPr>
            <a:spLocks noChangeShapeType="1"/>
          </p:cNvSpPr>
          <p:nvPr/>
        </p:nvSpPr>
        <p:spPr bwMode="auto">
          <a:xfrm>
            <a:off x="7283450" y="2495550"/>
            <a:ext cx="0" cy="55563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8" name="Rectangle 320"/>
          <p:cNvSpPr>
            <a:spLocks noChangeArrowheads="1"/>
          </p:cNvSpPr>
          <p:nvPr/>
        </p:nvSpPr>
        <p:spPr bwMode="auto">
          <a:xfrm>
            <a:off x="6935788" y="2495550"/>
            <a:ext cx="344487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169" name="Oval 321"/>
          <p:cNvSpPr>
            <a:spLocks noChangeArrowheads="1"/>
          </p:cNvSpPr>
          <p:nvPr/>
        </p:nvSpPr>
        <p:spPr bwMode="auto">
          <a:xfrm>
            <a:off x="6932613" y="2432050"/>
            <a:ext cx="347662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70" name="Group 322"/>
          <p:cNvGrpSpPr>
            <a:grpSpLocks/>
          </p:cNvGrpSpPr>
          <p:nvPr/>
        </p:nvGrpSpPr>
        <p:grpSpPr bwMode="auto">
          <a:xfrm>
            <a:off x="7016750" y="2454275"/>
            <a:ext cx="171450" cy="61913"/>
            <a:chOff x="2848" y="848"/>
            <a:chExt cx="140" cy="98"/>
          </a:xfrm>
        </p:grpSpPr>
        <p:sp>
          <p:nvSpPr>
            <p:cNvPr id="5422" name="Line 32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3" name="Line 32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4" name="Line 32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71" name="Group 326"/>
          <p:cNvGrpSpPr>
            <a:grpSpLocks/>
          </p:cNvGrpSpPr>
          <p:nvPr/>
        </p:nvGrpSpPr>
        <p:grpSpPr bwMode="auto">
          <a:xfrm flipV="1">
            <a:off x="7016750" y="2454275"/>
            <a:ext cx="171450" cy="60325"/>
            <a:chOff x="2848" y="848"/>
            <a:chExt cx="140" cy="98"/>
          </a:xfrm>
        </p:grpSpPr>
        <p:sp>
          <p:nvSpPr>
            <p:cNvPr id="5419" name="Line 32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0" name="Line 32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1" name="Line 32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72" name="Oval 331"/>
          <p:cNvSpPr>
            <a:spLocks noChangeArrowheads="1"/>
          </p:cNvSpPr>
          <p:nvPr/>
        </p:nvSpPr>
        <p:spPr bwMode="auto">
          <a:xfrm>
            <a:off x="6934200" y="27638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3" name="Line 332"/>
          <p:cNvSpPr>
            <a:spLocks noChangeShapeType="1"/>
          </p:cNvSpPr>
          <p:nvPr/>
        </p:nvSpPr>
        <p:spPr bwMode="auto">
          <a:xfrm>
            <a:off x="6934200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4" name="Line 333"/>
          <p:cNvSpPr>
            <a:spLocks noChangeShapeType="1"/>
          </p:cNvSpPr>
          <p:nvPr/>
        </p:nvSpPr>
        <p:spPr bwMode="auto">
          <a:xfrm>
            <a:off x="7292975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5" name="Rectangle 334"/>
          <p:cNvSpPr>
            <a:spLocks noChangeArrowheads="1"/>
          </p:cNvSpPr>
          <p:nvPr/>
        </p:nvSpPr>
        <p:spPr bwMode="auto">
          <a:xfrm>
            <a:off x="6934200" y="27559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176" name="Oval 335"/>
          <p:cNvSpPr>
            <a:spLocks noChangeArrowheads="1"/>
          </p:cNvSpPr>
          <p:nvPr/>
        </p:nvSpPr>
        <p:spPr bwMode="auto">
          <a:xfrm>
            <a:off x="6931025" y="26876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77" name="Group 336"/>
          <p:cNvGrpSpPr>
            <a:grpSpLocks/>
          </p:cNvGrpSpPr>
          <p:nvPr/>
        </p:nvGrpSpPr>
        <p:grpSpPr bwMode="auto">
          <a:xfrm>
            <a:off x="7016750" y="2711450"/>
            <a:ext cx="179388" cy="65088"/>
            <a:chOff x="2848" y="848"/>
            <a:chExt cx="140" cy="98"/>
          </a:xfrm>
        </p:grpSpPr>
        <p:sp>
          <p:nvSpPr>
            <p:cNvPr id="5416" name="Line 33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17" name="Line 33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18" name="Line 33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78" name="Group 340"/>
          <p:cNvGrpSpPr>
            <a:grpSpLocks/>
          </p:cNvGrpSpPr>
          <p:nvPr/>
        </p:nvGrpSpPr>
        <p:grpSpPr bwMode="auto">
          <a:xfrm flipV="1">
            <a:off x="7016750" y="2711450"/>
            <a:ext cx="179388" cy="65088"/>
            <a:chOff x="2848" y="848"/>
            <a:chExt cx="140" cy="98"/>
          </a:xfrm>
        </p:grpSpPr>
        <p:sp>
          <p:nvSpPr>
            <p:cNvPr id="5413" name="Line 34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14" name="Line 34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15" name="Line 34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79" name="Oval 345"/>
          <p:cNvSpPr>
            <a:spLocks noChangeArrowheads="1"/>
          </p:cNvSpPr>
          <p:nvPr/>
        </p:nvSpPr>
        <p:spPr bwMode="auto">
          <a:xfrm>
            <a:off x="7410450" y="2405063"/>
            <a:ext cx="330200" cy="857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80" name="Line 346"/>
          <p:cNvSpPr>
            <a:spLocks noChangeShapeType="1"/>
          </p:cNvSpPr>
          <p:nvPr/>
        </p:nvSpPr>
        <p:spPr bwMode="auto">
          <a:xfrm>
            <a:off x="7410450" y="2398713"/>
            <a:ext cx="0" cy="523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81" name="Line 347"/>
          <p:cNvSpPr>
            <a:spLocks noChangeShapeType="1"/>
          </p:cNvSpPr>
          <p:nvPr/>
        </p:nvSpPr>
        <p:spPr bwMode="auto">
          <a:xfrm>
            <a:off x="7740650" y="2398713"/>
            <a:ext cx="0" cy="523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82" name="Rectangle 348"/>
          <p:cNvSpPr>
            <a:spLocks noChangeArrowheads="1"/>
          </p:cNvSpPr>
          <p:nvPr/>
        </p:nvSpPr>
        <p:spPr bwMode="auto">
          <a:xfrm>
            <a:off x="7410450" y="2398713"/>
            <a:ext cx="327025" cy="5238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183" name="Oval 349"/>
          <p:cNvSpPr>
            <a:spLocks noChangeArrowheads="1"/>
          </p:cNvSpPr>
          <p:nvPr/>
        </p:nvSpPr>
        <p:spPr bwMode="auto">
          <a:xfrm>
            <a:off x="7407275" y="2336800"/>
            <a:ext cx="330200" cy="1000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84" name="Group 350"/>
          <p:cNvGrpSpPr>
            <a:grpSpLocks/>
          </p:cNvGrpSpPr>
          <p:nvPr/>
        </p:nvGrpSpPr>
        <p:grpSpPr bwMode="auto">
          <a:xfrm>
            <a:off x="7486650" y="2359025"/>
            <a:ext cx="163513" cy="57150"/>
            <a:chOff x="2848" y="848"/>
            <a:chExt cx="140" cy="98"/>
          </a:xfrm>
        </p:grpSpPr>
        <p:sp>
          <p:nvSpPr>
            <p:cNvPr id="5410" name="Line 35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11" name="Line 35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12" name="Line 35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85" name="Group 354"/>
          <p:cNvGrpSpPr>
            <a:grpSpLocks/>
          </p:cNvGrpSpPr>
          <p:nvPr/>
        </p:nvGrpSpPr>
        <p:grpSpPr bwMode="auto">
          <a:xfrm flipV="1">
            <a:off x="7486650" y="2357438"/>
            <a:ext cx="163513" cy="58737"/>
            <a:chOff x="2848" y="848"/>
            <a:chExt cx="140" cy="98"/>
          </a:xfrm>
        </p:grpSpPr>
        <p:sp>
          <p:nvSpPr>
            <p:cNvPr id="5407" name="Line 35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08" name="Line 35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09" name="Line 35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86" name="Oval 359"/>
          <p:cNvSpPr>
            <a:spLocks noChangeArrowheads="1"/>
          </p:cNvSpPr>
          <p:nvPr/>
        </p:nvSpPr>
        <p:spPr bwMode="auto">
          <a:xfrm>
            <a:off x="7496175" y="27638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87" name="Line 360"/>
          <p:cNvSpPr>
            <a:spLocks noChangeShapeType="1"/>
          </p:cNvSpPr>
          <p:nvPr/>
        </p:nvSpPr>
        <p:spPr bwMode="auto">
          <a:xfrm>
            <a:off x="7496175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88" name="Line 361"/>
          <p:cNvSpPr>
            <a:spLocks noChangeShapeType="1"/>
          </p:cNvSpPr>
          <p:nvPr/>
        </p:nvSpPr>
        <p:spPr bwMode="auto">
          <a:xfrm>
            <a:off x="7854950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89" name="Rectangle 362"/>
          <p:cNvSpPr>
            <a:spLocks noChangeArrowheads="1"/>
          </p:cNvSpPr>
          <p:nvPr/>
        </p:nvSpPr>
        <p:spPr bwMode="auto">
          <a:xfrm>
            <a:off x="7496175" y="27559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190" name="Oval 363"/>
          <p:cNvSpPr>
            <a:spLocks noChangeArrowheads="1"/>
          </p:cNvSpPr>
          <p:nvPr/>
        </p:nvSpPr>
        <p:spPr bwMode="auto">
          <a:xfrm>
            <a:off x="7493000" y="26876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91" name="Group 364"/>
          <p:cNvGrpSpPr>
            <a:grpSpLocks/>
          </p:cNvGrpSpPr>
          <p:nvPr/>
        </p:nvGrpSpPr>
        <p:grpSpPr bwMode="auto">
          <a:xfrm>
            <a:off x="7578725" y="2711450"/>
            <a:ext cx="179388" cy="65088"/>
            <a:chOff x="2848" y="848"/>
            <a:chExt cx="140" cy="98"/>
          </a:xfrm>
        </p:grpSpPr>
        <p:sp>
          <p:nvSpPr>
            <p:cNvPr id="5404" name="Line 36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05" name="Line 36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06" name="Line 36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92" name="Group 368"/>
          <p:cNvGrpSpPr>
            <a:grpSpLocks/>
          </p:cNvGrpSpPr>
          <p:nvPr/>
        </p:nvGrpSpPr>
        <p:grpSpPr bwMode="auto">
          <a:xfrm flipV="1">
            <a:off x="7578725" y="2711450"/>
            <a:ext cx="179388" cy="65088"/>
            <a:chOff x="2848" y="848"/>
            <a:chExt cx="140" cy="98"/>
          </a:xfrm>
        </p:grpSpPr>
        <p:sp>
          <p:nvSpPr>
            <p:cNvPr id="5401" name="Line 36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02" name="Line 37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03" name="Line 37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93" name="Oval 373"/>
          <p:cNvSpPr>
            <a:spLocks noChangeArrowheads="1"/>
          </p:cNvSpPr>
          <p:nvPr/>
        </p:nvSpPr>
        <p:spPr bwMode="auto">
          <a:xfrm>
            <a:off x="6086475" y="2498725"/>
            <a:ext cx="346075" cy="873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94" name="Line 374"/>
          <p:cNvSpPr>
            <a:spLocks noChangeShapeType="1"/>
          </p:cNvSpPr>
          <p:nvPr/>
        </p:nvSpPr>
        <p:spPr bwMode="auto">
          <a:xfrm>
            <a:off x="6086475" y="249078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95" name="Line 375"/>
          <p:cNvSpPr>
            <a:spLocks noChangeShapeType="1"/>
          </p:cNvSpPr>
          <p:nvPr/>
        </p:nvSpPr>
        <p:spPr bwMode="auto">
          <a:xfrm>
            <a:off x="6432550" y="249078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96" name="Rectangle 376"/>
          <p:cNvSpPr>
            <a:spLocks noChangeArrowheads="1"/>
          </p:cNvSpPr>
          <p:nvPr/>
        </p:nvSpPr>
        <p:spPr bwMode="auto">
          <a:xfrm>
            <a:off x="6086475" y="2490788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197" name="Oval 377"/>
          <p:cNvSpPr>
            <a:spLocks noChangeArrowheads="1"/>
          </p:cNvSpPr>
          <p:nvPr/>
        </p:nvSpPr>
        <p:spPr bwMode="auto">
          <a:xfrm>
            <a:off x="6083300" y="2427288"/>
            <a:ext cx="346075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98" name="Group 378"/>
          <p:cNvGrpSpPr>
            <a:grpSpLocks/>
          </p:cNvGrpSpPr>
          <p:nvPr/>
        </p:nvGrpSpPr>
        <p:grpSpPr bwMode="auto">
          <a:xfrm>
            <a:off x="6167438" y="2449513"/>
            <a:ext cx="171450" cy="60325"/>
            <a:chOff x="2848" y="848"/>
            <a:chExt cx="140" cy="98"/>
          </a:xfrm>
        </p:grpSpPr>
        <p:sp>
          <p:nvSpPr>
            <p:cNvPr id="5398" name="Line 37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99" name="Line 38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00" name="Line 38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99" name="Group 382"/>
          <p:cNvGrpSpPr>
            <a:grpSpLocks/>
          </p:cNvGrpSpPr>
          <p:nvPr/>
        </p:nvGrpSpPr>
        <p:grpSpPr bwMode="auto">
          <a:xfrm flipV="1">
            <a:off x="6167438" y="2449513"/>
            <a:ext cx="171450" cy="58737"/>
            <a:chOff x="2848" y="848"/>
            <a:chExt cx="140" cy="98"/>
          </a:xfrm>
        </p:grpSpPr>
        <p:sp>
          <p:nvSpPr>
            <p:cNvPr id="5395" name="Line 38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96" name="Line 38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97" name="Line 38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00" name="Oval 387"/>
          <p:cNvSpPr>
            <a:spLocks noChangeArrowheads="1"/>
          </p:cNvSpPr>
          <p:nvPr/>
        </p:nvSpPr>
        <p:spPr bwMode="auto">
          <a:xfrm>
            <a:off x="5780088" y="3648075"/>
            <a:ext cx="346075" cy="873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01" name="Line 388"/>
          <p:cNvSpPr>
            <a:spLocks noChangeShapeType="1"/>
          </p:cNvSpPr>
          <p:nvPr/>
        </p:nvSpPr>
        <p:spPr bwMode="auto">
          <a:xfrm>
            <a:off x="5780088" y="364013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02" name="Line 389"/>
          <p:cNvSpPr>
            <a:spLocks noChangeShapeType="1"/>
          </p:cNvSpPr>
          <p:nvPr/>
        </p:nvSpPr>
        <p:spPr bwMode="auto">
          <a:xfrm>
            <a:off x="6126163" y="364013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03" name="Rectangle 390"/>
          <p:cNvSpPr>
            <a:spLocks noChangeArrowheads="1"/>
          </p:cNvSpPr>
          <p:nvPr/>
        </p:nvSpPr>
        <p:spPr bwMode="auto">
          <a:xfrm>
            <a:off x="5780088" y="3640138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204" name="Oval 391"/>
          <p:cNvSpPr>
            <a:spLocks noChangeArrowheads="1"/>
          </p:cNvSpPr>
          <p:nvPr/>
        </p:nvSpPr>
        <p:spPr bwMode="auto">
          <a:xfrm>
            <a:off x="5776913" y="3576638"/>
            <a:ext cx="346075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205" name="Group 392"/>
          <p:cNvGrpSpPr>
            <a:grpSpLocks/>
          </p:cNvGrpSpPr>
          <p:nvPr/>
        </p:nvGrpSpPr>
        <p:grpSpPr bwMode="auto">
          <a:xfrm>
            <a:off x="5861050" y="3598863"/>
            <a:ext cx="171450" cy="60325"/>
            <a:chOff x="2848" y="848"/>
            <a:chExt cx="140" cy="98"/>
          </a:xfrm>
        </p:grpSpPr>
        <p:sp>
          <p:nvSpPr>
            <p:cNvPr id="5392" name="Line 39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93" name="Line 39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94" name="Line 39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206" name="Group 396"/>
          <p:cNvGrpSpPr>
            <a:grpSpLocks/>
          </p:cNvGrpSpPr>
          <p:nvPr/>
        </p:nvGrpSpPr>
        <p:grpSpPr bwMode="auto">
          <a:xfrm flipV="1">
            <a:off x="5861050" y="3598863"/>
            <a:ext cx="171450" cy="58737"/>
            <a:chOff x="2848" y="848"/>
            <a:chExt cx="140" cy="98"/>
          </a:xfrm>
        </p:grpSpPr>
        <p:sp>
          <p:nvSpPr>
            <p:cNvPr id="5389" name="Line 39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90" name="Line 39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91" name="Line 39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07" name="Line 400"/>
          <p:cNvSpPr>
            <a:spLocks noChangeShapeType="1"/>
          </p:cNvSpPr>
          <p:nvPr/>
        </p:nvSpPr>
        <p:spPr bwMode="auto">
          <a:xfrm flipV="1">
            <a:off x="6978650" y="4005263"/>
            <a:ext cx="227013" cy="43656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08" name="Line 401"/>
          <p:cNvSpPr>
            <a:spLocks noChangeShapeType="1"/>
          </p:cNvSpPr>
          <p:nvPr/>
        </p:nvSpPr>
        <p:spPr bwMode="auto">
          <a:xfrm>
            <a:off x="7102475" y="3743325"/>
            <a:ext cx="163513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09" name="Line 402"/>
          <p:cNvSpPr>
            <a:spLocks noChangeShapeType="1"/>
          </p:cNvSpPr>
          <p:nvPr/>
        </p:nvSpPr>
        <p:spPr bwMode="auto">
          <a:xfrm>
            <a:off x="7199313" y="3663950"/>
            <a:ext cx="279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10" name="Line 403"/>
          <p:cNvSpPr>
            <a:spLocks noChangeShapeType="1"/>
          </p:cNvSpPr>
          <p:nvPr/>
        </p:nvSpPr>
        <p:spPr bwMode="auto">
          <a:xfrm flipV="1">
            <a:off x="7435850" y="3749675"/>
            <a:ext cx="134938" cy="1047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11" name="Line 404"/>
          <p:cNvSpPr>
            <a:spLocks noChangeShapeType="1"/>
          </p:cNvSpPr>
          <p:nvPr/>
        </p:nvSpPr>
        <p:spPr bwMode="auto">
          <a:xfrm>
            <a:off x="6134100" y="3670300"/>
            <a:ext cx="6794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12" name="Line 427"/>
          <p:cNvSpPr>
            <a:spLocks noChangeShapeType="1"/>
          </p:cNvSpPr>
          <p:nvPr/>
        </p:nvSpPr>
        <p:spPr bwMode="auto">
          <a:xfrm>
            <a:off x="6429375" y="2517775"/>
            <a:ext cx="509588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13" name="Line 428"/>
          <p:cNvSpPr>
            <a:spLocks noChangeShapeType="1"/>
          </p:cNvSpPr>
          <p:nvPr/>
        </p:nvSpPr>
        <p:spPr bwMode="auto">
          <a:xfrm>
            <a:off x="5995988" y="2346325"/>
            <a:ext cx="15240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14" name="Freeform 429"/>
          <p:cNvSpPr>
            <a:spLocks/>
          </p:cNvSpPr>
          <p:nvPr/>
        </p:nvSpPr>
        <p:spPr bwMode="auto">
          <a:xfrm>
            <a:off x="5316538" y="4352925"/>
            <a:ext cx="2979737" cy="1455738"/>
          </a:xfrm>
          <a:custGeom>
            <a:avLst/>
            <a:gdLst>
              <a:gd name="T0" fmla="*/ 2147483647 w 1877"/>
              <a:gd name="T1" fmla="*/ 2147483647 h 917"/>
              <a:gd name="T2" fmla="*/ 2147483647 w 1877"/>
              <a:gd name="T3" fmla="*/ 2147483647 h 917"/>
              <a:gd name="T4" fmla="*/ 2147483647 w 1877"/>
              <a:gd name="T5" fmla="*/ 2147483647 h 917"/>
              <a:gd name="T6" fmla="*/ 2147483647 w 1877"/>
              <a:gd name="T7" fmla="*/ 2147483647 h 917"/>
              <a:gd name="T8" fmla="*/ 2147483647 w 1877"/>
              <a:gd name="T9" fmla="*/ 2147483647 h 917"/>
              <a:gd name="T10" fmla="*/ 2147483647 w 1877"/>
              <a:gd name="T11" fmla="*/ 2147483647 h 917"/>
              <a:gd name="T12" fmla="*/ 2147483647 w 1877"/>
              <a:gd name="T13" fmla="*/ 2147483647 h 917"/>
              <a:gd name="T14" fmla="*/ 2147483647 w 1877"/>
              <a:gd name="T15" fmla="*/ 2147483647 h 917"/>
              <a:gd name="T16" fmla="*/ 2147483647 w 1877"/>
              <a:gd name="T17" fmla="*/ 2147483647 h 917"/>
              <a:gd name="T18" fmla="*/ 2147483647 w 1877"/>
              <a:gd name="T19" fmla="*/ 2147483647 h 917"/>
              <a:gd name="T20" fmla="*/ 2147483647 w 1877"/>
              <a:gd name="T21" fmla="*/ 2147483647 h 917"/>
              <a:gd name="T22" fmla="*/ 2147483647 w 1877"/>
              <a:gd name="T23" fmla="*/ 2147483647 h 917"/>
              <a:gd name="T24" fmla="*/ 2147483647 w 1877"/>
              <a:gd name="T25" fmla="*/ 2147483647 h 917"/>
              <a:gd name="T26" fmla="*/ 2147483647 w 1877"/>
              <a:gd name="T27" fmla="*/ 2147483647 h 917"/>
              <a:gd name="T28" fmla="*/ 2147483647 w 1877"/>
              <a:gd name="T29" fmla="*/ 2147483647 h 917"/>
              <a:gd name="T30" fmla="*/ 2147483647 w 1877"/>
              <a:gd name="T31" fmla="*/ 2147483647 h 91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77"/>
              <a:gd name="T49" fmla="*/ 0 h 917"/>
              <a:gd name="T50" fmla="*/ 1877 w 1877"/>
              <a:gd name="T51" fmla="*/ 917 h 91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15" name="Line 430"/>
          <p:cNvSpPr>
            <a:spLocks noChangeShapeType="1"/>
          </p:cNvSpPr>
          <p:nvPr/>
        </p:nvSpPr>
        <p:spPr bwMode="auto">
          <a:xfrm rot="-5400000">
            <a:off x="7551737" y="5089526"/>
            <a:ext cx="523875" cy="1397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16" name="Line 440"/>
          <p:cNvSpPr>
            <a:spLocks noChangeShapeType="1"/>
          </p:cNvSpPr>
          <p:nvPr/>
        </p:nvSpPr>
        <p:spPr bwMode="auto">
          <a:xfrm rot="5400000" flipV="1">
            <a:off x="7697788" y="5370513"/>
            <a:ext cx="3175" cy="857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17" name="Line 441"/>
          <p:cNvSpPr>
            <a:spLocks noChangeShapeType="1"/>
          </p:cNvSpPr>
          <p:nvPr/>
        </p:nvSpPr>
        <p:spPr bwMode="auto">
          <a:xfrm rot="-5400000">
            <a:off x="7883525" y="5046663"/>
            <a:ext cx="0" cy="1143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218" name="Group 545"/>
          <p:cNvGrpSpPr>
            <a:grpSpLocks/>
          </p:cNvGrpSpPr>
          <p:nvPr/>
        </p:nvGrpSpPr>
        <p:grpSpPr bwMode="auto">
          <a:xfrm>
            <a:off x="7462838" y="4756150"/>
            <a:ext cx="501650" cy="234950"/>
            <a:chOff x="4701" y="2996"/>
            <a:chExt cx="316" cy="148"/>
          </a:xfrm>
        </p:grpSpPr>
        <p:sp>
          <p:nvSpPr>
            <p:cNvPr id="5376" name="Oval 443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77" name="Line 444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78" name="Line 445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79" name="Rectangle 446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5380" name="Oval 447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381" name="Group 448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5386" name="Line 44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7" name="Line 45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8" name="Line 45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382" name="Group 452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5383" name="Line 45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4" name="Line 45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85" name="Line 45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219" name="Group 456"/>
          <p:cNvGrpSpPr>
            <a:grpSpLocks/>
          </p:cNvGrpSpPr>
          <p:nvPr/>
        </p:nvGrpSpPr>
        <p:grpSpPr bwMode="auto">
          <a:xfrm>
            <a:off x="6646863" y="4479925"/>
            <a:ext cx="501650" cy="234950"/>
            <a:chOff x="3600" y="219"/>
            <a:chExt cx="360" cy="175"/>
          </a:xfrm>
        </p:grpSpPr>
        <p:sp>
          <p:nvSpPr>
            <p:cNvPr id="5363" name="Oval 45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64" name="Line 45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65" name="Line 45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66" name="Rectangle 46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5367" name="Oval 46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368" name="Group 46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5373" name="Line 46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74" name="Line 46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75" name="Line 46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369" name="Group 46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5370" name="Line 46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71" name="Line 46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72" name="Line 46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220" name="Group 470"/>
          <p:cNvGrpSpPr>
            <a:grpSpLocks/>
          </p:cNvGrpSpPr>
          <p:nvPr/>
        </p:nvGrpSpPr>
        <p:grpSpPr bwMode="auto">
          <a:xfrm>
            <a:off x="5981700" y="4784725"/>
            <a:ext cx="501650" cy="234950"/>
            <a:chOff x="3600" y="219"/>
            <a:chExt cx="360" cy="175"/>
          </a:xfrm>
        </p:grpSpPr>
        <p:sp>
          <p:nvSpPr>
            <p:cNvPr id="5350" name="Oval 47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51" name="Line 47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52" name="Line 47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53" name="Rectangle 47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5354" name="Oval 47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355" name="Group 47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5360" name="Line 47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61" name="Line 47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62" name="Line 47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356" name="Group 48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5357" name="Line 48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58" name="Line 48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59" name="Line 48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5221" name="Line 484"/>
          <p:cNvSpPr>
            <a:spLocks noChangeShapeType="1"/>
          </p:cNvSpPr>
          <p:nvPr/>
        </p:nvSpPr>
        <p:spPr bwMode="auto">
          <a:xfrm>
            <a:off x="7096125" y="4691063"/>
            <a:ext cx="358775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2" name="Line 485"/>
          <p:cNvSpPr>
            <a:spLocks noChangeShapeType="1"/>
          </p:cNvSpPr>
          <p:nvPr/>
        </p:nvSpPr>
        <p:spPr bwMode="auto">
          <a:xfrm flipV="1">
            <a:off x="6443663" y="4703763"/>
            <a:ext cx="277812" cy="109537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" name="Line 486"/>
          <p:cNvSpPr>
            <a:spLocks noChangeShapeType="1"/>
          </p:cNvSpPr>
          <p:nvPr/>
        </p:nvSpPr>
        <p:spPr bwMode="auto">
          <a:xfrm flipV="1">
            <a:off x="6486525" y="4906963"/>
            <a:ext cx="9715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" name="Line 487"/>
          <p:cNvSpPr>
            <a:spLocks noChangeShapeType="1"/>
          </p:cNvSpPr>
          <p:nvPr/>
        </p:nvSpPr>
        <p:spPr bwMode="auto">
          <a:xfrm flipH="1">
            <a:off x="5781675" y="4652963"/>
            <a:ext cx="254000" cy="4699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5" name="Line 488"/>
          <p:cNvSpPr>
            <a:spLocks noChangeShapeType="1"/>
          </p:cNvSpPr>
          <p:nvPr/>
        </p:nvSpPr>
        <p:spPr bwMode="auto">
          <a:xfrm>
            <a:off x="5807075" y="4703763"/>
            <a:ext cx="1968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6" name="Line 489"/>
          <p:cNvSpPr>
            <a:spLocks noChangeShapeType="1"/>
          </p:cNvSpPr>
          <p:nvPr/>
        </p:nvSpPr>
        <p:spPr bwMode="auto">
          <a:xfrm>
            <a:off x="5667375" y="5040313"/>
            <a:ext cx="15398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7" name="Line 490"/>
          <p:cNvSpPr>
            <a:spLocks noChangeShapeType="1"/>
          </p:cNvSpPr>
          <p:nvPr/>
        </p:nvSpPr>
        <p:spPr bwMode="auto">
          <a:xfrm>
            <a:off x="5919788" y="5119688"/>
            <a:ext cx="49053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8" name="Line 491"/>
          <p:cNvSpPr>
            <a:spLocks noChangeShapeType="1"/>
          </p:cNvSpPr>
          <p:nvPr/>
        </p:nvSpPr>
        <p:spPr bwMode="auto">
          <a:xfrm flipH="1">
            <a:off x="6159500" y="5027613"/>
            <a:ext cx="53975" cy="857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9" name="Line 492"/>
          <p:cNvSpPr>
            <a:spLocks noChangeShapeType="1"/>
          </p:cNvSpPr>
          <p:nvPr/>
        </p:nvSpPr>
        <p:spPr bwMode="auto">
          <a:xfrm>
            <a:off x="5972175" y="5116513"/>
            <a:ext cx="1588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30" name="Line 493"/>
          <p:cNvSpPr>
            <a:spLocks noChangeShapeType="1"/>
          </p:cNvSpPr>
          <p:nvPr/>
        </p:nvSpPr>
        <p:spPr bwMode="auto">
          <a:xfrm flipH="1" flipV="1">
            <a:off x="6369050" y="5124450"/>
            <a:ext cx="0" cy="76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31" name="Line 522"/>
          <p:cNvSpPr>
            <a:spLocks noChangeShapeType="1"/>
          </p:cNvSpPr>
          <p:nvPr/>
        </p:nvSpPr>
        <p:spPr bwMode="auto">
          <a:xfrm>
            <a:off x="6450013" y="4983163"/>
            <a:ext cx="503237" cy="2698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32" name="Line 523"/>
          <p:cNvSpPr>
            <a:spLocks noChangeShapeType="1"/>
          </p:cNvSpPr>
          <p:nvPr/>
        </p:nvSpPr>
        <p:spPr bwMode="auto">
          <a:xfrm>
            <a:off x="5899150" y="4918075"/>
            <a:ext cx="809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233" name="Group 596"/>
          <p:cNvGrpSpPr>
            <a:grpSpLocks/>
          </p:cNvGrpSpPr>
          <p:nvPr/>
        </p:nvGrpSpPr>
        <p:grpSpPr bwMode="auto">
          <a:xfrm>
            <a:off x="5084763" y="1677988"/>
            <a:ext cx="3021012" cy="3981450"/>
            <a:chOff x="-1203" y="1352"/>
            <a:chExt cx="1903" cy="2508"/>
          </a:xfrm>
        </p:grpSpPr>
        <p:grpSp>
          <p:nvGrpSpPr>
            <p:cNvPr id="5323" name="Group 266"/>
            <p:cNvGrpSpPr>
              <a:grpSpLocks/>
            </p:cNvGrpSpPr>
            <p:nvPr/>
          </p:nvGrpSpPr>
          <p:grpSpPr bwMode="auto">
            <a:xfrm>
              <a:off x="-1203" y="1647"/>
              <a:ext cx="436" cy="114"/>
              <a:chOff x="3072" y="739"/>
              <a:chExt cx="652" cy="146"/>
            </a:xfrm>
          </p:grpSpPr>
          <p:pic>
            <p:nvPicPr>
              <p:cNvPr id="5347" name="Picture 267" descr="lgv_fqmg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348" name="Line 268"/>
              <p:cNvSpPr>
                <a:spLocks noChangeShapeType="1"/>
              </p:cNvSpPr>
              <p:nvPr/>
            </p:nvSpPr>
            <p:spPr bwMode="auto">
              <a:xfrm flipH="1">
                <a:off x="3104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49" name="Line 269"/>
              <p:cNvSpPr>
                <a:spLocks noChangeShapeType="1"/>
              </p:cNvSpPr>
              <p:nvPr/>
            </p:nvSpPr>
            <p:spPr bwMode="auto">
              <a:xfrm flipH="1">
                <a:off x="3072" y="76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5324" name="Picture 270" descr="imgyjavg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1027" y="1466"/>
              <a:ext cx="232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325" name="Group 271"/>
            <p:cNvGrpSpPr>
              <a:grpSpLocks/>
            </p:cNvGrpSpPr>
            <p:nvPr/>
          </p:nvGrpSpPr>
          <p:grpSpPr bwMode="auto">
            <a:xfrm>
              <a:off x="-546" y="1352"/>
              <a:ext cx="256" cy="269"/>
              <a:chOff x="2870" y="1518"/>
              <a:chExt cx="292" cy="320"/>
            </a:xfrm>
          </p:grpSpPr>
          <p:graphicFrame>
            <p:nvGraphicFramePr>
              <p:cNvPr id="5133" name="Object 272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5133" name="Clip" r:id="rId6" imgW="819000" imgH="847800" progId="">
                  <p:embed/>
                </p:oleObj>
              </a:graphicData>
            </a:graphic>
          </p:graphicFrame>
          <p:graphicFrame>
            <p:nvGraphicFramePr>
              <p:cNvPr id="5134" name="Object 273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5134" name="Clip" r:id="rId7" imgW="1266840" imgH="1200240" progId="">
                  <p:embed/>
                </p:oleObj>
              </a:graphicData>
            </a:graphic>
          </p:graphicFrame>
        </p:grpSp>
        <p:grpSp>
          <p:nvGrpSpPr>
            <p:cNvPr id="5326" name="Group 405"/>
            <p:cNvGrpSpPr>
              <a:grpSpLocks/>
            </p:cNvGrpSpPr>
            <p:nvPr/>
          </p:nvGrpSpPr>
          <p:grpSpPr bwMode="auto">
            <a:xfrm>
              <a:off x="-1002" y="2262"/>
              <a:ext cx="209" cy="224"/>
              <a:chOff x="2870" y="1518"/>
              <a:chExt cx="292" cy="320"/>
            </a:xfrm>
          </p:grpSpPr>
          <p:graphicFrame>
            <p:nvGraphicFramePr>
              <p:cNvPr id="5131" name="Object 40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5131" name="Clip" r:id="rId8" imgW="819000" imgH="847800" progId="">
                  <p:embed/>
                </p:oleObj>
              </a:graphicData>
            </a:graphic>
          </p:graphicFrame>
          <p:graphicFrame>
            <p:nvGraphicFramePr>
              <p:cNvPr id="5132" name="Object 40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5132" name="Clip" r:id="rId9" imgW="1266840" imgH="1200240" progId="">
                  <p:embed/>
                </p:oleObj>
              </a:graphicData>
            </a:graphic>
          </p:graphicFrame>
        </p:grpSp>
        <p:graphicFrame>
          <p:nvGraphicFramePr>
            <p:cNvPr id="5122" name="Object 426"/>
            <p:cNvGraphicFramePr>
              <a:graphicFrameLocks noChangeAspect="1"/>
            </p:cNvGraphicFramePr>
            <p:nvPr/>
          </p:nvGraphicFramePr>
          <p:xfrm>
            <a:off x="-732" y="2289"/>
            <a:ext cx="207" cy="173"/>
          </p:xfrm>
          <a:graphic>
            <a:graphicData uri="http://schemas.openxmlformats.org/presentationml/2006/ole">
              <p:oleObj spid="_x0000_s5122" name="Clip" r:id="rId10" imgW="1305000" imgH="1085760" progId="">
                <p:embed/>
              </p:oleObj>
            </a:graphicData>
          </a:graphic>
        </p:graphicFrame>
        <p:grpSp>
          <p:nvGrpSpPr>
            <p:cNvPr id="5327" name="Group 431"/>
            <p:cNvGrpSpPr>
              <a:grpSpLocks/>
            </p:cNvGrpSpPr>
            <p:nvPr/>
          </p:nvGrpSpPr>
          <p:grpSpPr bwMode="auto">
            <a:xfrm>
              <a:off x="310" y="3575"/>
              <a:ext cx="125" cy="230"/>
              <a:chOff x="4180" y="783"/>
              <a:chExt cx="150" cy="307"/>
            </a:xfrm>
          </p:grpSpPr>
          <p:sp>
            <p:nvSpPr>
              <p:cNvPr id="5339" name="AutoShape 432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40" name="Rectangle 433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41" name="Rectangle 434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42" name="AutoShape 435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43" name="Line 436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44" name="Line 437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45" name="Rectangle 438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46" name="Rectangle 439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5123" name="Object 494"/>
            <p:cNvGraphicFramePr>
              <a:graphicFrameLocks noChangeAspect="1"/>
            </p:cNvGraphicFramePr>
            <p:nvPr/>
          </p:nvGraphicFramePr>
          <p:xfrm>
            <a:off x="-975" y="3384"/>
            <a:ext cx="216" cy="180"/>
          </p:xfrm>
          <a:graphic>
            <a:graphicData uri="http://schemas.openxmlformats.org/presentationml/2006/ole">
              <p:oleObj spid="_x0000_s5123" name="Clip" r:id="rId11" imgW="1305000" imgH="1085760" progId="">
                <p:embed/>
              </p:oleObj>
            </a:graphicData>
          </a:graphic>
        </p:graphicFrame>
        <p:graphicFrame>
          <p:nvGraphicFramePr>
            <p:cNvPr id="5124" name="Object 495"/>
            <p:cNvGraphicFramePr>
              <a:graphicFrameLocks noChangeAspect="1"/>
            </p:cNvGraphicFramePr>
            <p:nvPr/>
          </p:nvGraphicFramePr>
          <p:xfrm>
            <a:off x="-871" y="3184"/>
            <a:ext cx="216" cy="180"/>
          </p:xfrm>
          <a:graphic>
            <a:graphicData uri="http://schemas.openxmlformats.org/presentationml/2006/ole">
              <p:oleObj spid="_x0000_s5124" name="Clip" r:id="rId12" imgW="1305000" imgH="1085760" progId="">
                <p:embed/>
              </p:oleObj>
            </a:graphicData>
          </a:graphic>
        </p:graphicFrame>
        <p:graphicFrame>
          <p:nvGraphicFramePr>
            <p:cNvPr id="5125" name="Object 496"/>
            <p:cNvGraphicFramePr>
              <a:graphicFrameLocks noChangeAspect="1"/>
            </p:cNvGraphicFramePr>
            <p:nvPr/>
          </p:nvGraphicFramePr>
          <p:xfrm>
            <a:off x="-703" y="3544"/>
            <a:ext cx="216" cy="180"/>
          </p:xfrm>
          <a:graphic>
            <a:graphicData uri="http://schemas.openxmlformats.org/presentationml/2006/ole">
              <p:oleObj spid="_x0000_s5125" name="Clip" r:id="rId13" imgW="1305000" imgH="1085760" progId="">
                <p:embed/>
              </p:oleObj>
            </a:graphicData>
          </a:graphic>
        </p:graphicFrame>
        <p:graphicFrame>
          <p:nvGraphicFramePr>
            <p:cNvPr id="5126" name="Object 497"/>
            <p:cNvGraphicFramePr>
              <a:graphicFrameLocks noChangeAspect="1"/>
            </p:cNvGraphicFramePr>
            <p:nvPr/>
          </p:nvGraphicFramePr>
          <p:xfrm>
            <a:off x="-489" y="3546"/>
            <a:ext cx="216" cy="180"/>
          </p:xfrm>
          <a:graphic>
            <a:graphicData uri="http://schemas.openxmlformats.org/presentationml/2006/ole">
              <p:oleObj spid="_x0000_s5126" name="Clip" r:id="rId14" imgW="1305000" imgH="1085760" progId="">
                <p:embed/>
              </p:oleObj>
            </a:graphicData>
          </a:graphic>
        </p:graphicFrame>
        <p:grpSp>
          <p:nvGrpSpPr>
            <p:cNvPr id="5328" name="Group 498"/>
            <p:cNvGrpSpPr>
              <a:grpSpLocks/>
            </p:cNvGrpSpPr>
            <p:nvPr/>
          </p:nvGrpSpPr>
          <p:grpSpPr bwMode="auto">
            <a:xfrm>
              <a:off x="83" y="3625"/>
              <a:ext cx="172" cy="215"/>
              <a:chOff x="2870" y="1518"/>
              <a:chExt cx="292" cy="320"/>
            </a:xfrm>
          </p:grpSpPr>
          <p:graphicFrame>
            <p:nvGraphicFramePr>
              <p:cNvPr id="5129" name="Object 499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5129" name="Clip" r:id="rId15" imgW="819000" imgH="847800" progId="">
                  <p:embed/>
                </p:oleObj>
              </a:graphicData>
            </a:graphic>
          </p:graphicFrame>
          <p:graphicFrame>
            <p:nvGraphicFramePr>
              <p:cNvPr id="5130" name="Object 500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5130" name="Clip" r:id="rId16" imgW="1266840" imgH="1200240" progId="">
                  <p:embed/>
                </p:oleObj>
              </a:graphicData>
            </a:graphic>
          </p:graphicFrame>
        </p:grpSp>
        <p:grpSp>
          <p:nvGrpSpPr>
            <p:cNvPr id="5329" name="Group 501"/>
            <p:cNvGrpSpPr>
              <a:grpSpLocks/>
            </p:cNvGrpSpPr>
            <p:nvPr/>
          </p:nvGrpSpPr>
          <p:grpSpPr bwMode="auto">
            <a:xfrm>
              <a:off x="-201" y="3657"/>
              <a:ext cx="220" cy="203"/>
              <a:chOff x="2870" y="1518"/>
              <a:chExt cx="292" cy="320"/>
            </a:xfrm>
          </p:grpSpPr>
          <p:graphicFrame>
            <p:nvGraphicFramePr>
              <p:cNvPr id="5127" name="Object 502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5127" name="Clip" r:id="rId17" imgW="819000" imgH="847800" progId="">
                  <p:embed/>
                </p:oleObj>
              </a:graphicData>
            </a:graphic>
          </p:graphicFrame>
          <p:graphicFrame>
            <p:nvGraphicFramePr>
              <p:cNvPr id="5128" name="Object 503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5128" name="Clip" r:id="rId18" imgW="1266840" imgH="1200240" progId="">
                  <p:embed/>
                </p:oleObj>
              </a:graphicData>
            </a:graphic>
          </p:graphicFrame>
        </p:grpSp>
        <p:grpSp>
          <p:nvGrpSpPr>
            <p:cNvPr id="5330" name="Group 524"/>
            <p:cNvGrpSpPr>
              <a:grpSpLocks/>
            </p:cNvGrpSpPr>
            <p:nvPr/>
          </p:nvGrpSpPr>
          <p:grpSpPr bwMode="auto">
            <a:xfrm>
              <a:off x="569" y="3419"/>
              <a:ext cx="131" cy="258"/>
              <a:chOff x="4180" y="783"/>
              <a:chExt cx="150" cy="307"/>
            </a:xfrm>
          </p:grpSpPr>
          <p:sp>
            <p:nvSpPr>
              <p:cNvPr id="5331" name="AutoShape 525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2" name="Rectangle 526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3" name="Rectangle 527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4" name="AutoShape 528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5" name="Line 529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6" name="Line 530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7" name="Rectangle 531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38" name="Rectangle 532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5234" name="Line 533"/>
          <p:cNvSpPr>
            <a:spLocks noChangeShapeType="1"/>
          </p:cNvSpPr>
          <p:nvPr/>
        </p:nvSpPr>
        <p:spPr bwMode="auto">
          <a:xfrm flipH="1">
            <a:off x="5988050" y="3440113"/>
            <a:ext cx="3175" cy="14446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35" name="Line 534"/>
          <p:cNvSpPr>
            <a:spLocks noChangeShapeType="1"/>
          </p:cNvSpPr>
          <p:nvPr/>
        </p:nvSpPr>
        <p:spPr bwMode="auto">
          <a:xfrm flipV="1">
            <a:off x="7285038" y="2422525"/>
            <a:ext cx="123825" cy="8731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36" name="Line 535"/>
          <p:cNvSpPr>
            <a:spLocks noChangeShapeType="1"/>
          </p:cNvSpPr>
          <p:nvPr/>
        </p:nvSpPr>
        <p:spPr bwMode="auto">
          <a:xfrm>
            <a:off x="7112000" y="2595563"/>
            <a:ext cx="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37" name="Line 536"/>
          <p:cNvSpPr>
            <a:spLocks noChangeShapeType="1"/>
          </p:cNvSpPr>
          <p:nvPr/>
        </p:nvSpPr>
        <p:spPr bwMode="auto">
          <a:xfrm flipV="1">
            <a:off x="7296150" y="2492375"/>
            <a:ext cx="263525" cy="2889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38" name="Line 537"/>
          <p:cNvSpPr>
            <a:spLocks noChangeShapeType="1"/>
          </p:cNvSpPr>
          <p:nvPr/>
        </p:nvSpPr>
        <p:spPr bwMode="auto">
          <a:xfrm>
            <a:off x="7648575" y="2490788"/>
            <a:ext cx="0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39" name="Line 538"/>
          <p:cNvSpPr>
            <a:spLocks noChangeShapeType="1"/>
          </p:cNvSpPr>
          <p:nvPr/>
        </p:nvSpPr>
        <p:spPr bwMode="auto">
          <a:xfrm>
            <a:off x="7302500" y="2797175"/>
            <a:ext cx="18891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40" name="Line 539"/>
          <p:cNvSpPr>
            <a:spLocks noChangeShapeType="1"/>
          </p:cNvSpPr>
          <p:nvPr/>
        </p:nvSpPr>
        <p:spPr bwMode="auto">
          <a:xfrm flipV="1">
            <a:off x="5597525" y="3663950"/>
            <a:ext cx="168275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41" name="Line 540"/>
          <p:cNvSpPr>
            <a:spLocks noChangeShapeType="1"/>
          </p:cNvSpPr>
          <p:nvPr/>
        </p:nvSpPr>
        <p:spPr bwMode="auto">
          <a:xfrm flipV="1">
            <a:off x="7716838" y="2190750"/>
            <a:ext cx="238125" cy="1682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42" name="Line 541"/>
          <p:cNvSpPr>
            <a:spLocks noChangeShapeType="1"/>
          </p:cNvSpPr>
          <p:nvPr/>
        </p:nvSpPr>
        <p:spPr bwMode="auto">
          <a:xfrm>
            <a:off x="7856538" y="2787650"/>
            <a:ext cx="177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43" name="Line 542"/>
          <p:cNvSpPr>
            <a:spLocks noChangeShapeType="1"/>
          </p:cNvSpPr>
          <p:nvPr/>
        </p:nvSpPr>
        <p:spPr bwMode="auto">
          <a:xfrm flipH="1">
            <a:off x="7002463" y="2863850"/>
            <a:ext cx="98425" cy="704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44" name="Line 543"/>
          <p:cNvSpPr>
            <a:spLocks noChangeShapeType="1"/>
          </p:cNvSpPr>
          <p:nvPr/>
        </p:nvSpPr>
        <p:spPr bwMode="auto">
          <a:xfrm flipH="1">
            <a:off x="7593013" y="2863850"/>
            <a:ext cx="111125" cy="7270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245" name="Group 546"/>
          <p:cNvGrpSpPr>
            <a:grpSpLocks/>
          </p:cNvGrpSpPr>
          <p:nvPr/>
        </p:nvGrpSpPr>
        <p:grpSpPr bwMode="auto">
          <a:xfrm>
            <a:off x="6645275" y="4481513"/>
            <a:ext cx="501650" cy="234950"/>
            <a:chOff x="4701" y="2996"/>
            <a:chExt cx="316" cy="148"/>
          </a:xfrm>
        </p:grpSpPr>
        <p:sp>
          <p:nvSpPr>
            <p:cNvPr id="5310" name="Oval 547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11" name="Line 548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12" name="Line 549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13" name="Rectangle 550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5314" name="Oval 551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315" name="Group 552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5320" name="Line 55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21" name="Line 55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22" name="Line 55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316" name="Group 556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5317" name="Line 55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18" name="Line 55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19" name="Line 55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246" name="Group 560"/>
          <p:cNvGrpSpPr>
            <a:grpSpLocks/>
          </p:cNvGrpSpPr>
          <p:nvPr/>
        </p:nvGrpSpPr>
        <p:grpSpPr bwMode="auto">
          <a:xfrm>
            <a:off x="5980113" y="4783138"/>
            <a:ext cx="501650" cy="234950"/>
            <a:chOff x="4701" y="2996"/>
            <a:chExt cx="316" cy="148"/>
          </a:xfrm>
        </p:grpSpPr>
        <p:sp>
          <p:nvSpPr>
            <p:cNvPr id="5297" name="Oval 561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98" name="Line 562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99" name="Line 563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00" name="Rectangle 564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5301" name="Oval 565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302" name="Group 566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5307" name="Line 56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8" name="Line 56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9" name="Line 56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303" name="Group 570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5304" name="Line 57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5" name="Line 57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06" name="Line 57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247" name="Group 576"/>
          <p:cNvGrpSpPr>
            <a:grpSpLocks/>
          </p:cNvGrpSpPr>
          <p:nvPr/>
        </p:nvGrpSpPr>
        <p:grpSpPr bwMode="auto">
          <a:xfrm>
            <a:off x="6810375" y="4968875"/>
            <a:ext cx="290513" cy="404813"/>
            <a:chOff x="4290" y="3130"/>
            <a:chExt cx="183" cy="255"/>
          </a:xfrm>
        </p:grpSpPr>
        <p:pic>
          <p:nvPicPr>
            <p:cNvPr id="5279" name="Picture 505" descr="31u_bnrz[1]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5280" name="Freeform 506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>
                <a:gd name="T0" fmla="*/ 0 w 199"/>
                <a:gd name="T1" fmla="*/ 0 h 232"/>
                <a:gd name="T2" fmla="*/ 0 w 199"/>
                <a:gd name="T3" fmla="*/ 0 h 232"/>
                <a:gd name="T4" fmla="*/ 0 w 199"/>
                <a:gd name="T5" fmla="*/ 0 h 232"/>
                <a:gd name="T6" fmla="*/ 0 w 199"/>
                <a:gd name="T7" fmla="*/ 0 h 232"/>
                <a:gd name="T8" fmla="*/ 0 w 199"/>
                <a:gd name="T9" fmla="*/ 0 h 232"/>
                <a:gd name="T10" fmla="*/ 0 w 199"/>
                <a:gd name="T11" fmla="*/ 0 h 232"/>
                <a:gd name="T12" fmla="*/ 0 w 199"/>
                <a:gd name="T13" fmla="*/ 0 h 232"/>
                <a:gd name="T14" fmla="*/ 0 w 199"/>
                <a:gd name="T15" fmla="*/ 0 h 232"/>
                <a:gd name="T16" fmla="*/ 0 w 199"/>
                <a:gd name="T17" fmla="*/ 0 h 232"/>
                <a:gd name="T18" fmla="*/ 0 w 199"/>
                <a:gd name="T19" fmla="*/ 0 h 232"/>
                <a:gd name="T20" fmla="*/ 0 w 199"/>
                <a:gd name="T21" fmla="*/ 0 h 232"/>
                <a:gd name="T22" fmla="*/ 0 w 199"/>
                <a:gd name="T23" fmla="*/ 0 h 232"/>
                <a:gd name="T24" fmla="*/ 0 w 199"/>
                <a:gd name="T25" fmla="*/ 0 h 232"/>
                <a:gd name="T26" fmla="*/ 0 w 199"/>
                <a:gd name="T27" fmla="*/ 0 h 232"/>
                <a:gd name="T28" fmla="*/ 0 w 199"/>
                <a:gd name="T29" fmla="*/ 0 h 232"/>
                <a:gd name="T30" fmla="*/ 0 w 199"/>
                <a:gd name="T31" fmla="*/ 0 h 232"/>
                <a:gd name="T32" fmla="*/ 0 w 199"/>
                <a:gd name="T33" fmla="*/ 0 h 232"/>
                <a:gd name="T34" fmla="*/ 0 w 199"/>
                <a:gd name="T35" fmla="*/ 0 h 232"/>
                <a:gd name="T36" fmla="*/ 0 w 199"/>
                <a:gd name="T37" fmla="*/ 0 h 232"/>
                <a:gd name="T38" fmla="*/ 0 w 199"/>
                <a:gd name="T39" fmla="*/ 0 h 232"/>
                <a:gd name="T40" fmla="*/ 0 w 199"/>
                <a:gd name="T41" fmla="*/ 0 h 232"/>
                <a:gd name="T42" fmla="*/ 0 w 199"/>
                <a:gd name="T43" fmla="*/ 0 h 232"/>
                <a:gd name="T44" fmla="*/ 0 w 199"/>
                <a:gd name="T45" fmla="*/ 0 h 232"/>
                <a:gd name="T46" fmla="*/ 0 w 199"/>
                <a:gd name="T47" fmla="*/ 0 h 232"/>
                <a:gd name="T48" fmla="*/ 0 w 199"/>
                <a:gd name="T49" fmla="*/ 0 h 232"/>
                <a:gd name="T50" fmla="*/ 0 w 199"/>
                <a:gd name="T51" fmla="*/ 0 h 232"/>
                <a:gd name="T52" fmla="*/ 0 w 199"/>
                <a:gd name="T53" fmla="*/ 0 h 232"/>
                <a:gd name="T54" fmla="*/ 0 w 199"/>
                <a:gd name="T55" fmla="*/ 0 h 232"/>
                <a:gd name="T56" fmla="*/ 0 w 199"/>
                <a:gd name="T57" fmla="*/ 0 h 232"/>
                <a:gd name="T58" fmla="*/ 0 w 199"/>
                <a:gd name="T59" fmla="*/ 0 h 232"/>
                <a:gd name="T60" fmla="*/ 0 w 199"/>
                <a:gd name="T61" fmla="*/ 0 h 232"/>
                <a:gd name="T62" fmla="*/ 0 w 199"/>
                <a:gd name="T63" fmla="*/ 0 h 232"/>
                <a:gd name="T64" fmla="*/ 0 w 199"/>
                <a:gd name="T65" fmla="*/ 0 h 232"/>
                <a:gd name="T66" fmla="*/ 0 w 199"/>
                <a:gd name="T67" fmla="*/ 0 h 232"/>
                <a:gd name="T68" fmla="*/ 0 w 199"/>
                <a:gd name="T69" fmla="*/ 0 h 232"/>
                <a:gd name="T70" fmla="*/ 0 w 199"/>
                <a:gd name="T71" fmla="*/ 0 h 232"/>
                <a:gd name="T72" fmla="*/ 0 w 199"/>
                <a:gd name="T73" fmla="*/ 0 h 232"/>
                <a:gd name="T74" fmla="*/ 0 w 199"/>
                <a:gd name="T75" fmla="*/ 0 h 232"/>
                <a:gd name="T76" fmla="*/ 0 w 199"/>
                <a:gd name="T77" fmla="*/ 0 h 232"/>
                <a:gd name="T78" fmla="*/ 0 w 199"/>
                <a:gd name="T79" fmla="*/ 0 h 232"/>
                <a:gd name="T80" fmla="*/ 0 w 199"/>
                <a:gd name="T81" fmla="*/ 0 h 232"/>
                <a:gd name="T82" fmla="*/ 0 w 199"/>
                <a:gd name="T83" fmla="*/ 0 h 232"/>
                <a:gd name="T84" fmla="*/ 0 w 199"/>
                <a:gd name="T85" fmla="*/ 0 h 232"/>
                <a:gd name="T86" fmla="*/ 0 w 199"/>
                <a:gd name="T87" fmla="*/ 0 h 232"/>
                <a:gd name="T88" fmla="*/ 0 w 199"/>
                <a:gd name="T89" fmla="*/ 0 h 232"/>
                <a:gd name="T90" fmla="*/ 0 w 199"/>
                <a:gd name="T91" fmla="*/ 0 h 232"/>
                <a:gd name="T92" fmla="*/ 0 w 199"/>
                <a:gd name="T93" fmla="*/ 0 h 232"/>
                <a:gd name="T94" fmla="*/ 0 w 199"/>
                <a:gd name="T95" fmla="*/ 0 h 232"/>
                <a:gd name="T96" fmla="*/ 0 w 199"/>
                <a:gd name="T97" fmla="*/ 0 h 2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9"/>
                <a:gd name="T148" fmla="*/ 0 h 232"/>
                <a:gd name="T149" fmla="*/ 199 w 199"/>
                <a:gd name="T150" fmla="*/ 232 h 2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81" name="Freeform 507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>
                <a:gd name="T0" fmla="*/ 0 w 128"/>
                <a:gd name="T1" fmla="*/ 0 h 180"/>
                <a:gd name="T2" fmla="*/ 0 w 128"/>
                <a:gd name="T3" fmla="*/ 0 h 180"/>
                <a:gd name="T4" fmla="*/ 0 w 128"/>
                <a:gd name="T5" fmla="*/ 0 h 180"/>
                <a:gd name="T6" fmla="*/ 0 w 128"/>
                <a:gd name="T7" fmla="*/ 0 h 180"/>
                <a:gd name="T8" fmla="*/ 0 w 128"/>
                <a:gd name="T9" fmla="*/ 0 h 180"/>
                <a:gd name="T10" fmla="*/ 0 w 128"/>
                <a:gd name="T11" fmla="*/ 0 h 180"/>
                <a:gd name="T12" fmla="*/ 0 w 128"/>
                <a:gd name="T13" fmla="*/ 0 h 180"/>
                <a:gd name="T14" fmla="*/ 0 w 128"/>
                <a:gd name="T15" fmla="*/ 0 h 180"/>
                <a:gd name="T16" fmla="*/ 0 w 128"/>
                <a:gd name="T17" fmla="*/ 0 h 180"/>
                <a:gd name="T18" fmla="*/ 0 w 128"/>
                <a:gd name="T19" fmla="*/ 0 h 180"/>
                <a:gd name="T20" fmla="*/ 0 w 128"/>
                <a:gd name="T21" fmla="*/ 0 h 180"/>
                <a:gd name="T22" fmla="*/ 0 w 128"/>
                <a:gd name="T23" fmla="*/ 0 h 180"/>
                <a:gd name="T24" fmla="*/ 0 w 128"/>
                <a:gd name="T25" fmla="*/ 0 h 180"/>
                <a:gd name="T26" fmla="*/ 0 w 128"/>
                <a:gd name="T27" fmla="*/ 0 h 180"/>
                <a:gd name="T28" fmla="*/ 0 w 128"/>
                <a:gd name="T29" fmla="*/ 0 h 180"/>
                <a:gd name="T30" fmla="*/ 0 w 128"/>
                <a:gd name="T31" fmla="*/ 0 h 180"/>
                <a:gd name="T32" fmla="*/ 0 w 128"/>
                <a:gd name="T33" fmla="*/ 0 h 180"/>
                <a:gd name="T34" fmla="*/ 0 w 128"/>
                <a:gd name="T35" fmla="*/ 0 h 180"/>
                <a:gd name="T36" fmla="*/ 0 w 128"/>
                <a:gd name="T37" fmla="*/ 0 h 180"/>
                <a:gd name="T38" fmla="*/ 0 w 128"/>
                <a:gd name="T39" fmla="*/ 0 h 180"/>
                <a:gd name="T40" fmla="*/ 0 w 128"/>
                <a:gd name="T41" fmla="*/ 0 h 180"/>
                <a:gd name="T42" fmla="*/ 0 w 128"/>
                <a:gd name="T43" fmla="*/ 0 h 180"/>
                <a:gd name="T44" fmla="*/ 0 w 128"/>
                <a:gd name="T45" fmla="*/ 0 h 180"/>
                <a:gd name="T46" fmla="*/ 0 w 128"/>
                <a:gd name="T47" fmla="*/ 0 h 180"/>
                <a:gd name="T48" fmla="*/ 0 w 128"/>
                <a:gd name="T49" fmla="*/ 0 h 180"/>
                <a:gd name="T50" fmla="*/ 0 w 128"/>
                <a:gd name="T51" fmla="*/ 0 h 180"/>
                <a:gd name="T52" fmla="*/ 0 w 128"/>
                <a:gd name="T53" fmla="*/ 0 h 180"/>
                <a:gd name="T54" fmla="*/ 0 w 128"/>
                <a:gd name="T55" fmla="*/ 0 h 180"/>
                <a:gd name="T56" fmla="*/ 0 w 128"/>
                <a:gd name="T57" fmla="*/ 0 h 180"/>
                <a:gd name="T58" fmla="*/ 0 w 128"/>
                <a:gd name="T59" fmla="*/ 0 h 180"/>
                <a:gd name="T60" fmla="*/ 0 w 128"/>
                <a:gd name="T61" fmla="*/ 0 h 180"/>
                <a:gd name="T62" fmla="*/ 0 w 128"/>
                <a:gd name="T63" fmla="*/ 0 h 180"/>
                <a:gd name="T64" fmla="*/ 0 w 128"/>
                <a:gd name="T65" fmla="*/ 0 h 180"/>
                <a:gd name="T66" fmla="*/ 0 w 128"/>
                <a:gd name="T67" fmla="*/ 0 h 180"/>
                <a:gd name="T68" fmla="*/ 0 w 128"/>
                <a:gd name="T69" fmla="*/ 0 h 180"/>
                <a:gd name="T70" fmla="*/ 0 w 128"/>
                <a:gd name="T71" fmla="*/ 0 h 180"/>
                <a:gd name="T72" fmla="*/ 0 w 128"/>
                <a:gd name="T73" fmla="*/ 0 h 180"/>
                <a:gd name="T74" fmla="*/ 0 w 128"/>
                <a:gd name="T75" fmla="*/ 0 h 180"/>
                <a:gd name="T76" fmla="*/ 0 w 128"/>
                <a:gd name="T77" fmla="*/ 0 h 180"/>
                <a:gd name="T78" fmla="*/ 0 w 128"/>
                <a:gd name="T79" fmla="*/ 0 h 180"/>
                <a:gd name="T80" fmla="*/ 0 w 128"/>
                <a:gd name="T81" fmla="*/ 0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0"/>
                <a:gd name="T125" fmla="*/ 128 w 128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82" name="Freeform 508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>
                <a:gd name="T0" fmla="*/ 0 w 322"/>
                <a:gd name="T1" fmla="*/ 0 h 378"/>
                <a:gd name="T2" fmla="*/ 0 w 322"/>
                <a:gd name="T3" fmla="*/ 0 h 378"/>
                <a:gd name="T4" fmla="*/ 0 w 322"/>
                <a:gd name="T5" fmla="*/ 0 h 378"/>
                <a:gd name="T6" fmla="*/ 0 w 322"/>
                <a:gd name="T7" fmla="*/ 0 h 378"/>
                <a:gd name="T8" fmla="*/ 0 w 322"/>
                <a:gd name="T9" fmla="*/ 0 h 378"/>
                <a:gd name="T10" fmla="*/ 0 w 322"/>
                <a:gd name="T11" fmla="*/ 0 h 378"/>
                <a:gd name="T12" fmla="*/ 0 w 322"/>
                <a:gd name="T13" fmla="*/ 0 h 378"/>
                <a:gd name="T14" fmla="*/ 0 w 322"/>
                <a:gd name="T15" fmla="*/ 0 h 378"/>
                <a:gd name="T16" fmla="*/ 0 w 322"/>
                <a:gd name="T17" fmla="*/ 0 h 378"/>
                <a:gd name="T18" fmla="*/ 0 w 322"/>
                <a:gd name="T19" fmla="*/ 0 h 378"/>
                <a:gd name="T20" fmla="*/ 0 w 322"/>
                <a:gd name="T21" fmla="*/ 0 h 378"/>
                <a:gd name="T22" fmla="*/ 0 w 322"/>
                <a:gd name="T23" fmla="*/ 0 h 378"/>
                <a:gd name="T24" fmla="*/ 0 w 322"/>
                <a:gd name="T25" fmla="*/ 0 h 378"/>
                <a:gd name="T26" fmla="*/ 0 w 322"/>
                <a:gd name="T27" fmla="*/ 0 h 378"/>
                <a:gd name="T28" fmla="*/ 0 w 322"/>
                <a:gd name="T29" fmla="*/ 0 h 378"/>
                <a:gd name="T30" fmla="*/ 0 w 322"/>
                <a:gd name="T31" fmla="*/ 0 h 378"/>
                <a:gd name="T32" fmla="*/ 0 w 322"/>
                <a:gd name="T33" fmla="*/ 0 h 378"/>
                <a:gd name="T34" fmla="*/ 0 w 322"/>
                <a:gd name="T35" fmla="*/ 0 h 378"/>
                <a:gd name="T36" fmla="*/ 0 w 322"/>
                <a:gd name="T37" fmla="*/ 0 h 378"/>
                <a:gd name="T38" fmla="*/ 0 w 322"/>
                <a:gd name="T39" fmla="*/ 0 h 378"/>
                <a:gd name="T40" fmla="*/ 0 w 322"/>
                <a:gd name="T41" fmla="*/ 0 h 378"/>
                <a:gd name="T42" fmla="*/ 0 w 322"/>
                <a:gd name="T43" fmla="*/ 0 h 378"/>
                <a:gd name="T44" fmla="*/ 0 w 322"/>
                <a:gd name="T45" fmla="*/ 0 h 378"/>
                <a:gd name="T46" fmla="*/ 0 w 322"/>
                <a:gd name="T47" fmla="*/ 0 h 378"/>
                <a:gd name="T48" fmla="*/ 0 w 322"/>
                <a:gd name="T49" fmla="*/ 0 h 378"/>
                <a:gd name="T50" fmla="*/ 0 w 322"/>
                <a:gd name="T51" fmla="*/ 0 h 378"/>
                <a:gd name="T52" fmla="*/ 0 w 322"/>
                <a:gd name="T53" fmla="*/ 0 h 378"/>
                <a:gd name="T54" fmla="*/ 0 w 322"/>
                <a:gd name="T55" fmla="*/ 0 h 378"/>
                <a:gd name="T56" fmla="*/ 0 w 322"/>
                <a:gd name="T57" fmla="*/ 0 h 378"/>
                <a:gd name="T58" fmla="*/ 0 w 322"/>
                <a:gd name="T59" fmla="*/ 0 h 378"/>
                <a:gd name="T60" fmla="*/ 0 w 322"/>
                <a:gd name="T61" fmla="*/ 0 h 378"/>
                <a:gd name="T62" fmla="*/ 0 w 322"/>
                <a:gd name="T63" fmla="*/ 0 h 378"/>
                <a:gd name="T64" fmla="*/ 0 w 322"/>
                <a:gd name="T65" fmla="*/ 0 h 378"/>
                <a:gd name="T66" fmla="*/ 0 w 322"/>
                <a:gd name="T67" fmla="*/ 0 h 378"/>
                <a:gd name="T68" fmla="*/ 0 w 322"/>
                <a:gd name="T69" fmla="*/ 0 h 378"/>
                <a:gd name="T70" fmla="*/ 0 w 322"/>
                <a:gd name="T71" fmla="*/ 0 h 378"/>
                <a:gd name="T72" fmla="*/ 0 w 322"/>
                <a:gd name="T73" fmla="*/ 0 h 378"/>
                <a:gd name="T74" fmla="*/ 0 w 322"/>
                <a:gd name="T75" fmla="*/ 0 h 378"/>
                <a:gd name="T76" fmla="*/ 0 w 322"/>
                <a:gd name="T77" fmla="*/ 0 h 378"/>
                <a:gd name="T78" fmla="*/ 0 w 322"/>
                <a:gd name="T79" fmla="*/ 0 h 378"/>
                <a:gd name="T80" fmla="*/ 0 w 322"/>
                <a:gd name="T81" fmla="*/ 0 h 378"/>
                <a:gd name="T82" fmla="*/ 0 w 322"/>
                <a:gd name="T83" fmla="*/ 0 h 378"/>
                <a:gd name="T84" fmla="*/ 0 w 322"/>
                <a:gd name="T85" fmla="*/ 0 h 378"/>
                <a:gd name="T86" fmla="*/ 0 w 322"/>
                <a:gd name="T87" fmla="*/ 0 h 3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2"/>
                <a:gd name="T133" fmla="*/ 0 h 378"/>
                <a:gd name="T134" fmla="*/ 322 w 322"/>
                <a:gd name="T135" fmla="*/ 378 h 3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83" name="Freeform 509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>
                <a:gd name="T0" fmla="*/ 0 w 283"/>
                <a:gd name="T1" fmla="*/ 0 h 252"/>
                <a:gd name="T2" fmla="*/ 0 w 283"/>
                <a:gd name="T3" fmla="*/ 0 h 252"/>
                <a:gd name="T4" fmla="*/ 0 w 283"/>
                <a:gd name="T5" fmla="*/ 0 h 252"/>
                <a:gd name="T6" fmla="*/ 0 w 283"/>
                <a:gd name="T7" fmla="*/ 0 h 252"/>
                <a:gd name="T8" fmla="*/ 0 w 283"/>
                <a:gd name="T9" fmla="*/ 0 h 252"/>
                <a:gd name="T10" fmla="*/ 0 w 283"/>
                <a:gd name="T11" fmla="*/ 0 h 252"/>
                <a:gd name="T12" fmla="*/ 0 w 283"/>
                <a:gd name="T13" fmla="*/ 0 h 252"/>
                <a:gd name="T14" fmla="*/ 0 w 283"/>
                <a:gd name="T15" fmla="*/ 0 h 252"/>
                <a:gd name="T16" fmla="*/ 0 w 283"/>
                <a:gd name="T17" fmla="*/ 0 h 252"/>
                <a:gd name="T18" fmla="*/ 0 w 283"/>
                <a:gd name="T19" fmla="*/ 0 h 252"/>
                <a:gd name="T20" fmla="*/ 0 w 283"/>
                <a:gd name="T21" fmla="*/ 0 h 252"/>
                <a:gd name="T22" fmla="*/ 0 w 283"/>
                <a:gd name="T23" fmla="*/ 0 h 252"/>
                <a:gd name="T24" fmla="*/ 0 w 283"/>
                <a:gd name="T25" fmla="*/ 0 h 252"/>
                <a:gd name="T26" fmla="*/ 0 w 283"/>
                <a:gd name="T27" fmla="*/ 0 h 252"/>
                <a:gd name="T28" fmla="*/ 0 w 283"/>
                <a:gd name="T29" fmla="*/ 0 h 252"/>
                <a:gd name="T30" fmla="*/ 0 w 283"/>
                <a:gd name="T31" fmla="*/ 0 h 252"/>
                <a:gd name="T32" fmla="*/ 0 w 283"/>
                <a:gd name="T33" fmla="*/ 0 h 252"/>
                <a:gd name="T34" fmla="*/ 0 w 283"/>
                <a:gd name="T35" fmla="*/ 0 h 252"/>
                <a:gd name="T36" fmla="*/ 0 w 283"/>
                <a:gd name="T37" fmla="*/ 0 h 252"/>
                <a:gd name="T38" fmla="*/ 0 w 283"/>
                <a:gd name="T39" fmla="*/ 0 h 252"/>
                <a:gd name="T40" fmla="*/ 0 w 283"/>
                <a:gd name="T41" fmla="*/ 0 h 252"/>
                <a:gd name="T42" fmla="*/ 0 w 283"/>
                <a:gd name="T43" fmla="*/ 0 h 252"/>
                <a:gd name="T44" fmla="*/ 0 w 283"/>
                <a:gd name="T45" fmla="*/ 0 h 252"/>
                <a:gd name="T46" fmla="*/ 0 w 283"/>
                <a:gd name="T47" fmla="*/ 0 h 252"/>
                <a:gd name="T48" fmla="*/ 0 w 283"/>
                <a:gd name="T49" fmla="*/ 0 h 252"/>
                <a:gd name="T50" fmla="*/ 0 w 283"/>
                <a:gd name="T51" fmla="*/ 0 h 252"/>
                <a:gd name="T52" fmla="*/ 0 w 283"/>
                <a:gd name="T53" fmla="*/ 0 h 252"/>
                <a:gd name="T54" fmla="*/ 0 w 283"/>
                <a:gd name="T55" fmla="*/ 0 h 252"/>
                <a:gd name="T56" fmla="*/ 0 w 283"/>
                <a:gd name="T57" fmla="*/ 0 h 252"/>
                <a:gd name="T58" fmla="*/ 0 w 283"/>
                <a:gd name="T59" fmla="*/ 0 h 252"/>
                <a:gd name="T60" fmla="*/ 0 w 283"/>
                <a:gd name="T61" fmla="*/ 0 h 252"/>
                <a:gd name="T62" fmla="*/ 0 w 283"/>
                <a:gd name="T63" fmla="*/ 0 h 252"/>
                <a:gd name="T64" fmla="*/ 0 w 283"/>
                <a:gd name="T65" fmla="*/ 0 h 252"/>
                <a:gd name="T66" fmla="*/ 0 w 283"/>
                <a:gd name="T67" fmla="*/ 0 h 252"/>
                <a:gd name="T68" fmla="*/ 0 w 283"/>
                <a:gd name="T69" fmla="*/ 0 h 252"/>
                <a:gd name="T70" fmla="*/ 0 w 283"/>
                <a:gd name="T71" fmla="*/ 0 h 252"/>
                <a:gd name="T72" fmla="*/ 0 w 283"/>
                <a:gd name="T73" fmla="*/ 0 h 252"/>
                <a:gd name="T74" fmla="*/ 0 w 283"/>
                <a:gd name="T75" fmla="*/ 0 h 252"/>
                <a:gd name="T76" fmla="*/ 0 w 283"/>
                <a:gd name="T77" fmla="*/ 0 h 252"/>
                <a:gd name="T78" fmla="*/ 0 w 283"/>
                <a:gd name="T79" fmla="*/ 0 h 252"/>
                <a:gd name="T80" fmla="*/ 0 w 283"/>
                <a:gd name="T81" fmla="*/ 0 h 252"/>
                <a:gd name="T82" fmla="*/ 0 w 283"/>
                <a:gd name="T83" fmla="*/ 0 h 252"/>
                <a:gd name="T84" fmla="*/ 0 w 283"/>
                <a:gd name="T85" fmla="*/ 0 h 252"/>
                <a:gd name="T86" fmla="*/ 0 w 283"/>
                <a:gd name="T87" fmla="*/ 0 h 252"/>
                <a:gd name="T88" fmla="*/ 0 w 283"/>
                <a:gd name="T89" fmla="*/ 0 h 252"/>
                <a:gd name="T90" fmla="*/ 0 w 283"/>
                <a:gd name="T91" fmla="*/ 0 h 252"/>
                <a:gd name="T92" fmla="*/ 0 w 283"/>
                <a:gd name="T93" fmla="*/ 0 h 252"/>
                <a:gd name="T94" fmla="*/ 0 w 283"/>
                <a:gd name="T95" fmla="*/ 0 h 252"/>
                <a:gd name="T96" fmla="*/ 0 w 283"/>
                <a:gd name="T97" fmla="*/ 0 h 252"/>
                <a:gd name="T98" fmla="*/ 0 w 283"/>
                <a:gd name="T99" fmla="*/ 0 h 252"/>
                <a:gd name="T100" fmla="*/ 0 w 283"/>
                <a:gd name="T101" fmla="*/ 0 h 252"/>
                <a:gd name="T102" fmla="*/ 0 w 283"/>
                <a:gd name="T103" fmla="*/ 0 h 252"/>
                <a:gd name="T104" fmla="*/ 0 w 283"/>
                <a:gd name="T105" fmla="*/ 0 h 252"/>
                <a:gd name="T106" fmla="*/ 0 w 283"/>
                <a:gd name="T107" fmla="*/ 0 h 252"/>
                <a:gd name="T108" fmla="*/ 0 w 283"/>
                <a:gd name="T109" fmla="*/ 0 h 252"/>
                <a:gd name="T110" fmla="*/ 0 w 283"/>
                <a:gd name="T111" fmla="*/ 0 h 252"/>
                <a:gd name="T112" fmla="*/ 0 w 283"/>
                <a:gd name="T113" fmla="*/ 0 h 252"/>
                <a:gd name="T114" fmla="*/ 0 w 283"/>
                <a:gd name="T115" fmla="*/ 0 h 252"/>
                <a:gd name="T116" fmla="*/ 0 w 283"/>
                <a:gd name="T117" fmla="*/ 0 h 252"/>
                <a:gd name="T118" fmla="*/ 0 w 283"/>
                <a:gd name="T119" fmla="*/ 0 h 252"/>
                <a:gd name="T120" fmla="*/ 0 w 283"/>
                <a:gd name="T121" fmla="*/ 0 h 2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3"/>
                <a:gd name="T184" fmla="*/ 0 h 252"/>
                <a:gd name="T185" fmla="*/ 283 w 283"/>
                <a:gd name="T186" fmla="*/ 252 h 2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84" name="Freeform 510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>
                <a:gd name="T0" fmla="*/ 0 w 114"/>
                <a:gd name="T1" fmla="*/ 0 h 238"/>
                <a:gd name="T2" fmla="*/ 0 w 114"/>
                <a:gd name="T3" fmla="*/ 0 h 238"/>
                <a:gd name="T4" fmla="*/ 0 w 114"/>
                <a:gd name="T5" fmla="*/ 0 h 238"/>
                <a:gd name="T6" fmla="*/ 0 w 114"/>
                <a:gd name="T7" fmla="*/ 0 h 238"/>
                <a:gd name="T8" fmla="*/ 0 w 114"/>
                <a:gd name="T9" fmla="*/ 0 h 238"/>
                <a:gd name="T10" fmla="*/ 0 w 114"/>
                <a:gd name="T11" fmla="*/ 0 h 238"/>
                <a:gd name="T12" fmla="*/ 0 w 114"/>
                <a:gd name="T13" fmla="*/ 0 h 238"/>
                <a:gd name="T14" fmla="*/ 0 w 114"/>
                <a:gd name="T15" fmla="*/ 0 h 238"/>
                <a:gd name="T16" fmla="*/ 0 w 114"/>
                <a:gd name="T17" fmla="*/ 0 h 238"/>
                <a:gd name="T18" fmla="*/ 0 w 114"/>
                <a:gd name="T19" fmla="*/ 0 h 238"/>
                <a:gd name="T20" fmla="*/ 0 w 114"/>
                <a:gd name="T21" fmla="*/ 0 h 238"/>
                <a:gd name="T22" fmla="*/ 0 w 114"/>
                <a:gd name="T23" fmla="*/ 0 h 238"/>
                <a:gd name="T24" fmla="*/ 0 w 114"/>
                <a:gd name="T25" fmla="*/ 0 h 238"/>
                <a:gd name="T26" fmla="*/ 0 w 114"/>
                <a:gd name="T27" fmla="*/ 0 h 238"/>
                <a:gd name="T28" fmla="*/ 0 w 114"/>
                <a:gd name="T29" fmla="*/ 0 h 238"/>
                <a:gd name="T30" fmla="*/ 0 w 114"/>
                <a:gd name="T31" fmla="*/ 0 h 238"/>
                <a:gd name="T32" fmla="*/ 0 w 114"/>
                <a:gd name="T33" fmla="*/ 0 h 238"/>
                <a:gd name="T34" fmla="*/ 0 w 114"/>
                <a:gd name="T35" fmla="*/ 0 h 238"/>
                <a:gd name="T36" fmla="*/ 0 w 114"/>
                <a:gd name="T37" fmla="*/ 0 h 238"/>
                <a:gd name="T38" fmla="*/ 0 w 114"/>
                <a:gd name="T39" fmla="*/ 0 h 238"/>
                <a:gd name="T40" fmla="*/ 0 w 114"/>
                <a:gd name="T41" fmla="*/ 0 h 238"/>
                <a:gd name="T42" fmla="*/ 0 w 114"/>
                <a:gd name="T43" fmla="*/ 0 h 238"/>
                <a:gd name="T44" fmla="*/ 0 w 114"/>
                <a:gd name="T45" fmla="*/ 0 h 238"/>
                <a:gd name="T46" fmla="*/ 0 w 114"/>
                <a:gd name="T47" fmla="*/ 0 h 238"/>
                <a:gd name="T48" fmla="*/ 0 w 114"/>
                <a:gd name="T49" fmla="*/ 0 h 238"/>
                <a:gd name="T50" fmla="*/ 0 w 114"/>
                <a:gd name="T51" fmla="*/ 0 h 238"/>
                <a:gd name="T52" fmla="*/ 0 w 114"/>
                <a:gd name="T53" fmla="*/ 0 h 238"/>
                <a:gd name="T54" fmla="*/ 0 w 114"/>
                <a:gd name="T55" fmla="*/ 0 h 238"/>
                <a:gd name="T56" fmla="*/ 0 w 114"/>
                <a:gd name="T57" fmla="*/ 0 h 238"/>
                <a:gd name="T58" fmla="*/ 0 w 114"/>
                <a:gd name="T59" fmla="*/ 0 h 238"/>
                <a:gd name="T60" fmla="*/ 0 w 114"/>
                <a:gd name="T61" fmla="*/ 0 h 238"/>
                <a:gd name="T62" fmla="*/ 0 w 114"/>
                <a:gd name="T63" fmla="*/ 0 h 238"/>
                <a:gd name="T64" fmla="*/ 0 w 114"/>
                <a:gd name="T65" fmla="*/ 0 h 238"/>
                <a:gd name="T66" fmla="*/ 0 w 114"/>
                <a:gd name="T67" fmla="*/ 0 h 238"/>
                <a:gd name="T68" fmla="*/ 0 w 114"/>
                <a:gd name="T69" fmla="*/ 0 h 238"/>
                <a:gd name="T70" fmla="*/ 0 w 114"/>
                <a:gd name="T71" fmla="*/ 0 h 238"/>
                <a:gd name="T72" fmla="*/ 0 w 114"/>
                <a:gd name="T73" fmla="*/ 0 h 238"/>
                <a:gd name="T74" fmla="*/ 0 w 114"/>
                <a:gd name="T75" fmla="*/ 0 h 238"/>
                <a:gd name="T76" fmla="*/ 0 w 114"/>
                <a:gd name="T77" fmla="*/ 0 h 238"/>
                <a:gd name="T78" fmla="*/ 0 w 114"/>
                <a:gd name="T79" fmla="*/ 0 h 238"/>
                <a:gd name="T80" fmla="*/ 0 w 114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4"/>
                <a:gd name="T124" fmla="*/ 0 h 238"/>
                <a:gd name="T125" fmla="*/ 114 w 114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85" name="Freeform 511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>
                <a:gd name="T0" fmla="*/ 0 w 246"/>
                <a:gd name="T1" fmla="*/ 0 h 310"/>
                <a:gd name="T2" fmla="*/ 0 w 246"/>
                <a:gd name="T3" fmla="*/ 0 h 310"/>
                <a:gd name="T4" fmla="*/ 0 w 246"/>
                <a:gd name="T5" fmla="*/ 0 h 310"/>
                <a:gd name="T6" fmla="*/ 0 w 246"/>
                <a:gd name="T7" fmla="*/ 0 h 310"/>
                <a:gd name="T8" fmla="*/ 0 w 246"/>
                <a:gd name="T9" fmla="*/ 0 h 310"/>
                <a:gd name="T10" fmla="*/ 0 w 246"/>
                <a:gd name="T11" fmla="*/ 0 h 310"/>
                <a:gd name="T12" fmla="*/ 0 w 246"/>
                <a:gd name="T13" fmla="*/ 0 h 310"/>
                <a:gd name="T14" fmla="*/ 0 w 246"/>
                <a:gd name="T15" fmla="*/ 0 h 310"/>
                <a:gd name="T16" fmla="*/ 0 w 246"/>
                <a:gd name="T17" fmla="*/ 0 h 310"/>
                <a:gd name="T18" fmla="*/ 0 w 246"/>
                <a:gd name="T19" fmla="*/ 0 h 310"/>
                <a:gd name="T20" fmla="*/ 0 w 246"/>
                <a:gd name="T21" fmla="*/ 0 h 310"/>
                <a:gd name="T22" fmla="*/ 0 w 246"/>
                <a:gd name="T23" fmla="*/ 0 h 310"/>
                <a:gd name="T24" fmla="*/ 0 w 246"/>
                <a:gd name="T25" fmla="*/ 0 h 310"/>
                <a:gd name="T26" fmla="*/ 0 w 246"/>
                <a:gd name="T27" fmla="*/ 0 h 310"/>
                <a:gd name="T28" fmla="*/ 0 w 246"/>
                <a:gd name="T29" fmla="*/ 0 h 310"/>
                <a:gd name="T30" fmla="*/ 0 w 246"/>
                <a:gd name="T31" fmla="*/ 0 h 310"/>
                <a:gd name="T32" fmla="*/ 0 w 246"/>
                <a:gd name="T33" fmla="*/ 0 h 310"/>
                <a:gd name="T34" fmla="*/ 0 w 246"/>
                <a:gd name="T35" fmla="*/ 0 h 310"/>
                <a:gd name="T36" fmla="*/ 0 w 246"/>
                <a:gd name="T37" fmla="*/ 0 h 310"/>
                <a:gd name="T38" fmla="*/ 0 w 246"/>
                <a:gd name="T39" fmla="*/ 0 h 310"/>
                <a:gd name="T40" fmla="*/ 0 w 246"/>
                <a:gd name="T41" fmla="*/ 0 h 310"/>
                <a:gd name="T42" fmla="*/ 0 w 246"/>
                <a:gd name="T43" fmla="*/ 0 h 310"/>
                <a:gd name="T44" fmla="*/ 0 w 246"/>
                <a:gd name="T45" fmla="*/ 0 h 310"/>
                <a:gd name="T46" fmla="*/ 0 w 246"/>
                <a:gd name="T47" fmla="*/ 0 h 310"/>
                <a:gd name="T48" fmla="*/ 0 w 246"/>
                <a:gd name="T49" fmla="*/ 0 h 310"/>
                <a:gd name="T50" fmla="*/ 0 w 246"/>
                <a:gd name="T51" fmla="*/ 0 h 310"/>
                <a:gd name="T52" fmla="*/ 0 w 246"/>
                <a:gd name="T53" fmla="*/ 0 h 310"/>
                <a:gd name="T54" fmla="*/ 0 w 246"/>
                <a:gd name="T55" fmla="*/ 0 h 310"/>
                <a:gd name="T56" fmla="*/ 0 w 246"/>
                <a:gd name="T57" fmla="*/ 0 h 310"/>
                <a:gd name="T58" fmla="*/ 0 w 246"/>
                <a:gd name="T59" fmla="*/ 0 h 310"/>
                <a:gd name="T60" fmla="*/ 0 w 246"/>
                <a:gd name="T61" fmla="*/ 0 h 310"/>
                <a:gd name="T62" fmla="*/ 0 w 246"/>
                <a:gd name="T63" fmla="*/ 0 h 310"/>
                <a:gd name="T64" fmla="*/ 0 w 246"/>
                <a:gd name="T65" fmla="*/ 0 h 310"/>
                <a:gd name="T66" fmla="*/ 0 w 246"/>
                <a:gd name="T67" fmla="*/ 0 h 310"/>
                <a:gd name="T68" fmla="*/ 0 w 246"/>
                <a:gd name="T69" fmla="*/ 0 h 310"/>
                <a:gd name="T70" fmla="*/ 0 w 246"/>
                <a:gd name="T71" fmla="*/ 0 h 310"/>
                <a:gd name="T72" fmla="*/ 0 w 246"/>
                <a:gd name="T73" fmla="*/ 0 h 310"/>
                <a:gd name="T74" fmla="*/ 0 w 246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6"/>
                <a:gd name="T115" fmla="*/ 0 h 310"/>
                <a:gd name="T116" fmla="*/ 246 w 246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86" name="Freeform 512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>
                <a:gd name="T0" fmla="*/ 0 w 83"/>
                <a:gd name="T1" fmla="*/ 0 h 187"/>
                <a:gd name="T2" fmla="*/ 0 w 83"/>
                <a:gd name="T3" fmla="*/ 0 h 187"/>
                <a:gd name="T4" fmla="*/ 0 w 83"/>
                <a:gd name="T5" fmla="*/ 0 h 187"/>
                <a:gd name="T6" fmla="*/ 0 w 83"/>
                <a:gd name="T7" fmla="*/ 0 h 187"/>
                <a:gd name="T8" fmla="*/ 0 w 83"/>
                <a:gd name="T9" fmla="*/ 0 h 187"/>
                <a:gd name="T10" fmla="*/ 0 w 83"/>
                <a:gd name="T11" fmla="*/ 0 h 187"/>
                <a:gd name="T12" fmla="*/ 0 w 83"/>
                <a:gd name="T13" fmla="*/ 0 h 187"/>
                <a:gd name="T14" fmla="*/ 0 w 83"/>
                <a:gd name="T15" fmla="*/ 0 h 187"/>
                <a:gd name="T16" fmla="*/ 0 w 83"/>
                <a:gd name="T17" fmla="*/ 0 h 187"/>
                <a:gd name="T18" fmla="*/ 0 w 83"/>
                <a:gd name="T19" fmla="*/ 0 h 187"/>
                <a:gd name="T20" fmla="*/ 0 w 83"/>
                <a:gd name="T21" fmla="*/ 0 h 187"/>
                <a:gd name="T22" fmla="*/ 0 w 83"/>
                <a:gd name="T23" fmla="*/ 0 h 187"/>
                <a:gd name="T24" fmla="*/ 0 w 83"/>
                <a:gd name="T25" fmla="*/ 0 h 187"/>
                <a:gd name="T26" fmla="*/ 0 w 83"/>
                <a:gd name="T27" fmla="*/ 0 h 187"/>
                <a:gd name="T28" fmla="*/ 0 w 83"/>
                <a:gd name="T29" fmla="*/ 0 h 187"/>
                <a:gd name="T30" fmla="*/ 0 w 83"/>
                <a:gd name="T31" fmla="*/ 0 h 187"/>
                <a:gd name="T32" fmla="*/ 0 w 83"/>
                <a:gd name="T33" fmla="*/ 0 h 187"/>
                <a:gd name="T34" fmla="*/ 0 w 83"/>
                <a:gd name="T35" fmla="*/ 0 h 187"/>
                <a:gd name="T36" fmla="*/ 0 w 83"/>
                <a:gd name="T37" fmla="*/ 0 h 187"/>
                <a:gd name="T38" fmla="*/ 0 w 83"/>
                <a:gd name="T39" fmla="*/ 0 h 187"/>
                <a:gd name="T40" fmla="*/ 0 w 83"/>
                <a:gd name="T41" fmla="*/ 0 h 187"/>
                <a:gd name="T42" fmla="*/ 0 w 83"/>
                <a:gd name="T43" fmla="*/ 0 h 187"/>
                <a:gd name="T44" fmla="*/ 0 w 83"/>
                <a:gd name="T45" fmla="*/ 0 h 187"/>
                <a:gd name="T46" fmla="*/ 0 w 83"/>
                <a:gd name="T47" fmla="*/ 0 h 187"/>
                <a:gd name="T48" fmla="*/ 0 w 83"/>
                <a:gd name="T49" fmla="*/ 0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3"/>
                <a:gd name="T76" fmla="*/ 0 h 187"/>
                <a:gd name="T77" fmla="*/ 83 w 83"/>
                <a:gd name="T78" fmla="*/ 187 h 18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87" name="Freeform 513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>
                <a:gd name="T0" fmla="*/ 0 w 44"/>
                <a:gd name="T1" fmla="*/ 0 h 94"/>
                <a:gd name="T2" fmla="*/ 0 w 44"/>
                <a:gd name="T3" fmla="*/ 0 h 94"/>
                <a:gd name="T4" fmla="*/ 0 w 44"/>
                <a:gd name="T5" fmla="*/ 0 h 94"/>
                <a:gd name="T6" fmla="*/ 0 w 44"/>
                <a:gd name="T7" fmla="*/ 0 h 94"/>
                <a:gd name="T8" fmla="*/ 0 w 44"/>
                <a:gd name="T9" fmla="*/ 0 h 94"/>
                <a:gd name="T10" fmla="*/ 0 w 44"/>
                <a:gd name="T11" fmla="*/ 0 h 94"/>
                <a:gd name="T12" fmla="*/ 0 w 44"/>
                <a:gd name="T13" fmla="*/ 0 h 94"/>
                <a:gd name="T14" fmla="*/ 0 w 44"/>
                <a:gd name="T15" fmla="*/ 0 h 94"/>
                <a:gd name="T16" fmla="*/ 0 w 44"/>
                <a:gd name="T17" fmla="*/ 0 h 94"/>
                <a:gd name="T18" fmla="*/ 0 w 44"/>
                <a:gd name="T19" fmla="*/ 0 h 94"/>
                <a:gd name="T20" fmla="*/ 0 w 44"/>
                <a:gd name="T21" fmla="*/ 0 h 94"/>
                <a:gd name="T22" fmla="*/ 0 w 44"/>
                <a:gd name="T23" fmla="*/ 0 h 94"/>
                <a:gd name="T24" fmla="*/ 0 w 44"/>
                <a:gd name="T25" fmla="*/ 0 h 94"/>
                <a:gd name="T26" fmla="*/ 0 w 44"/>
                <a:gd name="T27" fmla="*/ 0 h 94"/>
                <a:gd name="T28" fmla="*/ 0 w 44"/>
                <a:gd name="T29" fmla="*/ 0 h 94"/>
                <a:gd name="T30" fmla="*/ 0 w 44"/>
                <a:gd name="T31" fmla="*/ 0 h 94"/>
                <a:gd name="T32" fmla="*/ 0 w 44"/>
                <a:gd name="T33" fmla="*/ 0 h 94"/>
                <a:gd name="T34" fmla="*/ 0 w 44"/>
                <a:gd name="T35" fmla="*/ 0 h 94"/>
                <a:gd name="T36" fmla="*/ 0 w 44"/>
                <a:gd name="T37" fmla="*/ 0 h 94"/>
                <a:gd name="T38" fmla="*/ 0 w 44"/>
                <a:gd name="T39" fmla="*/ 0 h 94"/>
                <a:gd name="T40" fmla="*/ 0 w 44"/>
                <a:gd name="T41" fmla="*/ 0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"/>
                <a:gd name="T64" fmla="*/ 0 h 94"/>
                <a:gd name="T65" fmla="*/ 44 w 44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88" name="Freeform 514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>
                <a:gd name="T0" fmla="*/ 0 w 38"/>
                <a:gd name="T1" fmla="*/ 0 h 54"/>
                <a:gd name="T2" fmla="*/ 0 w 38"/>
                <a:gd name="T3" fmla="*/ 0 h 54"/>
                <a:gd name="T4" fmla="*/ 0 w 38"/>
                <a:gd name="T5" fmla="*/ 0 h 54"/>
                <a:gd name="T6" fmla="*/ 0 w 38"/>
                <a:gd name="T7" fmla="*/ 0 h 54"/>
                <a:gd name="T8" fmla="*/ 0 w 38"/>
                <a:gd name="T9" fmla="*/ 0 h 54"/>
                <a:gd name="T10" fmla="*/ 0 w 38"/>
                <a:gd name="T11" fmla="*/ 0 h 54"/>
                <a:gd name="T12" fmla="*/ 0 w 38"/>
                <a:gd name="T13" fmla="*/ 0 h 54"/>
                <a:gd name="T14" fmla="*/ 0 w 38"/>
                <a:gd name="T15" fmla="*/ 0 h 54"/>
                <a:gd name="T16" fmla="*/ 0 w 38"/>
                <a:gd name="T17" fmla="*/ 0 h 54"/>
                <a:gd name="T18" fmla="*/ 0 w 38"/>
                <a:gd name="T19" fmla="*/ 0 h 54"/>
                <a:gd name="T20" fmla="*/ 0 w 38"/>
                <a:gd name="T21" fmla="*/ 0 h 54"/>
                <a:gd name="T22" fmla="*/ 0 w 38"/>
                <a:gd name="T23" fmla="*/ 0 h 54"/>
                <a:gd name="T24" fmla="*/ 0 w 38"/>
                <a:gd name="T25" fmla="*/ 0 h 54"/>
                <a:gd name="T26" fmla="*/ 0 w 38"/>
                <a:gd name="T27" fmla="*/ 0 h 54"/>
                <a:gd name="T28" fmla="*/ 0 w 38"/>
                <a:gd name="T29" fmla="*/ 0 h 54"/>
                <a:gd name="T30" fmla="*/ 0 w 38"/>
                <a:gd name="T31" fmla="*/ 0 h 54"/>
                <a:gd name="T32" fmla="*/ 0 w 38"/>
                <a:gd name="T33" fmla="*/ 0 h 54"/>
                <a:gd name="T34" fmla="*/ 0 w 38"/>
                <a:gd name="T35" fmla="*/ 0 h 54"/>
                <a:gd name="T36" fmla="*/ 0 w 38"/>
                <a:gd name="T37" fmla="*/ 0 h 54"/>
                <a:gd name="T38" fmla="*/ 0 w 38"/>
                <a:gd name="T39" fmla="*/ 0 h 54"/>
                <a:gd name="T40" fmla="*/ 0 w 38"/>
                <a:gd name="T41" fmla="*/ 0 h 54"/>
                <a:gd name="T42" fmla="*/ 0 w 38"/>
                <a:gd name="T43" fmla="*/ 0 h 54"/>
                <a:gd name="T44" fmla="*/ 0 w 38"/>
                <a:gd name="T45" fmla="*/ 0 h 54"/>
                <a:gd name="T46" fmla="*/ 0 w 38"/>
                <a:gd name="T47" fmla="*/ 0 h 54"/>
                <a:gd name="T48" fmla="*/ 0 w 38"/>
                <a:gd name="T49" fmla="*/ 0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54"/>
                <a:gd name="T77" fmla="*/ 38 w 38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89" name="Freeform 515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>
                <a:gd name="T0" fmla="*/ 0 w 52"/>
                <a:gd name="T1" fmla="*/ 0 h 36"/>
                <a:gd name="T2" fmla="*/ 0 w 52"/>
                <a:gd name="T3" fmla="*/ 0 h 36"/>
                <a:gd name="T4" fmla="*/ 0 w 52"/>
                <a:gd name="T5" fmla="*/ 0 h 36"/>
                <a:gd name="T6" fmla="*/ 0 w 52"/>
                <a:gd name="T7" fmla="*/ 0 h 36"/>
                <a:gd name="T8" fmla="*/ 0 w 52"/>
                <a:gd name="T9" fmla="*/ 0 h 36"/>
                <a:gd name="T10" fmla="*/ 0 w 52"/>
                <a:gd name="T11" fmla="*/ 0 h 36"/>
                <a:gd name="T12" fmla="*/ 0 w 52"/>
                <a:gd name="T13" fmla="*/ 0 h 36"/>
                <a:gd name="T14" fmla="*/ 0 w 52"/>
                <a:gd name="T15" fmla="*/ 0 h 36"/>
                <a:gd name="T16" fmla="*/ 0 w 52"/>
                <a:gd name="T17" fmla="*/ 0 h 36"/>
                <a:gd name="T18" fmla="*/ 0 w 52"/>
                <a:gd name="T19" fmla="*/ 0 h 36"/>
                <a:gd name="T20" fmla="*/ 0 w 52"/>
                <a:gd name="T21" fmla="*/ 0 h 36"/>
                <a:gd name="T22" fmla="*/ 0 w 52"/>
                <a:gd name="T23" fmla="*/ 0 h 36"/>
                <a:gd name="T24" fmla="*/ 0 w 52"/>
                <a:gd name="T25" fmla="*/ 0 h 36"/>
                <a:gd name="T26" fmla="*/ 0 w 52"/>
                <a:gd name="T27" fmla="*/ 0 h 36"/>
                <a:gd name="T28" fmla="*/ 0 w 52"/>
                <a:gd name="T29" fmla="*/ 0 h 36"/>
                <a:gd name="T30" fmla="*/ 0 w 52"/>
                <a:gd name="T31" fmla="*/ 0 h 36"/>
                <a:gd name="T32" fmla="*/ 0 w 52"/>
                <a:gd name="T33" fmla="*/ 0 h 36"/>
                <a:gd name="T34" fmla="*/ 0 w 52"/>
                <a:gd name="T35" fmla="*/ 0 h 36"/>
                <a:gd name="T36" fmla="*/ 0 w 52"/>
                <a:gd name="T37" fmla="*/ 0 h 36"/>
                <a:gd name="T38" fmla="*/ 0 w 52"/>
                <a:gd name="T39" fmla="*/ 0 h 36"/>
                <a:gd name="T40" fmla="*/ 0 w 52"/>
                <a:gd name="T41" fmla="*/ 0 h 36"/>
                <a:gd name="T42" fmla="*/ 0 w 52"/>
                <a:gd name="T43" fmla="*/ 0 h 36"/>
                <a:gd name="T44" fmla="*/ 0 w 52"/>
                <a:gd name="T45" fmla="*/ 0 h 36"/>
                <a:gd name="T46" fmla="*/ 0 w 52"/>
                <a:gd name="T47" fmla="*/ 0 h 36"/>
                <a:gd name="T48" fmla="*/ 0 w 52"/>
                <a:gd name="T49" fmla="*/ 0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"/>
                <a:gd name="T76" fmla="*/ 0 h 36"/>
                <a:gd name="T77" fmla="*/ 52 w 52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90" name="Freeform 516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>
                <a:gd name="T0" fmla="*/ 0 w 198"/>
                <a:gd name="T1" fmla="*/ 0 h 236"/>
                <a:gd name="T2" fmla="*/ 0 w 198"/>
                <a:gd name="T3" fmla="*/ 0 h 236"/>
                <a:gd name="T4" fmla="*/ 0 w 198"/>
                <a:gd name="T5" fmla="*/ 0 h 236"/>
                <a:gd name="T6" fmla="*/ 0 w 198"/>
                <a:gd name="T7" fmla="*/ 0 h 236"/>
                <a:gd name="T8" fmla="*/ 0 w 198"/>
                <a:gd name="T9" fmla="*/ 0 h 236"/>
                <a:gd name="T10" fmla="*/ 0 w 198"/>
                <a:gd name="T11" fmla="*/ 0 h 236"/>
                <a:gd name="T12" fmla="*/ 0 w 198"/>
                <a:gd name="T13" fmla="*/ 0 h 236"/>
                <a:gd name="T14" fmla="*/ 0 w 198"/>
                <a:gd name="T15" fmla="*/ 0 h 236"/>
                <a:gd name="T16" fmla="*/ 0 w 198"/>
                <a:gd name="T17" fmla="*/ 0 h 236"/>
                <a:gd name="T18" fmla="*/ 0 w 198"/>
                <a:gd name="T19" fmla="*/ 0 h 236"/>
                <a:gd name="T20" fmla="*/ 0 w 198"/>
                <a:gd name="T21" fmla="*/ 0 h 236"/>
                <a:gd name="T22" fmla="*/ 0 w 198"/>
                <a:gd name="T23" fmla="*/ 0 h 236"/>
                <a:gd name="T24" fmla="*/ 0 w 198"/>
                <a:gd name="T25" fmla="*/ 0 h 236"/>
                <a:gd name="T26" fmla="*/ 0 w 198"/>
                <a:gd name="T27" fmla="*/ 0 h 236"/>
                <a:gd name="T28" fmla="*/ 0 w 198"/>
                <a:gd name="T29" fmla="*/ 0 h 236"/>
                <a:gd name="T30" fmla="*/ 0 w 198"/>
                <a:gd name="T31" fmla="*/ 0 h 236"/>
                <a:gd name="T32" fmla="*/ 0 w 198"/>
                <a:gd name="T33" fmla="*/ 0 h 236"/>
                <a:gd name="T34" fmla="*/ 0 w 198"/>
                <a:gd name="T35" fmla="*/ 0 h 236"/>
                <a:gd name="T36" fmla="*/ 0 w 198"/>
                <a:gd name="T37" fmla="*/ 0 h 236"/>
                <a:gd name="T38" fmla="*/ 0 w 198"/>
                <a:gd name="T39" fmla="*/ 0 h 236"/>
                <a:gd name="T40" fmla="*/ 0 w 198"/>
                <a:gd name="T41" fmla="*/ 0 h 236"/>
                <a:gd name="T42" fmla="*/ 0 w 198"/>
                <a:gd name="T43" fmla="*/ 0 h 236"/>
                <a:gd name="T44" fmla="*/ 0 w 198"/>
                <a:gd name="T45" fmla="*/ 0 h 236"/>
                <a:gd name="T46" fmla="*/ 0 w 198"/>
                <a:gd name="T47" fmla="*/ 0 h 236"/>
                <a:gd name="T48" fmla="*/ 0 w 198"/>
                <a:gd name="T49" fmla="*/ 0 h 236"/>
                <a:gd name="T50" fmla="*/ 0 w 198"/>
                <a:gd name="T51" fmla="*/ 0 h 236"/>
                <a:gd name="T52" fmla="*/ 0 w 198"/>
                <a:gd name="T53" fmla="*/ 0 h 236"/>
                <a:gd name="T54" fmla="*/ 0 w 198"/>
                <a:gd name="T55" fmla="*/ 0 h 236"/>
                <a:gd name="T56" fmla="*/ 0 w 198"/>
                <a:gd name="T57" fmla="*/ 0 h 236"/>
                <a:gd name="T58" fmla="*/ 0 w 198"/>
                <a:gd name="T59" fmla="*/ 0 h 236"/>
                <a:gd name="T60" fmla="*/ 0 w 198"/>
                <a:gd name="T61" fmla="*/ 0 h 236"/>
                <a:gd name="T62" fmla="*/ 0 w 198"/>
                <a:gd name="T63" fmla="*/ 0 h 236"/>
                <a:gd name="T64" fmla="*/ 0 w 198"/>
                <a:gd name="T65" fmla="*/ 0 h 236"/>
                <a:gd name="T66" fmla="*/ 0 w 198"/>
                <a:gd name="T67" fmla="*/ 0 h 236"/>
                <a:gd name="T68" fmla="*/ 0 w 198"/>
                <a:gd name="T69" fmla="*/ 0 h 236"/>
                <a:gd name="T70" fmla="*/ 0 w 198"/>
                <a:gd name="T71" fmla="*/ 0 h 236"/>
                <a:gd name="T72" fmla="*/ 0 w 198"/>
                <a:gd name="T73" fmla="*/ 0 h 236"/>
                <a:gd name="T74" fmla="*/ 0 w 198"/>
                <a:gd name="T75" fmla="*/ 0 h 236"/>
                <a:gd name="T76" fmla="*/ 0 w 198"/>
                <a:gd name="T77" fmla="*/ 0 h 236"/>
                <a:gd name="T78" fmla="*/ 0 w 198"/>
                <a:gd name="T79" fmla="*/ 0 h 236"/>
                <a:gd name="T80" fmla="*/ 0 w 198"/>
                <a:gd name="T81" fmla="*/ 0 h 236"/>
                <a:gd name="T82" fmla="*/ 0 w 198"/>
                <a:gd name="T83" fmla="*/ 0 h 236"/>
                <a:gd name="T84" fmla="*/ 0 w 198"/>
                <a:gd name="T85" fmla="*/ 0 h 236"/>
                <a:gd name="T86" fmla="*/ 0 w 198"/>
                <a:gd name="T87" fmla="*/ 0 h 236"/>
                <a:gd name="T88" fmla="*/ 0 w 198"/>
                <a:gd name="T89" fmla="*/ 0 h 236"/>
                <a:gd name="T90" fmla="*/ 0 w 198"/>
                <a:gd name="T91" fmla="*/ 0 h 236"/>
                <a:gd name="T92" fmla="*/ 0 w 198"/>
                <a:gd name="T93" fmla="*/ 0 h 236"/>
                <a:gd name="T94" fmla="*/ 0 w 198"/>
                <a:gd name="T95" fmla="*/ 0 h 236"/>
                <a:gd name="T96" fmla="*/ 0 w 198"/>
                <a:gd name="T97" fmla="*/ 0 h 236"/>
                <a:gd name="T98" fmla="*/ 0 w 198"/>
                <a:gd name="T99" fmla="*/ 0 h 236"/>
                <a:gd name="T100" fmla="*/ 0 w 198"/>
                <a:gd name="T101" fmla="*/ 0 h 236"/>
                <a:gd name="T102" fmla="*/ 0 w 198"/>
                <a:gd name="T103" fmla="*/ 0 h 236"/>
                <a:gd name="T104" fmla="*/ 0 w 198"/>
                <a:gd name="T105" fmla="*/ 0 h 236"/>
                <a:gd name="T106" fmla="*/ 0 w 198"/>
                <a:gd name="T107" fmla="*/ 0 h 236"/>
                <a:gd name="T108" fmla="*/ 0 w 198"/>
                <a:gd name="T109" fmla="*/ 0 h 236"/>
                <a:gd name="T110" fmla="*/ 0 w 198"/>
                <a:gd name="T111" fmla="*/ 0 h 236"/>
                <a:gd name="T112" fmla="*/ 0 w 198"/>
                <a:gd name="T113" fmla="*/ 0 h 236"/>
                <a:gd name="T114" fmla="*/ 0 w 198"/>
                <a:gd name="T115" fmla="*/ 0 h 236"/>
                <a:gd name="T116" fmla="*/ 0 w 198"/>
                <a:gd name="T117" fmla="*/ 0 h 236"/>
                <a:gd name="T118" fmla="*/ 0 w 198"/>
                <a:gd name="T119" fmla="*/ 0 h 236"/>
                <a:gd name="T120" fmla="*/ 0 w 198"/>
                <a:gd name="T121" fmla="*/ 0 h 2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8"/>
                <a:gd name="T184" fmla="*/ 0 h 236"/>
                <a:gd name="T185" fmla="*/ 198 w 198"/>
                <a:gd name="T186" fmla="*/ 236 h 2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91" name="Freeform 517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>
                <a:gd name="T0" fmla="*/ 0 w 128"/>
                <a:gd name="T1" fmla="*/ 0 h 183"/>
                <a:gd name="T2" fmla="*/ 0 w 128"/>
                <a:gd name="T3" fmla="*/ 0 h 183"/>
                <a:gd name="T4" fmla="*/ 0 w 128"/>
                <a:gd name="T5" fmla="*/ 0 h 183"/>
                <a:gd name="T6" fmla="*/ 0 w 128"/>
                <a:gd name="T7" fmla="*/ 0 h 183"/>
                <a:gd name="T8" fmla="*/ 0 w 128"/>
                <a:gd name="T9" fmla="*/ 0 h 183"/>
                <a:gd name="T10" fmla="*/ 0 w 128"/>
                <a:gd name="T11" fmla="*/ 0 h 183"/>
                <a:gd name="T12" fmla="*/ 0 w 128"/>
                <a:gd name="T13" fmla="*/ 0 h 183"/>
                <a:gd name="T14" fmla="*/ 0 w 128"/>
                <a:gd name="T15" fmla="*/ 0 h 183"/>
                <a:gd name="T16" fmla="*/ 0 w 128"/>
                <a:gd name="T17" fmla="*/ 0 h 183"/>
                <a:gd name="T18" fmla="*/ 0 w 128"/>
                <a:gd name="T19" fmla="*/ 0 h 183"/>
                <a:gd name="T20" fmla="*/ 0 w 128"/>
                <a:gd name="T21" fmla="*/ 0 h 183"/>
                <a:gd name="T22" fmla="*/ 0 w 128"/>
                <a:gd name="T23" fmla="*/ 0 h 183"/>
                <a:gd name="T24" fmla="*/ 0 w 128"/>
                <a:gd name="T25" fmla="*/ 0 h 183"/>
                <a:gd name="T26" fmla="*/ 0 w 128"/>
                <a:gd name="T27" fmla="*/ 0 h 183"/>
                <a:gd name="T28" fmla="*/ 0 w 128"/>
                <a:gd name="T29" fmla="*/ 0 h 183"/>
                <a:gd name="T30" fmla="*/ 0 w 128"/>
                <a:gd name="T31" fmla="*/ 0 h 183"/>
                <a:gd name="T32" fmla="*/ 0 w 128"/>
                <a:gd name="T33" fmla="*/ 0 h 183"/>
                <a:gd name="T34" fmla="*/ 0 w 128"/>
                <a:gd name="T35" fmla="*/ 0 h 183"/>
                <a:gd name="T36" fmla="*/ 0 w 128"/>
                <a:gd name="T37" fmla="*/ 0 h 183"/>
                <a:gd name="T38" fmla="*/ 0 w 128"/>
                <a:gd name="T39" fmla="*/ 0 h 183"/>
                <a:gd name="T40" fmla="*/ 0 w 128"/>
                <a:gd name="T41" fmla="*/ 0 h 183"/>
                <a:gd name="T42" fmla="*/ 0 w 128"/>
                <a:gd name="T43" fmla="*/ 0 h 183"/>
                <a:gd name="T44" fmla="*/ 0 w 128"/>
                <a:gd name="T45" fmla="*/ 0 h 183"/>
                <a:gd name="T46" fmla="*/ 0 w 128"/>
                <a:gd name="T47" fmla="*/ 0 h 183"/>
                <a:gd name="T48" fmla="*/ 0 w 128"/>
                <a:gd name="T49" fmla="*/ 0 h 183"/>
                <a:gd name="T50" fmla="*/ 0 w 128"/>
                <a:gd name="T51" fmla="*/ 0 h 183"/>
                <a:gd name="T52" fmla="*/ 0 w 128"/>
                <a:gd name="T53" fmla="*/ 0 h 183"/>
                <a:gd name="T54" fmla="*/ 0 w 128"/>
                <a:gd name="T55" fmla="*/ 0 h 183"/>
                <a:gd name="T56" fmla="*/ 0 w 128"/>
                <a:gd name="T57" fmla="*/ 0 h 183"/>
                <a:gd name="T58" fmla="*/ 0 w 128"/>
                <a:gd name="T59" fmla="*/ 0 h 183"/>
                <a:gd name="T60" fmla="*/ 0 w 128"/>
                <a:gd name="T61" fmla="*/ 0 h 183"/>
                <a:gd name="T62" fmla="*/ 0 w 128"/>
                <a:gd name="T63" fmla="*/ 0 h 183"/>
                <a:gd name="T64" fmla="*/ 0 w 128"/>
                <a:gd name="T65" fmla="*/ 0 h 183"/>
                <a:gd name="T66" fmla="*/ 0 w 128"/>
                <a:gd name="T67" fmla="*/ 0 h 183"/>
                <a:gd name="T68" fmla="*/ 0 w 128"/>
                <a:gd name="T69" fmla="*/ 0 h 183"/>
                <a:gd name="T70" fmla="*/ 0 w 128"/>
                <a:gd name="T71" fmla="*/ 0 h 183"/>
                <a:gd name="T72" fmla="*/ 0 w 128"/>
                <a:gd name="T73" fmla="*/ 0 h 183"/>
                <a:gd name="T74" fmla="*/ 0 w 128"/>
                <a:gd name="T75" fmla="*/ 0 h 183"/>
                <a:gd name="T76" fmla="*/ 0 w 128"/>
                <a:gd name="T77" fmla="*/ 0 h 183"/>
                <a:gd name="T78" fmla="*/ 0 w 128"/>
                <a:gd name="T79" fmla="*/ 0 h 183"/>
                <a:gd name="T80" fmla="*/ 0 w 128"/>
                <a:gd name="T81" fmla="*/ 0 h 18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3"/>
                <a:gd name="T125" fmla="*/ 128 w 128"/>
                <a:gd name="T126" fmla="*/ 183 h 18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92" name="Freeform 518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>
                <a:gd name="T0" fmla="*/ 0 w 323"/>
                <a:gd name="T1" fmla="*/ 0 h 379"/>
                <a:gd name="T2" fmla="*/ 0 w 323"/>
                <a:gd name="T3" fmla="*/ 0 h 379"/>
                <a:gd name="T4" fmla="*/ 0 w 323"/>
                <a:gd name="T5" fmla="*/ 0 h 379"/>
                <a:gd name="T6" fmla="*/ 0 w 323"/>
                <a:gd name="T7" fmla="*/ 0 h 379"/>
                <a:gd name="T8" fmla="*/ 0 w 323"/>
                <a:gd name="T9" fmla="*/ 0 h 379"/>
                <a:gd name="T10" fmla="*/ 0 w 323"/>
                <a:gd name="T11" fmla="*/ 0 h 379"/>
                <a:gd name="T12" fmla="*/ 0 w 323"/>
                <a:gd name="T13" fmla="*/ 0 h 379"/>
                <a:gd name="T14" fmla="*/ 0 w 323"/>
                <a:gd name="T15" fmla="*/ 0 h 379"/>
                <a:gd name="T16" fmla="*/ 0 w 323"/>
                <a:gd name="T17" fmla="*/ 0 h 379"/>
                <a:gd name="T18" fmla="*/ 0 w 323"/>
                <a:gd name="T19" fmla="*/ 0 h 379"/>
                <a:gd name="T20" fmla="*/ 0 w 323"/>
                <a:gd name="T21" fmla="*/ 0 h 379"/>
                <a:gd name="T22" fmla="*/ 0 w 323"/>
                <a:gd name="T23" fmla="*/ 0 h 379"/>
                <a:gd name="T24" fmla="*/ 0 w 323"/>
                <a:gd name="T25" fmla="*/ 0 h 379"/>
                <a:gd name="T26" fmla="*/ 0 w 323"/>
                <a:gd name="T27" fmla="*/ 0 h 379"/>
                <a:gd name="T28" fmla="*/ 0 w 323"/>
                <a:gd name="T29" fmla="*/ 0 h 379"/>
                <a:gd name="T30" fmla="*/ 0 w 323"/>
                <a:gd name="T31" fmla="*/ 0 h 379"/>
                <a:gd name="T32" fmla="*/ 0 w 323"/>
                <a:gd name="T33" fmla="*/ 0 h 379"/>
                <a:gd name="T34" fmla="*/ 0 w 323"/>
                <a:gd name="T35" fmla="*/ 0 h 379"/>
                <a:gd name="T36" fmla="*/ 0 w 323"/>
                <a:gd name="T37" fmla="*/ 0 h 379"/>
                <a:gd name="T38" fmla="*/ 0 w 323"/>
                <a:gd name="T39" fmla="*/ 0 h 379"/>
                <a:gd name="T40" fmla="*/ 0 w 323"/>
                <a:gd name="T41" fmla="*/ 0 h 379"/>
                <a:gd name="T42" fmla="*/ 0 w 323"/>
                <a:gd name="T43" fmla="*/ 0 h 379"/>
                <a:gd name="T44" fmla="*/ 0 w 323"/>
                <a:gd name="T45" fmla="*/ 0 h 379"/>
                <a:gd name="T46" fmla="*/ 0 w 323"/>
                <a:gd name="T47" fmla="*/ 0 h 379"/>
                <a:gd name="T48" fmla="*/ 0 w 323"/>
                <a:gd name="T49" fmla="*/ 0 h 379"/>
                <a:gd name="T50" fmla="*/ 0 w 323"/>
                <a:gd name="T51" fmla="*/ 0 h 379"/>
                <a:gd name="T52" fmla="*/ 0 w 323"/>
                <a:gd name="T53" fmla="*/ 0 h 379"/>
                <a:gd name="T54" fmla="*/ 0 w 323"/>
                <a:gd name="T55" fmla="*/ 0 h 379"/>
                <a:gd name="T56" fmla="*/ 0 w 323"/>
                <a:gd name="T57" fmla="*/ 0 h 379"/>
                <a:gd name="T58" fmla="*/ 0 w 323"/>
                <a:gd name="T59" fmla="*/ 0 h 379"/>
                <a:gd name="T60" fmla="*/ 0 w 323"/>
                <a:gd name="T61" fmla="*/ 0 h 379"/>
                <a:gd name="T62" fmla="*/ 0 w 323"/>
                <a:gd name="T63" fmla="*/ 0 h 379"/>
                <a:gd name="T64" fmla="*/ 0 w 323"/>
                <a:gd name="T65" fmla="*/ 0 h 379"/>
                <a:gd name="T66" fmla="*/ 0 w 323"/>
                <a:gd name="T67" fmla="*/ 0 h 379"/>
                <a:gd name="T68" fmla="*/ 0 w 323"/>
                <a:gd name="T69" fmla="*/ 0 h 379"/>
                <a:gd name="T70" fmla="*/ 0 w 323"/>
                <a:gd name="T71" fmla="*/ 0 h 379"/>
                <a:gd name="T72" fmla="*/ 0 w 323"/>
                <a:gd name="T73" fmla="*/ 0 h 379"/>
                <a:gd name="T74" fmla="*/ 0 w 323"/>
                <a:gd name="T75" fmla="*/ 0 h 379"/>
                <a:gd name="T76" fmla="*/ 0 w 323"/>
                <a:gd name="T77" fmla="*/ 0 h 379"/>
                <a:gd name="T78" fmla="*/ 0 w 323"/>
                <a:gd name="T79" fmla="*/ 0 h 379"/>
                <a:gd name="T80" fmla="*/ 0 w 323"/>
                <a:gd name="T81" fmla="*/ 0 h 379"/>
                <a:gd name="T82" fmla="*/ 0 w 323"/>
                <a:gd name="T83" fmla="*/ 0 h 379"/>
                <a:gd name="T84" fmla="*/ 0 w 323"/>
                <a:gd name="T85" fmla="*/ 0 h 379"/>
                <a:gd name="T86" fmla="*/ 0 w 323"/>
                <a:gd name="T87" fmla="*/ 0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3"/>
                <a:gd name="T133" fmla="*/ 0 h 379"/>
                <a:gd name="T134" fmla="*/ 323 w 323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93" name="Freeform 519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>
                <a:gd name="T0" fmla="*/ 0 w 282"/>
                <a:gd name="T1" fmla="*/ 0 h 253"/>
                <a:gd name="T2" fmla="*/ 0 w 282"/>
                <a:gd name="T3" fmla="*/ 0 h 253"/>
                <a:gd name="T4" fmla="*/ 0 w 282"/>
                <a:gd name="T5" fmla="*/ 0 h 253"/>
                <a:gd name="T6" fmla="*/ 0 w 282"/>
                <a:gd name="T7" fmla="*/ 0 h 253"/>
                <a:gd name="T8" fmla="*/ 0 w 282"/>
                <a:gd name="T9" fmla="*/ 0 h 253"/>
                <a:gd name="T10" fmla="*/ 0 w 282"/>
                <a:gd name="T11" fmla="*/ 0 h 253"/>
                <a:gd name="T12" fmla="*/ 0 w 282"/>
                <a:gd name="T13" fmla="*/ 0 h 253"/>
                <a:gd name="T14" fmla="*/ 0 w 282"/>
                <a:gd name="T15" fmla="*/ 0 h 253"/>
                <a:gd name="T16" fmla="*/ 0 w 282"/>
                <a:gd name="T17" fmla="*/ 0 h 253"/>
                <a:gd name="T18" fmla="*/ 0 w 282"/>
                <a:gd name="T19" fmla="*/ 0 h 253"/>
                <a:gd name="T20" fmla="*/ 0 w 282"/>
                <a:gd name="T21" fmla="*/ 0 h 253"/>
                <a:gd name="T22" fmla="*/ 0 w 282"/>
                <a:gd name="T23" fmla="*/ 0 h 253"/>
                <a:gd name="T24" fmla="*/ 0 w 282"/>
                <a:gd name="T25" fmla="*/ 0 h 253"/>
                <a:gd name="T26" fmla="*/ 0 w 282"/>
                <a:gd name="T27" fmla="*/ 0 h 253"/>
                <a:gd name="T28" fmla="*/ 0 w 282"/>
                <a:gd name="T29" fmla="*/ 0 h 253"/>
                <a:gd name="T30" fmla="*/ 0 w 282"/>
                <a:gd name="T31" fmla="*/ 0 h 253"/>
                <a:gd name="T32" fmla="*/ 0 w 282"/>
                <a:gd name="T33" fmla="*/ 0 h 253"/>
                <a:gd name="T34" fmla="*/ 0 w 282"/>
                <a:gd name="T35" fmla="*/ 0 h 253"/>
                <a:gd name="T36" fmla="*/ 0 w 282"/>
                <a:gd name="T37" fmla="*/ 0 h 253"/>
                <a:gd name="T38" fmla="*/ 0 w 282"/>
                <a:gd name="T39" fmla="*/ 0 h 253"/>
                <a:gd name="T40" fmla="*/ 0 w 282"/>
                <a:gd name="T41" fmla="*/ 0 h 253"/>
                <a:gd name="T42" fmla="*/ 0 w 282"/>
                <a:gd name="T43" fmla="*/ 0 h 253"/>
                <a:gd name="T44" fmla="*/ 0 w 282"/>
                <a:gd name="T45" fmla="*/ 0 h 253"/>
                <a:gd name="T46" fmla="*/ 0 w 282"/>
                <a:gd name="T47" fmla="*/ 0 h 253"/>
                <a:gd name="T48" fmla="*/ 0 w 282"/>
                <a:gd name="T49" fmla="*/ 0 h 253"/>
                <a:gd name="T50" fmla="*/ 0 w 282"/>
                <a:gd name="T51" fmla="*/ 0 h 253"/>
                <a:gd name="T52" fmla="*/ 0 w 282"/>
                <a:gd name="T53" fmla="*/ 0 h 253"/>
                <a:gd name="T54" fmla="*/ 0 w 282"/>
                <a:gd name="T55" fmla="*/ 0 h 253"/>
                <a:gd name="T56" fmla="*/ 0 w 282"/>
                <a:gd name="T57" fmla="*/ 0 h 253"/>
                <a:gd name="T58" fmla="*/ 0 w 282"/>
                <a:gd name="T59" fmla="*/ 0 h 253"/>
                <a:gd name="T60" fmla="*/ 0 w 282"/>
                <a:gd name="T61" fmla="*/ 0 h 253"/>
                <a:gd name="T62" fmla="*/ 0 w 282"/>
                <a:gd name="T63" fmla="*/ 0 h 253"/>
                <a:gd name="T64" fmla="*/ 0 w 282"/>
                <a:gd name="T65" fmla="*/ 0 h 253"/>
                <a:gd name="T66" fmla="*/ 0 w 282"/>
                <a:gd name="T67" fmla="*/ 0 h 253"/>
                <a:gd name="T68" fmla="*/ 0 w 282"/>
                <a:gd name="T69" fmla="*/ 0 h 253"/>
                <a:gd name="T70" fmla="*/ 0 w 282"/>
                <a:gd name="T71" fmla="*/ 0 h 253"/>
                <a:gd name="T72" fmla="*/ 0 w 282"/>
                <a:gd name="T73" fmla="*/ 0 h 253"/>
                <a:gd name="T74" fmla="*/ 0 w 282"/>
                <a:gd name="T75" fmla="*/ 0 h 253"/>
                <a:gd name="T76" fmla="*/ 0 w 282"/>
                <a:gd name="T77" fmla="*/ 0 h 253"/>
                <a:gd name="T78" fmla="*/ 0 w 282"/>
                <a:gd name="T79" fmla="*/ 0 h 253"/>
                <a:gd name="T80" fmla="*/ 0 w 282"/>
                <a:gd name="T81" fmla="*/ 0 h 253"/>
                <a:gd name="T82" fmla="*/ 0 w 282"/>
                <a:gd name="T83" fmla="*/ 0 h 253"/>
                <a:gd name="T84" fmla="*/ 0 w 282"/>
                <a:gd name="T85" fmla="*/ 0 h 253"/>
                <a:gd name="T86" fmla="*/ 0 w 282"/>
                <a:gd name="T87" fmla="*/ 0 h 253"/>
                <a:gd name="T88" fmla="*/ 0 w 282"/>
                <a:gd name="T89" fmla="*/ 0 h 253"/>
                <a:gd name="T90" fmla="*/ 0 w 282"/>
                <a:gd name="T91" fmla="*/ 0 h 253"/>
                <a:gd name="T92" fmla="*/ 0 w 282"/>
                <a:gd name="T93" fmla="*/ 0 h 253"/>
                <a:gd name="T94" fmla="*/ 0 w 282"/>
                <a:gd name="T95" fmla="*/ 0 h 253"/>
                <a:gd name="T96" fmla="*/ 0 w 282"/>
                <a:gd name="T97" fmla="*/ 0 h 253"/>
                <a:gd name="T98" fmla="*/ 0 w 282"/>
                <a:gd name="T99" fmla="*/ 0 h 253"/>
                <a:gd name="T100" fmla="*/ 0 w 282"/>
                <a:gd name="T101" fmla="*/ 0 h 253"/>
                <a:gd name="T102" fmla="*/ 0 w 282"/>
                <a:gd name="T103" fmla="*/ 0 h 253"/>
                <a:gd name="T104" fmla="*/ 0 w 282"/>
                <a:gd name="T105" fmla="*/ 0 h 253"/>
                <a:gd name="T106" fmla="*/ 0 w 282"/>
                <a:gd name="T107" fmla="*/ 0 h 253"/>
                <a:gd name="T108" fmla="*/ 0 w 282"/>
                <a:gd name="T109" fmla="*/ 0 h 253"/>
                <a:gd name="T110" fmla="*/ 0 w 282"/>
                <a:gd name="T111" fmla="*/ 0 h 253"/>
                <a:gd name="T112" fmla="*/ 0 w 282"/>
                <a:gd name="T113" fmla="*/ 0 h 253"/>
                <a:gd name="T114" fmla="*/ 0 w 282"/>
                <a:gd name="T115" fmla="*/ 0 h 253"/>
                <a:gd name="T116" fmla="*/ 0 w 282"/>
                <a:gd name="T117" fmla="*/ 0 h 253"/>
                <a:gd name="T118" fmla="*/ 0 w 282"/>
                <a:gd name="T119" fmla="*/ 0 h 253"/>
                <a:gd name="T120" fmla="*/ 0 w 282"/>
                <a:gd name="T121" fmla="*/ 0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2"/>
                <a:gd name="T184" fmla="*/ 0 h 253"/>
                <a:gd name="T185" fmla="*/ 282 w 282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94" name="Freeform 520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>
                <a:gd name="T0" fmla="*/ 0 w 115"/>
                <a:gd name="T1" fmla="*/ 0 h 236"/>
                <a:gd name="T2" fmla="*/ 0 w 115"/>
                <a:gd name="T3" fmla="*/ 0 h 236"/>
                <a:gd name="T4" fmla="*/ 0 w 115"/>
                <a:gd name="T5" fmla="*/ 0 h 236"/>
                <a:gd name="T6" fmla="*/ 0 w 115"/>
                <a:gd name="T7" fmla="*/ 0 h 236"/>
                <a:gd name="T8" fmla="*/ 0 w 115"/>
                <a:gd name="T9" fmla="*/ 0 h 236"/>
                <a:gd name="T10" fmla="*/ 0 w 115"/>
                <a:gd name="T11" fmla="*/ 0 h 236"/>
                <a:gd name="T12" fmla="*/ 0 w 115"/>
                <a:gd name="T13" fmla="*/ 0 h 236"/>
                <a:gd name="T14" fmla="*/ 0 w 115"/>
                <a:gd name="T15" fmla="*/ 0 h 236"/>
                <a:gd name="T16" fmla="*/ 0 w 115"/>
                <a:gd name="T17" fmla="*/ 0 h 236"/>
                <a:gd name="T18" fmla="*/ 0 w 115"/>
                <a:gd name="T19" fmla="*/ 0 h 236"/>
                <a:gd name="T20" fmla="*/ 0 w 115"/>
                <a:gd name="T21" fmla="*/ 0 h 236"/>
                <a:gd name="T22" fmla="*/ 0 w 115"/>
                <a:gd name="T23" fmla="*/ 0 h 236"/>
                <a:gd name="T24" fmla="*/ 0 w 115"/>
                <a:gd name="T25" fmla="*/ 0 h 236"/>
                <a:gd name="T26" fmla="*/ 0 w 115"/>
                <a:gd name="T27" fmla="*/ 0 h 236"/>
                <a:gd name="T28" fmla="*/ 0 w 115"/>
                <a:gd name="T29" fmla="*/ 0 h 236"/>
                <a:gd name="T30" fmla="*/ 0 w 115"/>
                <a:gd name="T31" fmla="*/ 0 h 236"/>
                <a:gd name="T32" fmla="*/ 0 w 115"/>
                <a:gd name="T33" fmla="*/ 0 h 236"/>
                <a:gd name="T34" fmla="*/ 0 w 115"/>
                <a:gd name="T35" fmla="*/ 0 h 236"/>
                <a:gd name="T36" fmla="*/ 0 w 115"/>
                <a:gd name="T37" fmla="*/ 0 h 236"/>
                <a:gd name="T38" fmla="*/ 0 w 115"/>
                <a:gd name="T39" fmla="*/ 0 h 236"/>
                <a:gd name="T40" fmla="*/ 0 w 115"/>
                <a:gd name="T41" fmla="*/ 0 h 236"/>
                <a:gd name="T42" fmla="*/ 0 w 115"/>
                <a:gd name="T43" fmla="*/ 0 h 236"/>
                <a:gd name="T44" fmla="*/ 0 w 115"/>
                <a:gd name="T45" fmla="*/ 0 h 236"/>
                <a:gd name="T46" fmla="*/ 0 w 115"/>
                <a:gd name="T47" fmla="*/ 0 h 236"/>
                <a:gd name="T48" fmla="*/ 0 w 115"/>
                <a:gd name="T49" fmla="*/ 0 h 236"/>
                <a:gd name="T50" fmla="*/ 0 w 115"/>
                <a:gd name="T51" fmla="*/ 0 h 236"/>
                <a:gd name="T52" fmla="*/ 0 w 115"/>
                <a:gd name="T53" fmla="*/ 0 h 236"/>
                <a:gd name="T54" fmla="*/ 0 w 115"/>
                <a:gd name="T55" fmla="*/ 0 h 236"/>
                <a:gd name="T56" fmla="*/ 0 w 115"/>
                <a:gd name="T57" fmla="*/ 0 h 236"/>
                <a:gd name="T58" fmla="*/ 0 w 115"/>
                <a:gd name="T59" fmla="*/ 0 h 236"/>
                <a:gd name="T60" fmla="*/ 0 w 115"/>
                <a:gd name="T61" fmla="*/ 0 h 236"/>
                <a:gd name="T62" fmla="*/ 0 w 115"/>
                <a:gd name="T63" fmla="*/ 0 h 236"/>
                <a:gd name="T64" fmla="*/ 0 w 115"/>
                <a:gd name="T65" fmla="*/ 0 h 236"/>
                <a:gd name="T66" fmla="*/ 0 w 115"/>
                <a:gd name="T67" fmla="*/ 0 h 236"/>
                <a:gd name="T68" fmla="*/ 0 w 115"/>
                <a:gd name="T69" fmla="*/ 0 h 236"/>
                <a:gd name="T70" fmla="*/ 0 w 115"/>
                <a:gd name="T71" fmla="*/ 0 h 236"/>
                <a:gd name="T72" fmla="*/ 0 w 115"/>
                <a:gd name="T73" fmla="*/ 0 h 236"/>
                <a:gd name="T74" fmla="*/ 0 w 115"/>
                <a:gd name="T75" fmla="*/ 0 h 236"/>
                <a:gd name="T76" fmla="*/ 0 w 115"/>
                <a:gd name="T77" fmla="*/ 0 h 236"/>
                <a:gd name="T78" fmla="*/ 0 w 115"/>
                <a:gd name="T79" fmla="*/ 0 h 236"/>
                <a:gd name="T80" fmla="*/ 0 w 115"/>
                <a:gd name="T81" fmla="*/ 0 h 2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5"/>
                <a:gd name="T124" fmla="*/ 0 h 236"/>
                <a:gd name="T125" fmla="*/ 115 w 115"/>
                <a:gd name="T126" fmla="*/ 236 h 2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95" name="Freeform 521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>
                <a:gd name="T0" fmla="*/ 0 w 245"/>
                <a:gd name="T1" fmla="*/ 0 h 310"/>
                <a:gd name="T2" fmla="*/ 0 w 245"/>
                <a:gd name="T3" fmla="*/ 0 h 310"/>
                <a:gd name="T4" fmla="*/ 0 w 245"/>
                <a:gd name="T5" fmla="*/ 0 h 310"/>
                <a:gd name="T6" fmla="*/ 0 w 245"/>
                <a:gd name="T7" fmla="*/ 0 h 310"/>
                <a:gd name="T8" fmla="*/ 0 w 245"/>
                <a:gd name="T9" fmla="*/ 0 h 310"/>
                <a:gd name="T10" fmla="*/ 0 w 245"/>
                <a:gd name="T11" fmla="*/ 0 h 310"/>
                <a:gd name="T12" fmla="*/ 0 w 245"/>
                <a:gd name="T13" fmla="*/ 0 h 310"/>
                <a:gd name="T14" fmla="*/ 0 w 245"/>
                <a:gd name="T15" fmla="*/ 0 h 310"/>
                <a:gd name="T16" fmla="*/ 0 w 245"/>
                <a:gd name="T17" fmla="*/ 0 h 310"/>
                <a:gd name="T18" fmla="*/ 0 w 245"/>
                <a:gd name="T19" fmla="*/ 0 h 310"/>
                <a:gd name="T20" fmla="*/ 0 w 245"/>
                <a:gd name="T21" fmla="*/ 0 h 310"/>
                <a:gd name="T22" fmla="*/ 0 w 245"/>
                <a:gd name="T23" fmla="*/ 0 h 310"/>
                <a:gd name="T24" fmla="*/ 0 w 245"/>
                <a:gd name="T25" fmla="*/ 0 h 310"/>
                <a:gd name="T26" fmla="*/ 0 w 245"/>
                <a:gd name="T27" fmla="*/ 0 h 310"/>
                <a:gd name="T28" fmla="*/ 0 w 245"/>
                <a:gd name="T29" fmla="*/ 0 h 310"/>
                <a:gd name="T30" fmla="*/ 0 w 245"/>
                <a:gd name="T31" fmla="*/ 0 h 310"/>
                <a:gd name="T32" fmla="*/ 0 w 245"/>
                <a:gd name="T33" fmla="*/ 0 h 310"/>
                <a:gd name="T34" fmla="*/ 0 w 245"/>
                <a:gd name="T35" fmla="*/ 0 h 310"/>
                <a:gd name="T36" fmla="*/ 0 w 245"/>
                <a:gd name="T37" fmla="*/ 0 h 310"/>
                <a:gd name="T38" fmla="*/ 0 w 245"/>
                <a:gd name="T39" fmla="*/ 0 h 310"/>
                <a:gd name="T40" fmla="*/ 0 w 245"/>
                <a:gd name="T41" fmla="*/ 0 h 310"/>
                <a:gd name="T42" fmla="*/ 0 w 245"/>
                <a:gd name="T43" fmla="*/ 0 h 310"/>
                <a:gd name="T44" fmla="*/ 0 w 245"/>
                <a:gd name="T45" fmla="*/ 0 h 310"/>
                <a:gd name="T46" fmla="*/ 0 w 245"/>
                <a:gd name="T47" fmla="*/ 0 h 310"/>
                <a:gd name="T48" fmla="*/ 0 w 245"/>
                <a:gd name="T49" fmla="*/ 0 h 310"/>
                <a:gd name="T50" fmla="*/ 0 w 245"/>
                <a:gd name="T51" fmla="*/ 0 h 310"/>
                <a:gd name="T52" fmla="*/ 0 w 245"/>
                <a:gd name="T53" fmla="*/ 0 h 310"/>
                <a:gd name="T54" fmla="*/ 0 w 245"/>
                <a:gd name="T55" fmla="*/ 0 h 310"/>
                <a:gd name="T56" fmla="*/ 0 w 245"/>
                <a:gd name="T57" fmla="*/ 0 h 310"/>
                <a:gd name="T58" fmla="*/ 0 w 245"/>
                <a:gd name="T59" fmla="*/ 0 h 310"/>
                <a:gd name="T60" fmla="*/ 0 w 245"/>
                <a:gd name="T61" fmla="*/ 0 h 310"/>
                <a:gd name="T62" fmla="*/ 0 w 245"/>
                <a:gd name="T63" fmla="*/ 0 h 310"/>
                <a:gd name="T64" fmla="*/ 0 w 245"/>
                <a:gd name="T65" fmla="*/ 0 h 310"/>
                <a:gd name="T66" fmla="*/ 0 w 245"/>
                <a:gd name="T67" fmla="*/ 0 h 310"/>
                <a:gd name="T68" fmla="*/ 0 w 245"/>
                <a:gd name="T69" fmla="*/ 0 h 310"/>
                <a:gd name="T70" fmla="*/ 0 w 245"/>
                <a:gd name="T71" fmla="*/ 0 h 310"/>
                <a:gd name="T72" fmla="*/ 0 w 245"/>
                <a:gd name="T73" fmla="*/ 0 h 310"/>
                <a:gd name="T74" fmla="*/ 0 w 245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310"/>
                <a:gd name="T116" fmla="*/ 245 w 245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96" name="Freeform 575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>
                <a:gd name="T0" fmla="*/ 0 w 125"/>
                <a:gd name="T1" fmla="*/ 175 h 175"/>
                <a:gd name="T2" fmla="*/ 0 w 125"/>
                <a:gd name="T3" fmla="*/ 144 h 175"/>
                <a:gd name="T4" fmla="*/ 11 w 125"/>
                <a:gd name="T5" fmla="*/ 144 h 175"/>
                <a:gd name="T6" fmla="*/ 11 w 125"/>
                <a:gd name="T7" fmla="*/ 118 h 175"/>
                <a:gd name="T8" fmla="*/ 23 w 125"/>
                <a:gd name="T9" fmla="*/ 114 h 175"/>
                <a:gd name="T10" fmla="*/ 20 w 125"/>
                <a:gd name="T11" fmla="*/ 88 h 175"/>
                <a:gd name="T12" fmla="*/ 30 w 125"/>
                <a:gd name="T13" fmla="*/ 84 h 175"/>
                <a:gd name="T14" fmla="*/ 30 w 125"/>
                <a:gd name="T15" fmla="*/ 58 h 175"/>
                <a:gd name="T16" fmla="*/ 39 w 125"/>
                <a:gd name="T17" fmla="*/ 54 h 175"/>
                <a:gd name="T18" fmla="*/ 39 w 125"/>
                <a:gd name="T19" fmla="*/ 28 h 175"/>
                <a:gd name="T20" fmla="*/ 48 w 125"/>
                <a:gd name="T21" fmla="*/ 28 h 175"/>
                <a:gd name="T22" fmla="*/ 56 w 125"/>
                <a:gd name="T23" fmla="*/ 0 h 175"/>
                <a:gd name="T24" fmla="*/ 80 w 125"/>
                <a:gd name="T25" fmla="*/ 0 h 175"/>
                <a:gd name="T26" fmla="*/ 81 w 125"/>
                <a:gd name="T27" fmla="*/ 25 h 175"/>
                <a:gd name="T28" fmla="*/ 92 w 125"/>
                <a:gd name="T29" fmla="*/ 24 h 175"/>
                <a:gd name="T30" fmla="*/ 93 w 125"/>
                <a:gd name="T31" fmla="*/ 49 h 175"/>
                <a:gd name="T32" fmla="*/ 102 w 125"/>
                <a:gd name="T33" fmla="*/ 54 h 175"/>
                <a:gd name="T34" fmla="*/ 99 w 125"/>
                <a:gd name="T35" fmla="*/ 81 h 175"/>
                <a:gd name="T36" fmla="*/ 114 w 125"/>
                <a:gd name="T37" fmla="*/ 82 h 175"/>
                <a:gd name="T38" fmla="*/ 107 w 125"/>
                <a:gd name="T39" fmla="*/ 81 h 175"/>
                <a:gd name="T40" fmla="*/ 108 w 125"/>
                <a:gd name="T41" fmla="*/ 114 h 175"/>
                <a:gd name="T42" fmla="*/ 117 w 125"/>
                <a:gd name="T43" fmla="*/ 117 h 175"/>
                <a:gd name="T44" fmla="*/ 122 w 125"/>
                <a:gd name="T45" fmla="*/ 142 h 175"/>
                <a:gd name="T46" fmla="*/ 125 w 125"/>
                <a:gd name="T47" fmla="*/ 175 h 175"/>
                <a:gd name="T48" fmla="*/ 0 w 125"/>
                <a:gd name="T49" fmla="*/ 175 h 17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5"/>
                <a:gd name="T76" fmla="*/ 0 h 175"/>
                <a:gd name="T77" fmla="*/ 125 w 125"/>
                <a:gd name="T78" fmla="*/ 175 h 17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48" name="Group 577"/>
          <p:cNvGrpSpPr>
            <a:grpSpLocks/>
          </p:cNvGrpSpPr>
          <p:nvPr/>
        </p:nvGrpSpPr>
        <p:grpSpPr bwMode="auto">
          <a:xfrm>
            <a:off x="5367338" y="3430588"/>
            <a:ext cx="290512" cy="404812"/>
            <a:chOff x="4290" y="3130"/>
            <a:chExt cx="183" cy="255"/>
          </a:xfrm>
        </p:grpSpPr>
        <p:pic>
          <p:nvPicPr>
            <p:cNvPr id="5261" name="Picture 578" descr="31u_bnrz[1]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5262" name="Freeform 579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>
                <a:gd name="T0" fmla="*/ 0 w 199"/>
                <a:gd name="T1" fmla="*/ 0 h 232"/>
                <a:gd name="T2" fmla="*/ 0 w 199"/>
                <a:gd name="T3" fmla="*/ 0 h 232"/>
                <a:gd name="T4" fmla="*/ 0 w 199"/>
                <a:gd name="T5" fmla="*/ 0 h 232"/>
                <a:gd name="T6" fmla="*/ 0 w 199"/>
                <a:gd name="T7" fmla="*/ 0 h 232"/>
                <a:gd name="T8" fmla="*/ 0 w 199"/>
                <a:gd name="T9" fmla="*/ 0 h 232"/>
                <a:gd name="T10" fmla="*/ 0 w 199"/>
                <a:gd name="T11" fmla="*/ 0 h 232"/>
                <a:gd name="T12" fmla="*/ 0 w 199"/>
                <a:gd name="T13" fmla="*/ 0 h 232"/>
                <a:gd name="T14" fmla="*/ 0 w 199"/>
                <a:gd name="T15" fmla="*/ 0 h 232"/>
                <a:gd name="T16" fmla="*/ 0 w 199"/>
                <a:gd name="T17" fmla="*/ 0 h 232"/>
                <a:gd name="T18" fmla="*/ 0 w 199"/>
                <a:gd name="T19" fmla="*/ 0 h 232"/>
                <a:gd name="T20" fmla="*/ 0 w 199"/>
                <a:gd name="T21" fmla="*/ 0 h 232"/>
                <a:gd name="T22" fmla="*/ 0 w 199"/>
                <a:gd name="T23" fmla="*/ 0 h 232"/>
                <a:gd name="T24" fmla="*/ 0 w 199"/>
                <a:gd name="T25" fmla="*/ 0 h 232"/>
                <a:gd name="T26" fmla="*/ 0 w 199"/>
                <a:gd name="T27" fmla="*/ 0 h 232"/>
                <a:gd name="T28" fmla="*/ 0 w 199"/>
                <a:gd name="T29" fmla="*/ 0 h 232"/>
                <a:gd name="T30" fmla="*/ 0 w 199"/>
                <a:gd name="T31" fmla="*/ 0 h 232"/>
                <a:gd name="T32" fmla="*/ 0 w 199"/>
                <a:gd name="T33" fmla="*/ 0 h 232"/>
                <a:gd name="T34" fmla="*/ 0 w 199"/>
                <a:gd name="T35" fmla="*/ 0 h 232"/>
                <a:gd name="T36" fmla="*/ 0 w 199"/>
                <a:gd name="T37" fmla="*/ 0 h 232"/>
                <a:gd name="T38" fmla="*/ 0 w 199"/>
                <a:gd name="T39" fmla="*/ 0 h 232"/>
                <a:gd name="T40" fmla="*/ 0 w 199"/>
                <a:gd name="T41" fmla="*/ 0 h 232"/>
                <a:gd name="T42" fmla="*/ 0 w 199"/>
                <a:gd name="T43" fmla="*/ 0 h 232"/>
                <a:gd name="T44" fmla="*/ 0 w 199"/>
                <a:gd name="T45" fmla="*/ 0 h 232"/>
                <a:gd name="T46" fmla="*/ 0 w 199"/>
                <a:gd name="T47" fmla="*/ 0 h 232"/>
                <a:gd name="T48" fmla="*/ 0 w 199"/>
                <a:gd name="T49" fmla="*/ 0 h 232"/>
                <a:gd name="T50" fmla="*/ 0 w 199"/>
                <a:gd name="T51" fmla="*/ 0 h 232"/>
                <a:gd name="T52" fmla="*/ 0 w 199"/>
                <a:gd name="T53" fmla="*/ 0 h 232"/>
                <a:gd name="T54" fmla="*/ 0 w 199"/>
                <a:gd name="T55" fmla="*/ 0 h 232"/>
                <a:gd name="T56" fmla="*/ 0 w 199"/>
                <a:gd name="T57" fmla="*/ 0 h 232"/>
                <a:gd name="T58" fmla="*/ 0 w 199"/>
                <a:gd name="T59" fmla="*/ 0 h 232"/>
                <a:gd name="T60" fmla="*/ 0 w 199"/>
                <a:gd name="T61" fmla="*/ 0 h 232"/>
                <a:gd name="T62" fmla="*/ 0 w 199"/>
                <a:gd name="T63" fmla="*/ 0 h 232"/>
                <a:gd name="T64" fmla="*/ 0 w 199"/>
                <a:gd name="T65" fmla="*/ 0 h 232"/>
                <a:gd name="T66" fmla="*/ 0 w 199"/>
                <a:gd name="T67" fmla="*/ 0 h 232"/>
                <a:gd name="T68" fmla="*/ 0 w 199"/>
                <a:gd name="T69" fmla="*/ 0 h 232"/>
                <a:gd name="T70" fmla="*/ 0 w 199"/>
                <a:gd name="T71" fmla="*/ 0 h 232"/>
                <a:gd name="T72" fmla="*/ 0 w 199"/>
                <a:gd name="T73" fmla="*/ 0 h 232"/>
                <a:gd name="T74" fmla="*/ 0 w 199"/>
                <a:gd name="T75" fmla="*/ 0 h 232"/>
                <a:gd name="T76" fmla="*/ 0 w 199"/>
                <a:gd name="T77" fmla="*/ 0 h 232"/>
                <a:gd name="T78" fmla="*/ 0 w 199"/>
                <a:gd name="T79" fmla="*/ 0 h 232"/>
                <a:gd name="T80" fmla="*/ 0 w 199"/>
                <a:gd name="T81" fmla="*/ 0 h 232"/>
                <a:gd name="T82" fmla="*/ 0 w 199"/>
                <a:gd name="T83" fmla="*/ 0 h 232"/>
                <a:gd name="T84" fmla="*/ 0 w 199"/>
                <a:gd name="T85" fmla="*/ 0 h 232"/>
                <a:gd name="T86" fmla="*/ 0 w 199"/>
                <a:gd name="T87" fmla="*/ 0 h 232"/>
                <a:gd name="T88" fmla="*/ 0 w 199"/>
                <a:gd name="T89" fmla="*/ 0 h 232"/>
                <a:gd name="T90" fmla="*/ 0 w 199"/>
                <a:gd name="T91" fmla="*/ 0 h 232"/>
                <a:gd name="T92" fmla="*/ 0 w 199"/>
                <a:gd name="T93" fmla="*/ 0 h 232"/>
                <a:gd name="T94" fmla="*/ 0 w 199"/>
                <a:gd name="T95" fmla="*/ 0 h 232"/>
                <a:gd name="T96" fmla="*/ 0 w 199"/>
                <a:gd name="T97" fmla="*/ 0 h 2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9"/>
                <a:gd name="T148" fmla="*/ 0 h 232"/>
                <a:gd name="T149" fmla="*/ 199 w 199"/>
                <a:gd name="T150" fmla="*/ 232 h 2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3" name="Freeform 580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>
                <a:gd name="T0" fmla="*/ 0 w 128"/>
                <a:gd name="T1" fmla="*/ 0 h 180"/>
                <a:gd name="T2" fmla="*/ 0 w 128"/>
                <a:gd name="T3" fmla="*/ 0 h 180"/>
                <a:gd name="T4" fmla="*/ 0 w 128"/>
                <a:gd name="T5" fmla="*/ 0 h 180"/>
                <a:gd name="T6" fmla="*/ 0 w 128"/>
                <a:gd name="T7" fmla="*/ 0 h 180"/>
                <a:gd name="T8" fmla="*/ 0 w 128"/>
                <a:gd name="T9" fmla="*/ 0 h 180"/>
                <a:gd name="T10" fmla="*/ 0 w 128"/>
                <a:gd name="T11" fmla="*/ 0 h 180"/>
                <a:gd name="T12" fmla="*/ 0 w 128"/>
                <a:gd name="T13" fmla="*/ 0 h 180"/>
                <a:gd name="T14" fmla="*/ 0 w 128"/>
                <a:gd name="T15" fmla="*/ 0 h 180"/>
                <a:gd name="T16" fmla="*/ 0 w 128"/>
                <a:gd name="T17" fmla="*/ 0 h 180"/>
                <a:gd name="T18" fmla="*/ 0 w 128"/>
                <a:gd name="T19" fmla="*/ 0 h 180"/>
                <a:gd name="T20" fmla="*/ 0 w 128"/>
                <a:gd name="T21" fmla="*/ 0 h 180"/>
                <a:gd name="T22" fmla="*/ 0 w 128"/>
                <a:gd name="T23" fmla="*/ 0 h 180"/>
                <a:gd name="T24" fmla="*/ 0 w 128"/>
                <a:gd name="T25" fmla="*/ 0 h 180"/>
                <a:gd name="T26" fmla="*/ 0 w 128"/>
                <a:gd name="T27" fmla="*/ 0 h 180"/>
                <a:gd name="T28" fmla="*/ 0 w 128"/>
                <a:gd name="T29" fmla="*/ 0 h 180"/>
                <a:gd name="T30" fmla="*/ 0 w 128"/>
                <a:gd name="T31" fmla="*/ 0 h 180"/>
                <a:gd name="T32" fmla="*/ 0 w 128"/>
                <a:gd name="T33" fmla="*/ 0 h 180"/>
                <a:gd name="T34" fmla="*/ 0 w 128"/>
                <a:gd name="T35" fmla="*/ 0 h 180"/>
                <a:gd name="T36" fmla="*/ 0 w 128"/>
                <a:gd name="T37" fmla="*/ 0 h 180"/>
                <a:gd name="T38" fmla="*/ 0 w 128"/>
                <a:gd name="T39" fmla="*/ 0 h 180"/>
                <a:gd name="T40" fmla="*/ 0 w 128"/>
                <a:gd name="T41" fmla="*/ 0 h 180"/>
                <a:gd name="T42" fmla="*/ 0 w 128"/>
                <a:gd name="T43" fmla="*/ 0 h 180"/>
                <a:gd name="T44" fmla="*/ 0 w 128"/>
                <a:gd name="T45" fmla="*/ 0 h 180"/>
                <a:gd name="T46" fmla="*/ 0 w 128"/>
                <a:gd name="T47" fmla="*/ 0 h 180"/>
                <a:gd name="T48" fmla="*/ 0 w 128"/>
                <a:gd name="T49" fmla="*/ 0 h 180"/>
                <a:gd name="T50" fmla="*/ 0 w 128"/>
                <a:gd name="T51" fmla="*/ 0 h 180"/>
                <a:gd name="T52" fmla="*/ 0 w 128"/>
                <a:gd name="T53" fmla="*/ 0 h 180"/>
                <a:gd name="T54" fmla="*/ 0 w 128"/>
                <a:gd name="T55" fmla="*/ 0 h 180"/>
                <a:gd name="T56" fmla="*/ 0 w 128"/>
                <a:gd name="T57" fmla="*/ 0 h 180"/>
                <a:gd name="T58" fmla="*/ 0 w 128"/>
                <a:gd name="T59" fmla="*/ 0 h 180"/>
                <a:gd name="T60" fmla="*/ 0 w 128"/>
                <a:gd name="T61" fmla="*/ 0 h 180"/>
                <a:gd name="T62" fmla="*/ 0 w 128"/>
                <a:gd name="T63" fmla="*/ 0 h 180"/>
                <a:gd name="T64" fmla="*/ 0 w 128"/>
                <a:gd name="T65" fmla="*/ 0 h 180"/>
                <a:gd name="T66" fmla="*/ 0 w 128"/>
                <a:gd name="T67" fmla="*/ 0 h 180"/>
                <a:gd name="T68" fmla="*/ 0 w 128"/>
                <a:gd name="T69" fmla="*/ 0 h 180"/>
                <a:gd name="T70" fmla="*/ 0 w 128"/>
                <a:gd name="T71" fmla="*/ 0 h 180"/>
                <a:gd name="T72" fmla="*/ 0 w 128"/>
                <a:gd name="T73" fmla="*/ 0 h 180"/>
                <a:gd name="T74" fmla="*/ 0 w 128"/>
                <a:gd name="T75" fmla="*/ 0 h 180"/>
                <a:gd name="T76" fmla="*/ 0 w 128"/>
                <a:gd name="T77" fmla="*/ 0 h 180"/>
                <a:gd name="T78" fmla="*/ 0 w 128"/>
                <a:gd name="T79" fmla="*/ 0 h 180"/>
                <a:gd name="T80" fmla="*/ 0 w 128"/>
                <a:gd name="T81" fmla="*/ 0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0"/>
                <a:gd name="T125" fmla="*/ 128 w 128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4" name="Freeform 581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>
                <a:gd name="T0" fmla="*/ 0 w 322"/>
                <a:gd name="T1" fmla="*/ 0 h 378"/>
                <a:gd name="T2" fmla="*/ 0 w 322"/>
                <a:gd name="T3" fmla="*/ 0 h 378"/>
                <a:gd name="T4" fmla="*/ 0 w 322"/>
                <a:gd name="T5" fmla="*/ 0 h 378"/>
                <a:gd name="T6" fmla="*/ 0 w 322"/>
                <a:gd name="T7" fmla="*/ 0 h 378"/>
                <a:gd name="T8" fmla="*/ 0 w 322"/>
                <a:gd name="T9" fmla="*/ 0 h 378"/>
                <a:gd name="T10" fmla="*/ 0 w 322"/>
                <a:gd name="T11" fmla="*/ 0 h 378"/>
                <a:gd name="T12" fmla="*/ 0 w 322"/>
                <a:gd name="T13" fmla="*/ 0 h 378"/>
                <a:gd name="T14" fmla="*/ 0 w 322"/>
                <a:gd name="T15" fmla="*/ 0 h 378"/>
                <a:gd name="T16" fmla="*/ 0 w 322"/>
                <a:gd name="T17" fmla="*/ 0 h 378"/>
                <a:gd name="T18" fmla="*/ 0 w 322"/>
                <a:gd name="T19" fmla="*/ 0 h 378"/>
                <a:gd name="T20" fmla="*/ 0 w 322"/>
                <a:gd name="T21" fmla="*/ 0 h 378"/>
                <a:gd name="T22" fmla="*/ 0 w 322"/>
                <a:gd name="T23" fmla="*/ 0 h 378"/>
                <a:gd name="T24" fmla="*/ 0 w 322"/>
                <a:gd name="T25" fmla="*/ 0 h 378"/>
                <a:gd name="T26" fmla="*/ 0 w 322"/>
                <a:gd name="T27" fmla="*/ 0 h 378"/>
                <a:gd name="T28" fmla="*/ 0 w 322"/>
                <a:gd name="T29" fmla="*/ 0 h 378"/>
                <a:gd name="T30" fmla="*/ 0 w 322"/>
                <a:gd name="T31" fmla="*/ 0 h 378"/>
                <a:gd name="T32" fmla="*/ 0 w 322"/>
                <a:gd name="T33" fmla="*/ 0 h 378"/>
                <a:gd name="T34" fmla="*/ 0 w 322"/>
                <a:gd name="T35" fmla="*/ 0 h 378"/>
                <a:gd name="T36" fmla="*/ 0 w 322"/>
                <a:gd name="T37" fmla="*/ 0 h 378"/>
                <a:gd name="T38" fmla="*/ 0 w 322"/>
                <a:gd name="T39" fmla="*/ 0 h 378"/>
                <a:gd name="T40" fmla="*/ 0 w 322"/>
                <a:gd name="T41" fmla="*/ 0 h 378"/>
                <a:gd name="T42" fmla="*/ 0 w 322"/>
                <a:gd name="T43" fmla="*/ 0 h 378"/>
                <a:gd name="T44" fmla="*/ 0 w 322"/>
                <a:gd name="T45" fmla="*/ 0 h 378"/>
                <a:gd name="T46" fmla="*/ 0 w 322"/>
                <a:gd name="T47" fmla="*/ 0 h 378"/>
                <a:gd name="T48" fmla="*/ 0 w 322"/>
                <a:gd name="T49" fmla="*/ 0 h 378"/>
                <a:gd name="T50" fmla="*/ 0 w 322"/>
                <a:gd name="T51" fmla="*/ 0 h 378"/>
                <a:gd name="T52" fmla="*/ 0 w 322"/>
                <a:gd name="T53" fmla="*/ 0 h 378"/>
                <a:gd name="T54" fmla="*/ 0 w 322"/>
                <a:gd name="T55" fmla="*/ 0 h 378"/>
                <a:gd name="T56" fmla="*/ 0 w 322"/>
                <a:gd name="T57" fmla="*/ 0 h 378"/>
                <a:gd name="T58" fmla="*/ 0 w 322"/>
                <a:gd name="T59" fmla="*/ 0 h 378"/>
                <a:gd name="T60" fmla="*/ 0 w 322"/>
                <a:gd name="T61" fmla="*/ 0 h 378"/>
                <a:gd name="T62" fmla="*/ 0 w 322"/>
                <a:gd name="T63" fmla="*/ 0 h 378"/>
                <a:gd name="T64" fmla="*/ 0 w 322"/>
                <a:gd name="T65" fmla="*/ 0 h 378"/>
                <a:gd name="T66" fmla="*/ 0 w 322"/>
                <a:gd name="T67" fmla="*/ 0 h 378"/>
                <a:gd name="T68" fmla="*/ 0 w 322"/>
                <a:gd name="T69" fmla="*/ 0 h 378"/>
                <a:gd name="T70" fmla="*/ 0 w 322"/>
                <a:gd name="T71" fmla="*/ 0 h 378"/>
                <a:gd name="T72" fmla="*/ 0 w 322"/>
                <a:gd name="T73" fmla="*/ 0 h 378"/>
                <a:gd name="T74" fmla="*/ 0 w 322"/>
                <a:gd name="T75" fmla="*/ 0 h 378"/>
                <a:gd name="T76" fmla="*/ 0 w 322"/>
                <a:gd name="T77" fmla="*/ 0 h 378"/>
                <a:gd name="T78" fmla="*/ 0 w 322"/>
                <a:gd name="T79" fmla="*/ 0 h 378"/>
                <a:gd name="T80" fmla="*/ 0 w 322"/>
                <a:gd name="T81" fmla="*/ 0 h 378"/>
                <a:gd name="T82" fmla="*/ 0 w 322"/>
                <a:gd name="T83" fmla="*/ 0 h 378"/>
                <a:gd name="T84" fmla="*/ 0 w 322"/>
                <a:gd name="T85" fmla="*/ 0 h 378"/>
                <a:gd name="T86" fmla="*/ 0 w 322"/>
                <a:gd name="T87" fmla="*/ 0 h 3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2"/>
                <a:gd name="T133" fmla="*/ 0 h 378"/>
                <a:gd name="T134" fmla="*/ 322 w 322"/>
                <a:gd name="T135" fmla="*/ 378 h 3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5" name="Freeform 582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>
                <a:gd name="T0" fmla="*/ 0 w 283"/>
                <a:gd name="T1" fmla="*/ 0 h 252"/>
                <a:gd name="T2" fmla="*/ 0 w 283"/>
                <a:gd name="T3" fmla="*/ 0 h 252"/>
                <a:gd name="T4" fmla="*/ 0 w 283"/>
                <a:gd name="T5" fmla="*/ 0 h 252"/>
                <a:gd name="T6" fmla="*/ 0 w 283"/>
                <a:gd name="T7" fmla="*/ 0 h 252"/>
                <a:gd name="T8" fmla="*/ 0 w 283"/>
                <a:gd name="T9" fmla="*/ 0 h 252"/>
                <a:gd name="T10" fmla="*/ 0 w 283"/>
                <a:gd name="T11" fmla="*/ 0 h 252"/>
                <a:gd name="T12" fmla="*/ 0 w 283"/>
                <a:gd name="T13" fmla="*/ 0 h 252"/>
                <a:gd name="T14" fmla="*/ 0 w 283"/>
                <a:gd name="T15" fmla="*/ 0 h 252"/>
                <a:gd name="T16" fmla="*/ 0 w 283"/>
                <a:gd name="T17" fmla="*/ 0 h 252"/>
                <a:gd name="T18" fmla="*/ 0 w 283"/>
                <a:gd name="T19" fmla="*/ 0 h 252"/>
                <a:gd name="T20" fmla="*/ 0 w 283"/>
                <a:gd name="T21" fmla="*/ 0 h 252"/>
                <a:gd name="T22" fmla="*/ 0 w 283"/>
                <a:gd name="T23" fmla="*/ 0 h 252"/>
                <a:gd name="T24" fmla="*/ 0 w 283"/>
                <a:gd name="T25" fmla="*/ 0 h 252"/>
                <a:gd name="T26" fmla="*/ 0 w 283"/>
                <a:gd name="T27" fmla="*/ 0 h 252"/>
                <a:gd name="T28" fmla="*/ 0 w 283"/>
                <a:gd name="T29" fmla="*/ 0 h 252"/>
                <a:gd name="T30" fmla="*/ 0 w 283"/>
                <a:gd name="T31" fmla="*/ 0 h 252"/>
                <a:gd name="T32" fmla="*/ 0 w 283"/>
                <a:gd name="T33" fmla="*/ 0 h 252"/>
                <a:gd name="T34" fmla="*/ 0 w 283"/>
                <a:gd name="T35" fmla="*/ 0 h 252"/>
                <a:gd name="T36" fmla="*/ 0 w 283"/>
                <a:gd name="T37" fmla="*/ 0 h 252"/>
                <a:gd name="T38" fmla="*/ 0 w 283"/>
                <a:gd name="T39" fmla="*/ 0 h 252"/>
                <a:gd name="T40" fmla="*/ 0 w 283"/>
                <a:gd name="T41" fmla="*/ 0 h 252"/>
                <a:gd name="T42" fmla="*/ 0 w 283"/>
                <a:gd name="T43" fmla="*/ 0 h 252"/>
                <a:gd name="T44" fmla="*/ 0 w 283"/>
                <a:gd name="T45" fmla="*/ 0 h 252"/>
                <a:gd name="T46" fmla="*/ 0 w 283"/>
                <a:gd name="T47" fmla="*/ 0 h 252"/>
                <a:gd name="T48" fmla="*/ 0 w 283"/>
                <a:gd name="T49" fmla="*/ 0 h 252"/>
                <a:gd name="T50" fmla="*/ 0 w 283"/>
                <a:gd name="T51" fmla="*/ 0 h 252"/>
                <a:gd name="T52" fmla="*/ 0 w 283"/>
                <a:gd name="T53" fmla="*/ 0 h 252"/>
                <a:gd name="T54" fmla="*/ 0 w 283"/>
                <a:gd name="T55" fmla="*/ 0 h 252"/>
                <a:gd name="T56" fmla="*/ 0 w 283"/>
                <a:gd name="T57" fmla="*/ 0 h 252"/>
                <a:gd name="T58" fmla="*/ 0 w 283"/>
                <a:gd name="T59" fmla="*/ 0 h 252"/>
                <a:gd name="T60" fmla="*/ 0 w 283"/>
                <a:gd name="T61" fmla="*/ 0 h 252"/>
                <a:gd name="T62" fmla="*/ 0 w 283"/>
                <a:gd name="T63" fmla="*/ 0 h 252"/>
                <a:gd name="T64" fmla="*/ 0 w 283"/>
                <a:gd name="T65" fmla="*/ 0 h 252"/>
                <a:gd name="T66" fmla="*/ 0 w 283"/>
                <a:gd name="T67" fmla="*/ 0 h 252"/>
                <a:gd name="T68" fmla="*/ 0 w 283"/>
                <a:gd name="T69" fmla="*/ 0 h 252"/>
                <a:gd name="T70" fmla="*/ 0 w 283"/>
                <a:gd name="T71" fmla="*/ 0 h 252"/>
                <a:gd name="T72" fmla="*/ 0 w 283"/>
                <a:gd name="T73" fmla="*/ 0 h 252"/>
                <a:gd name="T74" fmla="*/ 0 w 283"/>
                <a:gd name="T75" fmla="*/ 0 h 252"/>
                <a:gd name="T76" fmla="*/ 0 w 283"/>
                <a:gd name="T77" fmla="*/ 0 h 252"/>
                <a:gd name="T78" fmla="*/ 0 w 283"/>
                <a:gd name="T79" fmla="*/ 0 h 252"/>
                <a:gd name="T80" fmla="*/ 0 w 283"/>
                <a:gd name="T81" fmla="*/ 0 h 252"/>
                <a:gd name="T82" fmla="*/ 0 w 283"/>
                <a:gd name="T83" fmla="*/ 0 h 252"/>
                <a:gd name="T84" fmla="*/ 0 w 283"/>
                <a:gd name="T85" fmla="*/ 0 h 252"/>
                <a:gd name="T86" fmla="*/ 0 w 283"/>
                <a:gd name="T87" fmla="*/ 0 h 252"/>
                <a:gd name="T88" fmla="*/ 0 w 283"/>
                <a:gd name="T89" fmla="*/ 0 h 252"/>
                <a:gd name="T90" fmla="*/ 0 w 283"/>
                <a:gd name="T91" fmla="*/ 0 h 252"/>
                <a:gd name="T92" fmla="*/ 0 w 283"/>
                <a:gd name="T93" fmla="*/ 0 h 252"/>
                <a:gd name="T94" fmla="*/ 0 w 283"/>
                <a:gd name="T95" fmla="*/ 0 h 252"/>
                <a:gd name="T96" fmla="*/ 0 w 283"/>
                <a:gd name="T97" fmla="*/ 0 h 252"/>
                <a:gd name="T98" fmla="*/ 0 w 283"/>
                <a:gd name="T99" fmla="*/ 0 h 252"/>
                <a:gd name="T100" fmla="*/ 0 w 283"/>
                <a:gd name="T101" fmla="*/ 0 h 252"/>
                <a:gd name="T102" fmla="*/ 0 w 283"/>
                <a:gd name="T103" fmla="*/ 0 h 252"/>
                <a:gd name="T104" fmla="*/ 0 w 283"/>
                <a:gd name="T105" fmla="*/ 0 h 252"/>
                <a:gd name="T106" fmla="*/ 0 w 283"/>
                <a:gd name="T107" fmla="*/ 0 h 252"/>
                <a:gd name="T108" fmla="*/ 0 w 283"/>
                <a:gd name="T109" fmla="*/ 0 h 252"/>
                <a:gd name="T110" fmla="*/ 0 w 283"/>
                <a:gd name="T111" fmla="*/ 0 h 252"/>
                <a:gd name="T112" fmla="*/ 0 w 283"/>
                <a:gd name="T113" fmla="*/ 0 h 252"/>
                <a:gd name="T114" fmla="*/ 0 w 283"/>
                <a:gd name="T115" fmla="*/ 0 h 252"/>
                <a:gd name="T116" fmla="*/ 0 w 283"/>
                <a:gd name="T117" fmla="*/ 0 h 252"/>
                <a:gd name="T118" fmla="*/ 0 w 283"/>
                <a:gd name="T119" fmla="*/ 0 h 252"/>
                <a:gd name="T120" fmla="*/ 0 w 283"/>
                <a:gd name="T121" fmla="*/ 0 h 2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3"/>
                <a:gd name="T184" fmla="*/ 0 h 252"/>
                <a:gd name="T185" fmla="*/ 283 w 283"/>
                <a:gd name="T186" fmla="*/ 252 h 2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6" name="Freeform 583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>
                <a:gd name="T0" fmla="*/ 0 w 114"/>
                <a:gd name="T1" fmla="*/ 0 h 238"/>
                <a:gd name="T2" fmla="*/ 0 w 114"/>
                <a:gd name="T3" fmla="*/ 0 h 238"/>
                <a:gd name="T4" fmla="*/ 0 w 114"/>
                <a:gd name="T5" fmla="*/ 0 h 238"/>
                <a:gd name="T6" fmla="*/ 0 w 114"/>
                <a:gd name="T7" fmla="*/ 0 h 238"/>
                <a:gd name="T8" fmla="*/ 0 w 114"/>
                <a:gd name="T9" fmla="*/ 0 h 238"/>
                <a:gd name="T10" fmla="*/ 0 w 114"/>
                <a:gd name="T11" fmla="*/ 0 h 238"/>
                <a:gd name="T12" fmla="*/ 0 w 114"/>
                <a:gd name="T13" fmla="*/ 0 h 238"/>
                <a:gd name="T14" fmla="*/ 0 w 114"/>
                <a:gd name="T15" fmla="*/ 0 h 238"/>
                <a:gd name="T16" fmla="*/ 0 w 114"/>
                <a:gd name="T17" fmla="*/ 0 h 238"/>
                <a:gd name="T18" fmla="*/ 0 w 114"/>
                <a:gd name="T19" fmla="*/ 0 h 238"/>
                <a:gd name="T20" fmla="*/ 0 w 114"/>
                <a:gd name="T21" fmla="*/ 0 h 238"/>
                <a:gd name="T22" fmla="*/ 0 w 114"/>
                <a:gd name="T23" fmla="*/ 0 h 238"/>
                <a:gd name="T24" fmla="*/ 0 w 114"/>
                <a:gd name="T25" fmla="*/ 0 h 238"/>
                <a:gd name="T26" fmla="*/ 0 w 114"/>
                <a:gd name="T27" fmla="*/ 0 h 238"/>
                <a:gd name="T28" fmla="*/ 0 w 114"/>
                <a:gd name="T29" fmla="*/ 0 h 238"/>
                <a:gd name="T30" fmla="*/ 0 w 114"/>
                <a:gd name="T31" fmla="*/ 0 h 238"/>
                <a:gd name="T32" fmla="*/ 0 w 114"/>
                <a:gd name="T33" fmla="*/ 0 h 238"/>
                <a:gd name="T34" fmla="*/ 0 w 114"/>
                <a:gd name="T35" fmla="*/ 0 h 238"/>
                <a:gd name="T36" fmla="*/ 0 w 114"/>
                <a:gd name="T37" fmla="*/ 0 h 238"/>
                <a:gd name="T38" fmla="*/ 0 w 114"/>
                <a:gd name="T39" fmla="*/ 0 h 238"/>
                <a:gd name="T40" fmla="*/ 0 w 114"/>
                <a:gd name="T41" fmla="*/ 0 h 238"/>
                <a:gd name="T42" fmla="*/ 0 w 114"/>
                <a:gd name="T43" fmla="*/ 0 h 238"/>
                <a:gd name="T44" fmla="*/ 0 w 114"/>
                <a:gd name="T45" fmla="*/ 0 h 238"/>
                <a:gd name="T46" fmla="*/ 0 w 114"/>
                <a:gd name="T47" fmla="*/ 0 h 238"/>
                <a:gd name="T48" fmla="*/ 0 w 114"/>
                <a:gd name="T49" fmla="*/ 0 h 238"/>
                <a:gd name="T50" fmla="*/ 0 w 114"/>
                <a:gd name="T51" fmla="*/ 0 h 238"/>
                <a:gd name="T52" fmla="*/ 0 w 114"/>
                <a:gd name="T53" fmla="*/ 0 h 238"/>
                <a:gd name="T54" fmla="*/ 0 w 114"/>
                <a:gd name="T55" fmla="*/ 0 h 238"/>
                <a:gd name="T56" fmla="*/ 0 w 114"/>
                <a:gd name="T57" fmla="*/ 0 h 238"/>
                <a:gd name="T58" fmla="*/ 0 w 114"/>
                <a:gd name="T59" fmla="*/ 0 h 238"/>
                <a:gd name="T60" fmla="*/ 0 w 114"/>
                <a:gd name="T61" fmla="*/ 0 h 238"/>
                <a:gd name="T62" fmla="*/ 0 w 114"/>
                <a:gd name="T63" fmla="*/ 0 h 238"/>
                <a:gd name="T64" fmla="*/ 0 w 114"/>
                <a:gd name="T65" fmla="*/ 0 h 238"/>
                <a:gd name="T66" fmla="*/ 0 w 114"/>
                <a:gd name="T67" fmla="*/ 0 h 238"/>
                <a:gd name="T68" fmla="*/ 0 w 114"/>
                <a:gd name="T69" fmla="*/ 0 h 238"/>
                <a:gd name="T70" fmla="*/ 0 w 114"/>
                <a:gd name="T71" fmla="*/ 0 h 238"/>
                <a:gd name="T72" fmla="*/ 0 w 114"/>
                <a:gd name="T73" fmla="*/ 0 h 238"/>
                <a:gd name="T74" fmla="*/ 0 w 114"/>
                <a:gd name="T75" fmla="*/ 0 h 238"/>
                <a:gd name="T76" fmla="*/ 0 w 114"/>
                <a:gd name="T77" fmla="*/ 0 h 238"/>
                <a:gd name="T78" fmla="*/ 0 w 114"/>
                <a:gd name="T79" fmla="*/ 0 h 238"/>
                <a:gd name="T80" fmla="*/ 0 w 114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4"/>
                <a:gd name="T124" fmla="*/ 0 h 238"/>
                <a:gd name="T125" fmla="*/ 114 w 114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7" name="Freeform 584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>
                <a:gd name="T0" fmla="*/ 0 w 246"/>
                <a:gd name="T1" fmla="*/ 0 h 310"/>
                <a:gd name="T2" fmla="*/ 0 w 246"/>
                <a:gd name="T3" fmla="*/ 0 h 310"/>
                <a:gd name="T4" fmla="*/ 0 w 246"/>
                <a:gd name="T5" fmla="*/ 0 h 310"/>
                <a:gd name="T6" fmla="*/ 0 w 246"/>
                <a:gd name="T7" fmla="*/ 0 h 310"/>
                <a:gd name="T8" fmla="*/ 0 w 246"/>
                <a:gd name="T9" fmla="*/ 0 h 310"/>
                <a:gd name="T10" fmla="*/ 0 w 246"/>
                <a:gd name="T11" fmla="*/ 0 h 310"/>
                <a:gd name="T12" fmla="*/ 0 w 246"/>
                <a:gd name="T13" fmla="*/ 0 h 310"/>
                <a:gd name="T14" fmla="*/ 0 w 246"/>
                <a:gd name="T15" fmla="*/ 0 h 310"/>
                <a:gd name="T16" fmla="*/ 0 w 246"/>
                <a:gd name="T17" fmla="*/ 0 h 310"/>
                <a:gd name="T18" fmla="*/ 0 w 246"/>
                <a:gd name="T19" fmla="*/ 0 h 310"/>
                <a:gd name="T20" fmla="*/ 0 w 246"/>
                <a:gd name="T21" fmla="*/ 0 h 310"/>
                <a:gd name="T22" fmla="*/ 0 w 246"/>
                <a:gd name="T23" fmla="*/ 0 h 310"/>
                <a:gd name="T24" fmla="*/ 0 w 246"/>
                <a:gd name="T25" fmla="*/ 0 h 310"/>
                <a:gd name="T26" fmla="*/ 0 w 246"/>
                <a:gd name="T27" fmla="*/ 0 h 310"/>
                <a:gd name="T28" fmla="*/ 0 w 246"/>
                <a:gd name="T29" fmla="*/ 0 h 310"/>
                <a:gd name="T30" fmla="*/ 0 w 246"/>
                <a:gd name="T31" fmla="*/ 0 h 310"/>
                <a:gd name="T32" fmla="*/ 0 w 246"/>
                <a:gd name="T33" fmla="*/ 0 h 310"/>
                <a:gd name="T34" fmla="*/ 0 w 246"/>
                <a:gd name="T35" fmla="*/ 0 h 310"/>
                <a:gd name="T36" fmla="*/ 0 w 246"/>
                <a:gd name="T37" fmla="*/ 0 h 310"/>
                <a:gd name="T38" fmla="*/ 0 w 246"/>
                <a:gd name="T39" fmla="*/ 0 h 310"/>
                <a:gd name="T40" fmla="*/ 0 w 246"/>
                <a:gd name="T41" fmla="*/ 0 h 310"/>
                <a:gd name="T42" fmla="*/ 0 w 246"/>
                <a:gd name="T43" fmla="*/ 0 h 310"/>
                <a:gd name="T44" fmla="*/ 0 w 246"/>
                <a:gd name="T45" fmla="*/ 0 h 310"/>
                <a:gd name="T46" fmla="*/ 0 w 246"/>
                <a:gd name="T47" fmla="*/ 0 h 310"/>
                <a:gd name="T48" fmla="*/ 0 w 246"/>
                <a:gd name="T49" fmla="*/ 0 h 310"/>
                <a:gd name="T50" fmla="*/ 0 w 246"/>
                <a:gd name="T51" fmla="*/ 0 h 310"/>
                <a:gd name="T52" fmla="*/ 0 w 246"/>
                <a:gd name="T53" fmla="*/ 0 h 310"/>
                <a:gd name="T54" fmla="*/ 0 w 246"/>
                <a:gd name="T55" fmla="*/ 0 h 310"/>
                <a:gd name="T56" fmla="*/ 0 w 246"/>
                <a:gd name="T57" fmla="*/ 0 h 310"/>
                <a:gd name="T58" fmla="*/ 0 w 246"/>
                <a:gd name="T59" fmla="*/ 0 h 310"/>
                <a:gd name="T60" fmla="*/ 0 w 246"/>
                <a:gd name="T61" fmla="*/ 0 h 310"/>
                <a:gd name="T62" fmla="*/ 0 w 246"/>
                <a:gd name="T63" fmla="*/ 0 h 310"/>
                <a:gd name="T64" fmla="*/ 0 w 246"/>
                <a:gd name="T65" fmla="*/ 0 h 310"/>
                <a:gd name="T66" fmla="*/ 0 w 246"/>
                <a:gd name="T67" fmla="*/ 0 h 310"/>
                <a:gd name="T68" fmla="*/ 0 w 246"/>
                <a:gd name="T69" fmla="*/ 0 h 310"/>
                <a:gd name="T70" fmla="*/ 0 w 246"/>
                <a:gd name="T71" fmla="*/ 0 h 310"/>
                <a:gd name="T72" fmla="*/ 0 w 246"/>
                <a:gd name="T73" fmla="*/ 0 h 310"/>
                <a:gd name="T74" fmla="*/ 0 w 246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6"/>
                <a:gd name="T115" fmla="*/ 0 h 310"/>
                <a:gd name="T116" fmla="*/ 246 w 246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8" name="Freeform 585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>
                <a:gd name="T0" fmla="*/ 0 w 83"/>
                <a:gd name="T1" fmla="*/ 0 h 187"/>
                <a:gd name="T2" fmla="*/ 0 w 83"/>
                <a:gd name="T3" fmla="*/ 0 h 187"/>
                <a:gd name="T4" fmla="*/ 0 w 83"/>
                <a:gd name="T5" fmla="*/ 0 h 187"/>
                <a:gd name="T6" fmla="*/ 0 w 83"/>
                <a:gd name="T7" fmla="*/ 0 h 187"/>
                <a:gd name="T8" fmla="*/ 0 w 83"/>
                <a:gd name="T9" fmla="*/ 0 h 187"/>
                <a:gd name="T10" fmla="*/ 0 w 83"/>
                <a:gd name="T11" fmla="*/ 0 h 187"/>
                <a:gd name="T12" fmla="*/ 0 w 83"/>
                <a:gd name="T13" fmla="*/ 0 h 187"/>
                <a:gd name="T14" fmla="*/ 0 w 83"/>
                <a:gd name="T15" fmla="*/ 0 h 187"/>
                <a:gd name="T16" fmla="*/ 0 w 83"/>
                <a:gd name="T17" fmla="*/ 0 h 187"/>
                <a:gd name="T18" fmla="*/ 0 w 83"/>
                <a:gd name="T19" fmla="*/ 0 h 187"/>
                <a:gd name="T20" fmla="*/ 0 w 83"/>
                <a:gd name="T21" fmla="*/ 0 h 187"/>
                <a:gd name="T22" fmla="*/ 0 w 83"/>
                <a:gd name="T23" fmla="*/ 0 h 187"/>
                <a:gd name="T24" fmla="*/ 0 w 83"/>
                <a:gd name="T25" fmla="*/ 0 h 187"/>
                <a:gd name="T26" fmla="*/ 0 w 83"/>
                <a:gd name="T27" fmla="*/ 0 h 187"/>
                <a:gd name="T28" fmla="*/ 0 w 83"/>
                <a:gd name="T29" fmla="*/ 0 h 187"/>
                <a:gd name="T30" fmla="*/ 0 w 83"/>
                <a:gd name="T31" fmla="*/ 0 h 187"/>
                <a:gd name="T32" fmla="*/ 0 w 83"/>
                <a:gd name="T33" fmla="*/ 0 h 187"/>
                <a:gd name="T34" fmla="*/ 0 w 83"/>
                <a:gd name="T35" fmla="*/ 0 h 187"/>
                <a:gd name="T36" fmla="*/ 0 w 83"/>
                <a:gd name="T37" fmla="*/ 0 h 187"/>
                <a:gd name="T38" fmla="*/ 0 w 83"/>
                <a:gd name="T39" fmla="*/ 0 h 187"/>
                <a:gd name="T40" fmla="*/ 0 w 83"/>
                <a:gd name="T41" fmla="*/ 0 h 187"/>
                <a:gd name="T42" fmla="*/ 0 w 83"/>
                <a:gd name="T43" fmla="*/ 0 h 187"/>
                <a:gd name="T44" fmla="*/ 0 w 83"/>
                <a:gd name="T45" fmla="*/ 0 h 187"/>
                <a:gd name="T46" fmla="*/ 0 w 83"/>
                <a:gd name="T47" fmla="*/ 0 h 187"/>
                <a:gd name="T48" fmla="*/ 0 w 83"/>
                <a:gd name="T49" fmla="*/ 0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3"/>
                <a:gd name="T76" fmla="*/ 0 h 187"/>
                <a:gd name="T77" fmla="*/ 83 w 83"/>
                <a:gd name="T78" fmla="*/ 187 h 18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9" name="Freeform 586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>
                <a:gd name="T0" fmla="*/ 0 w 44"/>
                <a:gd name="T1" fmla="*/ 0 h 94"/>
                <a:gd name="T2" fmla="*/ 0 w 44"/>
                <a:gd name="T3" fmla="*/ 0 h 94"/>
                <a:gd name="T4" fmla="*/ 0 w 44"/>
                <a:gd name="T5" fmla="*/ 0 h 94"/>
                <a:gd name="T6" fmla="*/ 0 w 44"/>
                <a:gd name="T7" fmla="*/ 0 h 94"/>
                <a:gd name="T8" fmla="*/ 0 w 44"/>
                <a:gd name="T9" fmla="*/ 0 h 94"/>
                <a:gd name="T10" fmla="*/ 0 w 44"/>
                <a:gd name="T11" fmla="*/ 0 h 94"/>
                <a:gd name="T12" fmla="*/ 0 w 44"/>
                <a:gd name="T13" fmla="*/ 0 h 94"/>
                <a:gd name="T14" fmla="*/ 0 w 44"/>
                <a:gd name="T15" fmla="*/ 0 h 94"/>
                <a:gd name="T16" fmla="*/ 0 w 44"/>
                <a:gd name="T17" fmla="*/ 0 h 94"/>
                <a:gd name="T18" fmla="*/ 0 w 44"/>
                <a:gd name="T19" fmla="*/ 0 h 94"/>
                <a:gd name="T20" fmla="*/ 0 w 44"/>
                <a:gd name="T21" fmla="*/ 0 h 94"/>
                <a:gd name="T22" fmla="*/ 0 w 44"/>
                <a:gd name="T23" fmla="*/ 0 h 94"/>
                <a:gd name="T24" fmla="*/ 0 w 44"/>
                <a:gd name="T25" fmla="*/ 0 h 94"/>
                <a:gd name="T26" fmla="*/ 0 w 44"/>
                <a:gd name="T27" fmla="*/ 0 h 94"/>
                <a:gd name="T28" fmla="*/ 0 w 44"/>
                <a:gd name="T29" fmla="*/ 0 h 94"/>
                <a:gd name="T30" fmla="*/ 0 w 44"/>
                <a:gd name="T31" fmla="*/ 0 h 94"/>
                <a:gd name="T32" fmla="*/ 0 w 44"/>
                <a:gd name="T33" fmla="*/ 0 h 94"/>
                <a:gd name="T34" fmla="*/ 0 w 44"/>
                <a:gd name="T35" fmla="*/ 0 h 94"/>
                <a:gd name="T36" fmla="*/ 0 w 44"/>
                <a:gd name="T37" fmla="*/ 0 h 94"/>
                <a:gd name="T38" fmla="*/ 0 w 44"/>
                <a:gd name="T39" fmla="*/ 0 h 94"/>
                <a:gd name="T40" fmla="*/ 0 w 44"/>
                <a:gd name="T41" fmla="*/ 0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"/>
                <a:gd name="T64" fmla="*/ 0 h 94"/>
                <a:gd name="T65" fmla="*/ 44 w 44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70" name="Freeform 587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>
                <a:gd name="T0" fmla="*/ 0 w 38"/>
                <a:gd name="T1" fmla="*/ 0 h 54"/>
                <a:gd name="T2" fmla="*/ 0 w 38"/>
                <a:gd name="T3" fmla="*/ 0 h 54"/>
                <a:gd name="T4" fmla="*/ 0 w 38"/>
                <a:gd name="T5" fmla="*/ 0 h 54"/>
                <a:gd name="T6" fmla="*/ 0 w 38"/>
                <a:gd name="T7" fmla="*/ 0 h 54"/>
                <a:gd name="T8" fmla="*/ 0 w 38"/>
                <a:gd name="T9" fmla="*/ 0 h 54"/>
                <a:gd name="T10" fmla="*/ 0 w 38"/>
                <a:gd name="T11" fmla="*/ 0 h 54"/>
                <a:gd name="T12" fmla="*/ 0 w 38"/>
                <a:gd name="T13" fmla="*/ 0 h 54"/>
                <a:gd name="T14" fmla="*/ 0 w 38"/>
                <a:gd name="T15" fmla="*/ 0 h 54"/>
                <a:gd name="T16" fmla="*/ 0 w 38"/>
                <a:gd name="T17" fmla="*/ 0 h 54"/>
                <a:gd name="T18" fmla="*/ 0 w 38"/>
                <a:gd name="T19" fmla="*/ 0 h 54"/>
                <a:gd name="T20" fmla="*/ 0 w 38"/>
                <a:gd name="T21" fmla="*/ 0 h 54"/>
                <a:gd name="T22" fmla="*/ 0 w 38"/>
                <a:gd name="T23" fmla="*/ 0 h 54"/>
                <a:gd name="T24" fmla="*/ 0 w 38"/>
                <a:gd name="T25" fmla="*/ 0 h 54"/>
                <a:gd name="T26" fmla="*/ 0 w 38"/>
                <a:gd name="T27" fmla="*/ 0 h 54"/>
                <a:gd name="T28" fmla="*/ 0 w 38"/>
                <a:gd name="T29" fmla="*/ 0 h 54"/>
                <a:gd name="T30" fmla="*/ 0 w 38"/>
                <a:gd name="T31" fmla="*/ 0 h 54"/>
                <a:gd name="T32" fmla="*/ 0 w 38"/>
                <a:gd name="T33" fmla="*/ 0 h 54"/>
                <a:gd name="T34" fmla="*/ 0 w 38"/>
                <a:gd name="T35" fmla="*/ 0 h 54"/>
                <a:gd name="T36" fmla="*/ 0 w 38"/>
                <a:gd name="T37" fmla="*/ 0 h 54"/>
                <a:gd name="T38" fmla="*/ 0 w 38"/>
                <a:gd name="T39" fmla="*/ 0 h 54"/>
                <a:gd name="T40" fmla="*/ 0 w 38"/>
                <a:gd name="T41" fmla="*/ 0 h 54"/>
                <a:gd name="T42" fmla="*/ 0 w 38"/>
                <a:gd name="T43" fmla="*/ 0 h 54"/>
                <a:gd name="T44" fmla="*/ 0 w 38"/>
                <a:gd name="T45" fmla="*/ 0 h 54"/>
                <a:gd name="T46" fmla="*/ 0 w 38"/>
                <a:gd name="T47" fmla="*/ 0 h 54"/>
                <a:gd name="T48" fmla="*/ 0 w 38"/>
                <a:gd name="T49" fmla="*/ 0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54"/>
                <a:gd name="T77" fmla="*/ 38 w 38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71" name="Freeform 588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>
                <a:gd name="T0" fmla="*/ 0 w 52"/>
                <a:gd name="T1" fmla="*/ 0 h 36"/>
                <a:gd name="T2" fmla="*/ 0 w 52"/>
                <a:gd name="T3" fmla="*/ 0 h 36"/>
                <a:gd name="T4" fmla="*/ 0 w 52"/>
                <a:gd name="T5" fmla="*/ 0 h 36"/>
                <a:gd name="T6" fmla="*/ 0 w 52"/>
                <a:gd name="T7" fmla="*/ 0 h 36"/>
                <a:gd name="T8" fmla="*/ 0 w 52"/>
                <a:gd name="T9" fmla="*/ 0 h 36"/>
                <a:gd name="T10" fmla="*/ 0 w 52"/>
                <a:gd name="T11" fmla="*/ 0 h 36"/>
                <a:gd name="T12" fmla="*/ 0 w 52"/>
                <a:gd name="T13" fmla="*/ 0 h 36"/>
                <a:gd name="T14" fmla="*/ 0 w 52"/>
                <a:gd name="T15" fmla="*/ 0 h 36"/>
                <a:gd name="T16" fmla="*/ 0 w 52"/>
                <a:gd name="T17" fmla="*/ 0 h 36"/>
                <a:gd name="T18" fmla="*/ 0 w 52"/>
                <a:gd name="T19" fmla="*/ 0 h 36"/>
                <a:gd name="T20" fmla="*/ 0 w 52"/>
                <a:gd name="T21" fmla="*/ 0 h 36"/>
                <a:gd name="T22" fmla="*/ 0 w 52"/>
                <a:gd name="T23" fmla="*/ 0 h 36"/>
                <a:gd name="T24" fmla="*/ 0 w 52"/>
                <a:gd name="T25" fmla="*/ 0 h 36"/>
                <a:gd name="T26" fmla="*/ 0 w 52"/>
                <a:gd name="T27" fmla="*/ 0 h 36"/>
                <a:gd name="T28" fmla="*/ 0 w 52"/>
                <a:gd name="T29" fmla="*/ 0 h 36"/>
                <a:gd name="T30" fmla="*/ 0 w 52"/>
                <a:gd name="T31" fmla="*/ 0 h 36"/>
                <a:gd name="T32" fmla="*/ 0 w 52"/>
                <a:gd name="T33" fmla="*/ 0 h 36"/>
                <a:gd name="T34" fmla="*/ 0 w 52"/>
                <a:gd name="T35" fmla="*/ 0 h 36"/>
                <a:gd name="T36" fmla="*/ 0 w 52"/>
                <a:gd name="T37" fmla="*/ 0 h 36"/>
                <a:gd name="T38" fmla="*/ 0 w 52"/>
                <a:gd name="T39" fmla="*/ 0 h 36"/>
                <a:gd name="T40" fmla="*/ 0 w 52"/>
                <a:gd name="T41" fmla="*/ 0 h 36"/>
                <a:gd name="T42" fmla="*/ 0 w 52"/>
                <a:gd name="T43" fmla="*/ 0 h 36"/>
                <a:gd name="T44" fmla="*/ 0 w 52"/>
                <a:gd name="T45" fmla="*/ 0 h 36"/>
                <a:gd name="T46" fmla="*/ 0 w 52"/>
                <a:gd name="T47" fmla="*/ 0 h 36"/>
                <a:gd name="T48" fmla="*/ 0 w 52"/>
                <a:gd name="T49" fmla="*/ 0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"/>
                <a:gd name="T76" fmla="*/ 0 h 36"/>
                <a:gd name="T77" fmla="*/ 52 w 52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72" name="Freeform 589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>
                <a:gd name="T0" fmla="*/ 0 w 198"/>
                <a:gd name="T1" fmla="*/ 0 h 236"/>
                <a:gd name="T2" fmla="*/ 0 w 198"/>
                <a:gd name="T3" fmla="*/ 0 h 236"/>
                <a:gd name="T4" fmla="*/ 0 w 198"/>
                <a:gd name="T5" fmla="*/ 0 h 236"/>
                <a:gd name="T6" fmla="*/ 0 w 198"/>
                <a:gd name="T7" fmla="*/ 0 h 236"/>
                <a:gd name="T8" fmla="*/ 0 w 198"/>
                <a:gd name="T9" fmla="*/ 0 h 236"/>
                <a:gd name="T10" fmla="*/ 0 w 198"/>
                <a:gd name="T11" fmla="*/ 0 h 236"/>
                <a:gd name="T12" fmla="*/ 0 w 198"/>
                <a:gd name="T13" fmla="*/ 0 h 236"/>
                <a:gd name="T14" fmla="*/ 0 w 198"/>
                <a:gd name="T15" fmla="*/ 0 h 236"/>
                <a:gd name="T16" fmla="*/ 0 w 198"/>
                <a:gd name="T17" fmla="*/ 0 h 236"/>
                <a:gd name="T18" fmla="*/ 0 w 198"/>
                <a:gd name="T19" fmla="*/ 0 h 236"/>
                <a:gd name="T20" fmla="*/ 0 w 198"/>
                <a:gd name="T21" fmla="*/ 0 h 236"/>
                <a:gd name="T22" fmla="*/ 0 w 198"/>
                <a:gd name="T23" fmla="*/ 0 h 236"/>
                <a:gd name="T24" fmla="*/ 0 w 198"/>
                <a:gd name="T25" fmla="*/ 0 h 236"/>
                <a:gd name="T26" fmla="*/ 0 w 198"/>
                <a:gd name="T27" fmla="*/ 0 h 236"/>
                <a:gd name="T28" fmla="*/ 0 w 198"/>
                <a:gd name="T29" fmla="*/ 0 h 236"/>
                <a:gd name="T30" fmla="*/ 0 w 198"/>
                <a:gd name="T31" fmla="*/ 0 h 236"/>
                <a:gd name="T32" fmla="*/ 0 w 198"/>
                <a:gd name="T33" fmla="*/ 0 h 236"/>
                <a:gd name="T34" fmla="*/ 0 w 198"/>
                <a:gd name="T35" fmla="*/ 0 h 236"/>
                <a:gd name="T36" fmla="*/ 0 w 198"/>
                <a:gd name="T37" fmla="*/ 0 h 236"/>
                <a:gd name="T38" fmla="*/ 0 w 198"/>
                <a:gd name="T39" fmla="*/ 0 h 236"/>
                <a:gd name="T40" fmla="*/ 0 w 198"/>
                <a:gd name="T41" fmla="*/ 0 h 236"/>
                <a:gd name="T42" fmla="*/ 0 w 198"/>
                <a:gd name="T43" fmla="*/ 0 h 236"/>
                <a:gd name="T44" fmla="*/ 0 w 198"/>
                <a:gd name="T45" fmla="*/ 0 h 236"/>
                <a:gd name="T46" fmla="*/ 0 w 198"/>
                <a:gd name="T47" fmla="*/ 0 h 236"/>
                <a:gd name="T48" fmla="*/ 0 w 198"/>
                <a:gd name="T49" fmla="*/ 0 h 236"/>
                <a:gd name="T50" fmla="*/ 0 w 198"/>
                <a:gd name="T51" fmla="*/ 0 h 236"/>
                <a:gd name="T52" fmla="*/ 0 w 198"/>
                <a:gd name="T53" fmla="*/ 0 h 236"/>
                <a:gd name="T54" fmla="*/ 0 w 198"/>
                <a:gd name="T55" fmla="*/ 0 h 236"/>
                <a:gd name="T56" fmla="*/ 0 w 198"/>
                <a:gd name="T57" fmla="*/ 0 h 236"/>
                <a:gd name="T58" fmla="*/ 0 w 198"/>
                <a:gd name="T59" fmla="*/ 0 h 236"/>
                <a:gd name="T60" fmla="*/ 0 w 198"/>
                <a:gd name="T61" fmla="*/ 0 h 236"/>
                <a:gd name="T62" fmla="*/ 0 w 198"/>
                <a:gd name="T63" fmla="*/ 0 h 236"/>
                <a:gd name="T64" fmla="*/ 0 w 198"/>
                <a:gd name="T65" fmla="*/ 0 h 236"/>
                <a:gd name="T66" fmla="*/ 0 w 198"/>
                <a:gd name="T67" fmla="*/ 0 h 236"/>
                <a:gd name="T68" fmla="*/ 0 w 198"/>
                <a:gd name="T69" fmla="*/ 0 h 236"/>
                <a:gd name="T70" fmla="*/ 0 w 198"/>
                <a:gd name="T71" fmla="*/ 0 h 236"/>
                <a:gd name="T72" fmla="*/ 0 w 198"/>
                <a:gd name="T73" fmla="*/ 0 h 236"/>
                <a:gd name="T74" fmla="*/ 0 w 198"/>
                <a:gd name="T75" fmla="*/ 0 h 236"/>
                <a:gd name="T76" fmla="*/ 0 w 198"/>
                <a:gd name="T77" fmla="*/ 0 h 236"/>
                <a:gd name="T78" fmla="*/ 0 w 198"/>
                <a:gd name="T79" fmla="*/ 0 h 236"/>
                <a:gd name="T80" fmla="*/ 0 w 198"/>
                <a:gd name="T81" fmla="*/ 0 h 236"/>
                <a:gd name="T82" fmla="*/ 0 w 198"/>
                <a:gd name="T83" fmla="*/ 0 h 236"/>
                <a:gd name="T84" fmla="*/ 0 w 198"/>
                <a:gd name="T85" fmla="*/ 0 h 236"/>
                <a:gd name="T86" fmla="*/ 0 w 198"/>
                <a:gd name="T87" fmla="*/ 0 h 236"/>
                <a:gd name="T88" fmla="*/ 0 w 198"/>
                <a:gd name="T89" fmla="*/ 0 h 236"/>
                <a:gd name="T90" fmla="*/ 0 w 198"/>
                <a:gd name="T91" fmla="*/ 0 h 236"/>
                <a:gd name="T92" fmla="*/ 0 w 198"/>
                <a:gd name="T93" fmla="*/ 0 h 236"/>
                <a:gd name="T94" fmla="*/ 0 w 198"/>
                <a:gd name="T95" fmla="*/ 0 h 236"/>
                <a:gd name="T96" fmla="*/ 0 w 198"/>
                <a:gd name="T97" fmla="*/ 0 h 236"/>
                <a:gd name="T98" fmla="*/ 0 w 198"/>
                <a:gd name="T99" fmla="*/ 0 h 236"/>
                <a:gd name="T100" fmla="*/ 0 w 198"/>
                <a:gd name="T101" fmla="*/ 0 h 236"/>
                <a:gd name="T102" fmla="*/ 0 w 198"/>
                <a:gd name="T103" fmla="*/ 0 h 236"/>
                <a:gd name="T104" fmla="*/ 0 w 198"/>
                <a:gd name="T105" fmla="*/ 0 h 236"/>
                <a:gd name="T106" fmla="*/ 0 w 198"/>
                <a:gd name="T107" fmla="*/ 0 h 236"/>
                <a:gd name="T108" fmla="*/ 0 w 198"/>
                <a:gd name="T109" fmla="*/ 0 h 236"/>
                <a:gd name="T110" fmla="*/ 0 w 198"/>
                <a:gd name="T111" fmla="*/ 0 h 236"/>
                <a:gd name="T112" fmla="*/ 0 w 198"/>
                <a:gd name="T113" fmla="*/ 0 h 236"/>
                <a:gd name="T114" fmla="*/ 0 w 198"/>
                <a:gd name="T115" fmla="*/ 0 h 236"/>
                <a:gd name="T116" fmla="*/ 0 w 198"/>
                <a:gd name="T117" fmla="*/ 0 h 236"/>
                <a:gd name="T118" fmla="*/ 0 w 198"/>
                <a:gd name="T119" fmla="*/ 0 h 236"/>
                <a:gd name="T120" fmla="*/ 0 w 198"/>
                <a:gd name="T121" fmla="*/ 0 h 2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8"/>
                <a:gd name="T184" fmla="*/ 0 h 236"/>
                <a:gd name="T185" fmla="*/ 198 w 198"/>
                <a:gd name="T186" fmla="*/ 236 h 2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73" name="Freeform 590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>
                <a:gd name="T0" fmla="*/ 0 w 128"/>
                <a:gd name="T1" fmla="*/ 0 h 183"/>
                <a:gd name="T2" fmla="*/ 0 w 128"/>
                <a:gd name="T3" fmla="*/ 0 h 183"/>
                <a:gd name="T4" fmla="*/ 0 w 128"/>
                <a:gd name="T5" fmla="*/ 0 h 183"/>
                <a:gd name="T6" fmla="*/ 0 w 128"/>
                <a:gd name="T7" fmla="*/ 0 h 183"/>
                <a:gd name="T8" fmla="*/ 0 w 128"/>
                <a:gd name="T9" fmla="*/ 0 h 183"/>
                <a:gd name="T10" fmla="*/ 0 w 128"/>
                <a:gd name="T11" fmla="*/ 0 h 183"/>
                <a:gd name="T12" fmla="*/ 0 w 128"/>
                <a:gd name="T13" fmla="*/ 0 h 183"/>
                <a:gd name="T14" fmla="*/ 0 w 128"/>
                <a:gd name="T15" fmla="*/ 0 h 183"/>
                <a:gd name="T16" fmla="*/ 0 w 128"/>
                <a:gd name="T17" fmla="*/ 0 h 183"/>
                <a:gd name="T18" fmla="*/ 0 w 128"/>
                <a:gd name="T19" fmla="*/ 0 h 183"/>
                <a:gd name="T20" fmla="*/ 0 w 128"/>
                <a:gd name="T21" fmla="*/ 0 h 183"/>
                <a:gd name="T22" fmla="*/ 0 w 128"/>
                <a:gd name="T23" fmla="*/ 0 h 183"/>
                <a:gd name="T24" fmla="*/ 0 w 128"/>
                <a:gd name="T25" fmla="*/ 0 h 183"/>
                <a:gd name="T26" fmla="*/ 0 w 128"/>
                <a:gd name="T27" fmla="*/ 0 h 183"/>
                <a:gd name="T28" fmla="*/ 0 w 128"/>
                <a:gd name="T29" fmla="*/ 0 h 183"/>
                <a:gd name="T30" fmla="*/ 0 w 128"/>
                <a:gd name="T31" fmla="*/ 0 h 183"/>
                <a:gd name="T32" fmla="*/ 0 w 128"/>
                <a:gd name="T33" fmla="*/ 0 h 183"/>
                <a:gd name="T34" fmla="*/ 0 w 128"/>
                <a:gd name="T35" fmla="*/ 0 h 183"/>
                <a:gd name="T36" fmla="*/ 0 w 128"/>
                <a:gd name="T37" fmla="*/ 0 h 183"/>
                <a:gd name="T38" fmla="*/ 0 w 128"/>
                <a:gd name="T39" fmla="*/ 0 h 183"/>
                <a:gd name="T40" fmla="*/ 0 w 128"/>
                <a:gd name="T41" fmla="*/ 0 h 183"/>
                <a:gd name="T42" fmla="*/ 0 w 128"/>
                <a:gd name="T43" fmla="*/ 0 h 183"/>
                <a:gd name="T44" fmla="*/ 0 w 128"/>
                <a:gd name="T45" fmla="*/ 0 h 183"/>
                <a:gd name="T46" fmla="*/ 0 w 128"/>
                <a:gd name="T47" fmla="*/ 0 h 183"/>
                <a:gd name="T48" fmla="*/ 0 w 128"/>
                <a:gd name="T49" fmla="*/ 0 h 183"/>
                <a:gd name="T50" fmla="*/ 0 w 128"/>
                <a:gd name="T51" fmla="*/ 0 h 183"/>
                <a:gd name="T52" fmla="*/ 0 w 128"/>
                <a:gd name="T53" fmla="*/ 0 h 183"/>
                <a:gd name="T54" fmla="*/ 0 w 128"/>
                <a:gd name="T55" fmla="*/ 0 h 183"/>
                <a:gd name="T56" fmla="*/ 0 w 128"/>
                <a:gd name="T57" fmla="*/ 0 h 183"/>
                <a:gd name="T58" fmla="*/ 0 w 128"/>
                <a:gd name="T59" fmla="*/ 0 h 183"/>
                <a:gd name="T60" fmla="*/ 0 w 128"/>
                <a:gd name="T61" fmla="*/ 0 h 183"/>
                <a:gd name="T62" fmla="*/ 0 w 128"/>
                <a:gd name="T63" fmla="*/ 0 h 183"/>
                <a:gd name="T64" fmla="*/ 0 w 128"/>
                <a:gd name="T65" fmla="*/ 0 h 183"/>
                <a:gd name="T66" fmla="*/ 0 w 128"/>
                <a:gd name="T67" fmla="*/ 0 h 183"/>
                <a:gd name="T68" fmla="*/ 0 w 128"/>
                <a:gd name="T69" fmla="*/ 0 h 183"/>
                <a:gd name="T70" fmla="*/ 0 w 128"/>
                <a:gd name="T71" fmla="*/ 0 h 183"/>
                <a:gd name="T72" fmla="*/ 0 w 128"/>
                <a:gd name="T73" fmla="*/ 0 h 183"/>
                <a:gd name="T74" fmla="*/ 0 w 128"/>
                <a:gd name="T75" fmla="*/ 0 h 183"/>
                <a:gd name="T76" fmla="*/ 0 w 128"/>
                <a:gd name="T77" fmla="*/ 0 h 183"/>
                <a:gd name="T78" fmla="*/ 0 w 128"/>
                <a:gd name="T79" fmla="*/ 0 h 183"/>
                <a:gd name="T80" fmla="*/ 0 w 128"/>
                <a:gd name="T81" fmla="*/ 0 h 18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3"/>
                <a:gd name="T125" fmla="*/ 128 w 128"/>
                <a:gd name="T126" fmla="*/ 183 h 18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74" name="Freeform 591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>
                <a:gd name="T0" fmla="*/ 0 w 323"/>
                <a:gd name="T1" fmla="*/ 0 h 379"/>
                <a:gd name="T2" fmla="*/ 0 w 323"/>
                <a:gd name="T3" fmla="*/ 0 h 379"/>
                <a:gd name="T4" fmla="*/ 0 w 323"/>
                <a:gd name="T5" fmla="*/ 0 h 379"/>
                <a:gd name="T6" fmla="*/ 0 w 323"/>
                <a:gd name="T7" fmla="*/ 0 h 379"/>
                <a:gd name="T8" fmla="*/ 0 w 323"/>
                <a:gd name="T9" fmla="*/ 0 h 379"/>
                <a:gd name="T10" fmla="*/ 0 w 323"/>
                <a:gd name="T11" fmla="*/ 0 h 379"/>
                <a:gd name="T12" fmla="*/ 0 w 323"/>
                <a:gd name="T13" fmla="*/ 0 h 379"/>
                <a:gd name="T14" fmla="*/ 0 w 323"/>
                <a:gd name="T15" fmla="*/ 0 h 379"/>
                <a:gd name="T16" fmla="*/ 0 w 323"/>
                <a:gd name="T17" fmla="*/ 0 h 379"/>
                <a:gd name="T18" fmla="*/ 0 w 323"/>
                <a:gd name="T19" fmla="*/ 0 h 379"/>
                <a:gd name="T20" fmla="*/ 0 w 323"/>
                <a:gd name="T21" fmla="*/ 0 h 379"/>
                <a:gd name="T22" fmla="*/ 0 w 323"/>
                <a:gd name="T23" fmla="*/ 0 h 379"/>
                <a:gd name="T24" fmla="*/ 0 w 323"/>
                <a:gd name="T25" fmla="*/ 0 h 379"/>
                <a:gd name="T26" fmla="*/ 0 w 323"/>
                <a:gd name="T27" fmla="*/ 0 h 379"/>
                <a:gd name="T28" fmla="*/ 0 w 323"/>
                <a:gd name="T29" fmla="*/ 0 h 379"/>
                <a:gd name="T30" fmla="*/ 0 w 323"/>
                <a:gd name="T31" fmla="*/ 0 h 379"/>
                <a:gd name="T32" fmla="*/ 0 w 323"/>
                <a:gd name="T33" fmla="*/ 0 h 379"/>
                <a:gd name="T34" fmla="*/ 0 w 323"/>
                <a:gd name="T35" fmla="*/ 0 h 379"/>
                <a:gd name="T36" fmla="*/ 0 w 323"/>
                <a:gd name="T37" fmla="*/ 0 h 379"/>
                <a:gd name="T38" fmla="*/ 0 w 323"/>
                <a:gd name="T39" fmla="*/ 0 h 379"/>
                <a:gd name="T40" fmla="*/ 0 w 323"/>
                <a:gd name="T41" fmla="*/ 0 h 379"/>
                <a:gd name="T42" fmla="*/ 0 w 323"/>
                <a:gd name="T43" fmla="*/ 0 h 379"/>
                <a:gd name="T44" fmla="*/ 0 w 323"/>
                <a:gd name="T45" fmla="*/ 0 h 379"/>
                <a:gd name="T46" fmla="*/ 0 w 323"/>
                <a:gd name="T47" fmla="*/ 0 h 379"/>
                <a:gd name="T48" fmla="*/ 0 w 323"/>
                <a:gd name="T49" fmla="*/ 0 h 379"/>
                <a:gd name="T50" fmla="*/ 0 w 323"/>
                <a:gd name="T51" fmla="*/ 0 h 379"/>
                <a:gd name="T52" fmla="*/ 0 w 323"/>
                <a:gd name="T53" fmla="*/ 0 h 379"/>
                <a:gd name="T54" fmla="*/ 0 w 323"/>
                <a:gd name="T55" fmla="*/ 0 h 379"/>
                <a:gd name="T56" fmla="*/ 0 w 323"/>
                <a:gd name="T57" fmla="*/ 0 h 379"/>
                <a:gd name="T58" fmla="*/ 0 w 323"/>
                <a:gd name="T59" fmla="*/ 0 h 379"/>
                <a:gd name="T60" fmla="*/ 0 w 323"/>
                <a:gd name="T61" fmla="*/ 0 h 379"/>
                <a:gd name="T62" fmla="*/ 0 w 323"/>
                <a:gd name="T63" fmla="*/ 0 h 379"/>
                <a:gd name="T64" fmla="*/ 0 w 323"/>
                <a:gd name="T65" fmla="*/ 0 h 379"/>
                <a:gd name="T66" fmla="*/ 0 w 323"/>
                <a:gd name="T67" fmla="*/ 0 h 379"/>
                <a:gd name="T68" fmla="*/ 0 w 323"/>
                <a:gd name="T69" fmla="*/ 0 h 379"/>
                <a:gd name="T70" fmla="*/ 0 w 323"/>
                <a:gd name="T71" fmla="*/ 0 h 379"/>
                <a:gd name="T72" fmla="*/ 0 w 323"/>
                <a:gd name="T73" fmla="*/ 0 h 379"/>
                <a:gd name="T74" fmla="*/ 0 w 323"/>
                <a:gd name="T75" fmla="*/ 0 h 379"/>
                <a:gd name="T76" fmla="*/ 0 w 323"/>
                <a:gd name="T77" fmla="*/ 0 h 379"/>
                <a:gd name="T78" fmla="*/ 0 w 323"/>
                <a:gd name="T79" fmla="*/ 0 h 379"/>
                <a:gd name="T80" fmla="*/ 0 w 323"/>
                <a:gd name="T81" fmla="*/ 0 h 379"/>
                <a:gd name="T82" fmla="*/ 0 w 323"/>
                <a:gd name="T83" fmla="*/ 0 h 379"/>
                <a:gd name="T84" fmla="*/ 0 w 323"/>
                <a:gd name="T85" fmla="*/ 0 h 379"/>
                <a:gd name="T86" fmla="*/ 0 w 323"/>
                <a:gd name="T87" fmla="*/ 0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3"/>
                <a:gd name="T133" fmla="*/ 0 h 379"/>
                <a:gd name="T134" fmla="*/ 323 w 323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75" name="Freeform 592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>
                <a:gd name="T0" fmla="*/ 0 w 282"/>
                <a:gd name="T1" fmla="*/ 0 h 253"/>
                <a:gd name="T2" fmla="*/ 0 w 282"/>
                <a:gd name="T3" fmla="*/ 0 h 253"/>
                <a:gd name="T4" fmla="*/ 0 w 282"/>
                <a:gd name="T5" fmla="*/ 0 h 253"/>
                <a:gd name="T6" fmla="*/ 0 w 282"/>
                <a:gd name="T7" fmla="*/ 0 h 253"/>
                <a:gd name="T8" fmla="*/ 0 w 282"/>
                <a:gd name="T9" fmla="*/ 0 h 253"/>
                <a:gd name="T10" fmla="*/ 0 w 282"/>
                <a:gd name="T11" fmla="*/ 0 h 253"/>
                <a:gd name="T12" fmla="*/ 0 w 282"/>
                <a:gd name="T13" fmla="*/ 0 h 253"/>
                <a:gd name="T14" fmla="*/ 0 w 282"/>
                <a:gd name="T15" fmla="*/ 0 h 253"/>
                <a:gd name="T16" fmla="*/ 0 w 282"/>
                <a:gd name="T17" fmla="*/ 0 h 253"/>
                <a:gd name="T18" fmla="*/ 0 w 282"/>
                <a:gd name="T19" fmla="*/ 0 h 253"/>
                <a:gd name="T20" fmla="*/ 0 w 282"/>
                <a:gd name="T21" fmla="*/ 0 h 253"/>
                <a:gd name="T22" fmla="*/ 0 w 282"/>
                <a:gd name="T23" fmla="*/ 0 h 253"/>
                <a:gd name="T24" fmla="*/ 0 w 282"/>
                <a:gd name="T25" fmla="*/ 0 h 253"/>
                <a:gd name="T26" fmla="*/ 0 w 282"/>
                <a:gd name="T27" fmla="*/ 0 h 253"/>
                <a:gd name="T28" fmla="*/ 0 w 282"/>
                <a:gd name="T29" fmla="*/ 0 h 253"/>
                <a:gd name="T30" fmla="*/ 0 w 282"/>
                <a:gd name="T31" fmla="*/ 0 h 253"/>
                <a:gd name="T32" fmla="*/ 0 w 282"/>
                <a:gd name="T33" fmla="*/ 0 h 253"/>
                <a:gd name="T34" fmla="*/ 0 w 282"/>
                <a:gd name="T35" fmla="*/ 0 h 253"/>
                <a:gd name="T36" fmla="*/ 0 w 282"/>
                <a:gd name="T37" fmla="*/ 0 h 253"/>
                <a:gd name="T38" fmla="*/ 0 w 282"/>
                <a:gd name="T39" fmla="*/ 0 h 253"/>
                <a:gd name="T40" fmla="*/ 0 w 282"/>
                <a:gd name="T41" fmla="*/ 0 h 253"/>
                <a:gd name="T42" fmla="*/ 0 w 282"/>
                <a:gd name="T43" fmla="*/ 0 h 253"/>
                <a:gd name="T44" fmla="*/ 0 w 282"/>
                <a:gd name="T45" fmla="*/ 0 h 253"/>
                <a:gd name="T46" fmla="*/ 0 w 282"/>
                <a:gd name="T47" fmla="*/ 0 h 253"/>
                <a:gd name="T48" fmla="*/ 0 w 282"/>
                <a:gd name="T49" fmla="*/ 0 h 253"/>
                <a:gd name="T50" fmla="*/ 0 w 282"/>
                <a:gd name="T51" fmla="*/ 0 h 253"/>
                <a:gd name="T52" fmla="*/ 0 w 282"/>
                <a:gd name="T53" fmla="*/ 0 h 253"/>
                <a:gd name="T54" fmla="*/ 0 w 282"/>
                <a:gd name="T55" fmla="*/ 0 h 253"/>
                <a:gd name="T56" fmla="*/ 0 w 282"/>
                <a:gd name="T57" fmla="*/ 0 h 253"/>
                <a:gd name="T58" fmla="*/ 0 w 282"/>
                <a:gd name="T59" fmla="*/ 0 h 253"/>
                <a:gd name="T60" fmla="*/ 0 w 282"/>
                <a:gd name="T61" fmla="*/ 0 h 253"/>
                <a:gd name="T62" fmla="*/ 0 w 282"/>
                <a:gd name="T63" fmla="*/ 0 h 253"/>
                <a:gd name="T64" fmla="*/ 0 w 282"/>
                <a:gd name="T65" fmla="*/ 0 h 253"/>
                <a:gd name="T66" fmla="*/ 0 w 282"/>
                <a:gd name="T67" fmla="*/ 0 h 253"/>
                <a:gd name="T68" fmla="*/ 0 w 282"/>
                <a:gd name="T69" fmla="*/ 0 h 253"/>
                <a:gd name="T70" fmla="*/ 0 w 282"/>
                <a:gd name="T71" fmla="*/ 0 h 253"/>
                <a:gd name="T72" fmla="*/ 0 w 282"/>
                <a:gd name="T73" fmla="*/ 0 h 253"/>
                <a:gd name="T74" fmla="*/ 0 w 282"/>
                <a:gd name="T75" fmla="*/ 0 h 253"/>
                <a:gd name="T76" fmla="*/ 0 w 282"/>
                <a:gd name="T77" fmla="*/ 0 h 253"/>
                <a:gd name="T78" fmla="*/ 0 w 282"/>
                <a:gd name="T79" fmla="*/ 0 h 253"/>
                <a:gd name="T80" fmla="*/ 0 w 282"/>
                <a:gd name="T81" fmla="*/ 0 h 253"/>
                <a:gd name="T82" fmla="*/ 0 w 282"/>
                <a:gd name="T83" fmla="*/ 0 h 253"/>
                <a:gd name="T84" fmla="*/ 0 w 282"/>
                <a:gd name="T85" fmla="*/ 0 h 253"/>
                <a:gd name="T86" fmla="*/ 0 w 282"/>
                <a:gd name="T87" fmla="*/ 0 h 253"/>
                <a:gd name="T88" fmla="*/ 0 w 282"/>
                <a:gd name="T89" fmla="*/ 0 h 253"/>
                <a:gd name="T90" fmla="*/ 0 w 282"/>
                <a:gd name="T91" fmla="*/ 0 h 253"/>
                <a:gd name="T92" fmla="*/ 0 w 282"/>
                <a:gd name="T93" fmla="*/ 0 h 253"/>
                <a:gd name="T94" fmla="*/ 0 w 282"/>
                <a:gd name="T95" fmla="*/ 0 h 253"/>
                <a:gd name="T96" fmla="*/ 0 w 282"/>
                <a:gd name="T97" fmla="*/ 0 h 253"/>
                <a:gd name="T98" fmla="*/ 0 w 282"/>
                <a:gd name="T99" fmla="*/ 0 h 253"/>
                <a:gd name="T100" fmla="*/ 0 w 282"/>
                <a:gd name="T101" fmla="*/ 0 h 253"/>
                <a:gd name="T102" fmla="*/ 0 w 282"/>
                <a:gd name="T103" fmla="*/ 0 h 253"/>
                <a:gd name="T104" fmla="*/ 0 w 282"/>
                <a:gd name="T105" fmla="*/ 0 h 253"/>
                <a:gd name="T106" fmla="*/ 0 w 282"/>
                <a:gd name="T107" fmla="*/ 0 h 253"/>
                <a:gd name="T108" fmla="*/ 0 w 282"/>
                <a:gd name="T109" fmla="*/ 0 h 253"/>
                <a:gd name="T110" fmla="*/ 0 w 282"/>
                <a:gd name="T111" fmla="*/ 0 h 253"/>
                <a:gd name="T112" fmla="*/ 0 w 282"/>
                <a:gd name="T113" fmla="*/ 0 h 253"/>
                <a:gd name="T114" fmla="*/ 0 w 282"/>
                <a:gd name="T115" fmla="*/ 0 h 253"/>
                <a:gd name="T116" fmla="*/ 0 w 282"/>
                <a:gd name="T117" fmla="*/ 0 h 253"/>
                <a:gd name="T118" fmla="*/ 0 w 282"/>
                <a:gd name="T119" fmla="*/ 0 h 253"/>
                <a:gd name="T120" fmla="*/ 0 w 282"/>
                <a:gd name="T121" fmla="*/ 0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2"/>
                <a:gd name="T184" fmla="*/ 0 h 253"/>
                <a:gd name="T185" fmla="*/ 282 w 282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76" name="Freeform 593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>
                <a:gd name="T0" fmla="*/ 0 w 115"/>
                <a:gd name="T1" fmla="*/ 0 h 236"/>
                <a:gd name="T2" fmla="*/ 0 w 115"/>
                <a:gd name="T3" fmla="*/ 0 h 236"/>
                <a:gd name="T4" fmla="*/ 0 w 115"/>
                <a:gd name="T5" fmla="*/ 0 h 236"/>
                <a:gd name="T6" fmla="*/ 0 w 115"/>
                <a:gd name="T7" fmla="*/ 0 h 236"/>
                <a:gd name="T8" fmla="*/ 0 w 115"/>
                <a:gd name="T9" fmla="*/ 0 h 236"/>
                <a:gd name="T10" fmla="*/ 0 w 115"/>
                <a:gd name="T11" fmla="*/ 0 h 236"/>
                <a:gd name="T12" fmla="*/ 0 w 115"/>
                <a:gd name="T13" fmla="*/ 0 h 236"/>
                <a:gd name="T14" fmla="*/ 0 w 115"/>
                <a:gd name="T15" fmla="*/ 0 h 236"/>
                <a:gd name="T16" fmla="*/ 0 w 115"/>
                <a:gd name="T17" fmla="*/ 0 h 236"/>
                <a:gd name="T18" fmla="*/ 0 w 115"/>
                <a:gd name="T19" fmla="*/ 0 h 236"/>
                <a:gd name="T20" fmla="*/ 0 w 115"/>
                <a:gd name="T21" fmla="*/ 0 h 236"/>
                <a:gd name="T22" fmla="*/ 0 w 115"/>
                <a:gd name="T23" fmla="*/ 0 h 236"/>
                <a:gd name="T24" fmla="*/ 0 w 115"/>
                <a:gd name="T25" fmla="*/ 0 h 236"/>
                <a:gd name="T26" fmla="*/ 0 w 115"/>
                <a:gd name="T27" fmla="*/ 0 h 236"/>
                <a:gd name="T28" fmla="*/ 0 w 115"/>
                <a:gd name="T29" fmla="*/ 0 h 236"/>
                <a:gd name="T30" fmla="*/ 0 w 115"/>
                <a:gd name="T31" fmla="*/ 0 h 236"/>
                <a:gd name="T32" fmla="*/ 0 w 115"/>
                <a:gd name="T33" fmla="*/ 0 h 236"/>
                <a:gd name="T34" fmla="*/ 0 w 115"/>
                <a:gd name="T35" fmla="*/ 0 h 236"/>
                <a:gd name="T36" fmla="*/ 0 w 115"/>
                <a:gd name="T37" fmla="*/ 0 h 236"/>
                <a:gd name="T38" fmla="*/ 0 w 115"/>
                <a:gd name="T39" fmla="*/ 0 h 236"/>
                <a:gd name="T40" fmla="*/ 0 w 115"/>
                <a:gd name="T41" fmla="*/ 0 h 236"/>
                <a:gd name="T42" fmla="*/ 0 w 115"/>
                <a:gd name="T43" fmla="*/ 0 h 236"/>
                <a:gd name="T44" fmla="*/ 0 w 115"/>
                <a:gd name="T45" fmla="*/ 0 h 236"/>
                <a:gd name="T46" fmla="*/ 0 w 115"/>
                <a:gd name="T47" fmla="*/ 0 h 236"/>
                <a:gd name="T48" fmla="*/ 0 w 115"/>
                <a:gd name="T49" fmla="*/ 0 h 236"/>
                <a:gd name="T50" fmla="*/ 0 w 115"/>
                <a:gd name="T51" fmla="*/ 0 h 236"/>
                <a:gd name="T52" fmla="*/ 0 w 115"/>
                <a:gd name="T53" fmla="*/ 0 h 236"/>
                <a:gd name="T54" fmla="*/ 0 w 115"/>
                <a:gd name="T55" fmla="*/ 0 h 236"/>
                <a:gd name="T56" fmla="*/ 0 w 115"/>
                <a:gd name="T57" fmla="*/ 0 h 236"/>
                <a:gd name="T58" fmla="*/ 0 w 115"/>
                <a:gd name="T59" fmla="*/ 0 h 236"/>
                <a:gd name="T60" fmla="*/ 0 w 115"/>
                <a:gd name="T61" fmla="*/ 0 h 236"/>
                <a:gd name="T62" fmla="*/ 0 w 115"/>
                <a:gd name="T63" fmla="*/ 0 h 236"/>
                <a:gd name="T64" fmla="*/ 0 w 115"/>
                <a:gd name="T65" fmla="*/ 0 h 236"/>
                <a:gd name="T66" fmla="*/ 0 w 115"/>
                <a:gd name="T67" fmla="*/ 0 h 236"/>
                <a:gd name="T68" fmla="*/ 0 w 115"/>
                <a:gd name="T69" fmla="*/ 0 h 236"/>
                <a:gd name="T70" fmla="*/ 0 w 115"/>
                <a:gd name="T71" fmla="*/ 0 h 236"/>
                <a:gd name="T72" fmla="*/ 0 w 115"/>
                <a:gd name="T73" fmla="*/ 0 h 236"/>
                <a:gd name="T74" fmla="*/ 0 w 115"/>
                <a:gd name="T75" fmla="*/ 0 h 236"/>
                <a:gd name="T76" fmla="*/ 0 w 115"/>
                <a:gd name="T77" fmla="*/ 0 h 236"/>
                <a:gd name="T78" fmla="*/ 0 w 115"/>
                <a:gd name="T79" fmla="*/ 0 h 236"/>
                <a:gd name="T80" fmla="*/ 0 w 115"/>
                <a:gd name="T81" fmla="*/ 0 h 2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5"/>
                <a:gd name="T124" fmla="*/ 0 h 236"/>
                <a:gd name="T125" fmla="*/ 115 w 115"/>
                <a:gd name="T126" fmla="*/ 236 h 2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77" name="Freeform 594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>
                <a:gd name="T0" fmla="*/ 0 w 245"/>
                <a:gd name="T1" fmla="*/ 0 h 310"/>
                <a:gd name="T2" fmla="*/ 0 w 245"/>
                <a:gd name="T3" fmla="*/ 0 h 310"/>
                <a:gd name="T4" fmla="*/ 0 w 245"/>
                <a:gd name="T5" fmla="*/ 0 h 310"/>
                <a:gd name="T6" fmla="*/ 0 w 245"/>
                <a:gd name="T7" fmla="*/ 0 h 310"/>
                <a:gd name="T8" fmla="*/ 0 w 245"/>
                <a:gd name="T9" fmla="*/ 0 h 310"/>
                <a:gd name="T10" fmla="*/ 0 w 245"/>
                <a:gd name="T11" fmla="*/ 0 h 310"/>
                <a:gd name="T12" fmla="*/ 0 w 245"/>
                <a:gd name="T13" fmla="*/ 0 h 310"/>
                <a:gd name="T14" fmla="*/ 0 w 245"/>
                <a:gd name="T15" fmla="*/ 0 h 310"/>
                <a:gd name="T16" fmla="*/ 0 w 245"/>
                <a:gd name="T17" fmla="*/ 0 h 310"/>
                <a:gd name="T18" fmla="*/ 0 w 245"/>
                <a:gd name="T19" fmla="*/ 0 h 310"/>
                <a:gd name="T20" fmla="*/ 0 w 245"/>
                <a:gd name="T21" fmla="*/ 0 h 310"/>
                <a:gd name="T22" fmla="*/ 0 w 245"/>
                <a:gd name="T23" fmla="*/ 0 h 310"/>
                <a:gd name="T24" fmla="*/ 0 w 245"/>
                <a:gd name="T25" fmla="*/ 0 h 310"/>
                <a:gd name="T26" fmla="*/ 0 w 245"/>
                <a:gd name="T27" fmla="*/ 0 h 310"/>
                <a:gd name="T28" fmla="*/ 0 w 245"/>
                <a:gd name="T29" fmla="*/ 0 h 310"/>
                <a:gd name="T30" fmla="*/ 0 w 245"/>
                <a:gd name="T31" fmla="*/ 0 h 310"/>
                <a:gd name="T32" fmla="*/ 0 w 245"/>
                <a:gd name="T33" fmla="*/ 0 h 310"/>
                <a:gd name="T34" fmla="*/ 0 w 245"/>
                <a:gd name="T35" fmla="*/ 0 h 310"/>
                <a:gd name="T36" fmla="*/ 0 w 245"/>
                <a:gd name="T37" fmla="*/ 0 h 310"/>
                <a:gd name="T38" fmla="*/ 0 w 245"/>
                <a:gd name="T39" fmla="*/ 0 h 310"/>
                <a:gd name="T40" fmla="*/ 0 w 245"/>
                <a:gd name="T41" fmla="*/ 0 h 310"/>
                <a:gd name="T42" fmla="*/ 0 w 245"/>
                <a:gd name="T43" fmla="*/ 0 h 310"/>
                <a:gd name="T44" fmla="*/ 0 w 245"/>
                <a:gd name="T45" fmla="*/ 0 h 310"/>
                <a:gd name="T46" fmla="*/ 0 w 245"/>
                <a:gd name="T47" fmla="*/ 0 h 310"/>
                <a:gd name="T48" fmla="*/ 0 w 245"/>
                <a:gd name="T49" fmla="*/ 0 h 310"/>
                <a:gd name="T50" fmla="*/ 0 w 245"/>
                <a:gd name="T51" fmla="*/ 0 h 310"/>
                <a:gd name="T52" fmla="*/ 0 w 245"/>
                <a:gd name="T53" fmla="*/ 0 h 310"/>
                <a:gd name="T54" fmla="*/ 0 w 245"/>
                <a:gd name="T55" fmla="*/ 0 h 310"/>
                <a:gd name="T56" fmla="*/ 0 w 245"/>
                <a:gd name="T57" fmla="*/ 0 h 310"/>
                <a:gd name="T58" fmla="*/ 0 w 245"/>
                <a:gd name="T59" fmla="*/ 0 h 310"/>
                <a:gd name="T60" fmla="*/ 0 w 245"/>
                <a:gd name="T61" fmla="*/ 0 h 310"/>
                <a:gd name="T62" fmla="*/ 0 w 245"/>
                <a:gd name="T63" fmla="*/ 0 h 310"/>
                <a:gd name="T64" fmla="*/ 0 w 245"/>
                <a:gd name="T65" fmla="*/ 0 h 310"/>
                <a:gd name="T66" fmla="*/ 0 w 245"/>
                <a:gd name="T67" fmla="*/ 0 h 310"/>
                <a:gd name="T68" fmla="*/ 0 w 245"/>
                <a:gd name="T69" fmla="*/ 0 h 310"/>
                <a:gd name="T70" fmla="*/ 0 w 245"/>
                <a:gd name="T71" fmla="*/ 0 h 310"/>
                <a:gd name="T72" fmla="*/ 0 w 245"/>
                <a:gd name="T73" fmla="*/ 0 h 310"/>
                <a:gd name="T74" fmla="*/ 0 w 245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310"/>
                <a:gd name="T116" fmla="*/ 245 w 245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78" name="Freeform 595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>
                <a:gd name="T0" fmla="*/ 0 w 125"/>
                <a:gd name="T1" fmla="*/ 175 h 175"/>
                <a:gd name="T2" fmla="*/ 0 w 125"/>
                <a:gd name="T3" fmla="*/ 144 h 175"/>
                <a:gd name="T4" fmla="*/ 11 w 125"/>
                <a:gd name="T5" fmla="*/ 144 h 175"/>
                <a:gd name="T6" fmla="*/ 11 w 125"/>
                <a:gd name="T7" fmla="*/ 118 h 175"/>
                <a:gd name="T8" fmla="*/ 23 w 125"/>
                <a:gd name="T9" fmla="*/ 114 h 175"/>
                <a:gd name="T10" fmla="*/ 20 w 125"/>
                <a:gd name="T11" fmla="*/ 88 h 175"/>
                <a:gd name="T12" fmla="*/ 30 w 125"/>
                <a:gd name="T13" fmla="*/ 84 h 175"/>
                <a:gd name="T14" fmla="*/ 30 w 125"/>
                <a:gd name="T15" fmla="*/ 58 h 175"/>
                <a:gd name="T16" fmla="*/ 39 w 125"/>
                <a:gd name="T17" fmla="*/ 54 h 175"/>
                <a:gd name="T18" fmla="*/ 39 w 125"/>
                <a:gd name="T19" fmla="*/ 28 h 175"/>
                <a:gd name="T20" fmla="*/ 48 w 125"/>
                <a:gd name="T21" fmla="*/ 28 h 175"/>
                <a:gd name="T22" fmla="*/ 56 w 125"/>
                <a:gd name="T23" fmla="*/ 0 h 175"/>
                <a:gd name="T24" fmla="*/ 80 w 125"/>
                <a:gd name="T25" fmla="*/ 0 h 175"/>
                <a:gd name="T26" fmla="*/ 81 w 125"/>
                <a:gd name="T27" fmla="*/ 25 h 175"/>
                <a:gd name="T28" fmla="*/ 92 w 125"/>
                <a:gd name="T29" fmla="*/ 24 h 175"/>
                <a:gd name="T30" fmla="*/ 93 w 125"/>
                <a:gd name="T31" fmla="*/ 49 h 175"/>
                <a:gd name="T32" fmla="*/ 102 w 125"/>
                <a:gd name="T33" fmla="*/ 54 h 175"/>
                <a:gd name="T34" fmla="*/ 99 w 125"/>
                <a:gd name="T35" fmla="*/ 81 h 175"/>
                <a:gd name="T36" fmla="*/ 114 w 125"/>
                <a:gd name="T37" fmla="*/ 82 h 175"/>
                <a:gd name="T38" fmla="*/ 107 w 125"/>
                <a:gd name="T39" fmla="*/ 81 h 175"/>
                <a:gd name="T40" fmla="*/ 108 w 125"/>
                <a:gd name="T41" fmla="*/ 114 h 175"/>
                <a:gd name="T42" fmla="*/ 117 w 125"/>
                <a:gd name="T43" fmla="*/ 117 h 175"/>
                <a:gd name="T44" fmla="*/ 122 w 125"/>
                <a:gd name="T45" fmla="*/ 142 h 175"/>
                <a:gd name="T46" fmla="*/ 125 w 125"/>
                <a:gd name="T47" fmla="*/ 175 h 175"/>
                <a:gd name="T48" fmla="*/ 0 w 125"/>
                <a:gd name="T49" fmla="*/ 175 h 17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5"/>
                <a:gd name="T76" fmla="*/ 0 h 175"/>
                <a:gd name="T77" fmla="*/ 125 w 125"/>
                <a:gd name="T78" fmla="*/ 175 h 17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" name="Group 601"/>
          <p:cNvGrpSpPr>
            <a:grpSpLocks/>
          </p:cNvGrpSpPr>
          <p:nvPr/>
        </p:nvGrpSpPr>
        <p:grpSpPr bwMode="auto">
          <a:xfrm>
            <a:off x="4548188" y="2074863"/>
            <a:ext cx="3340100" cy="3265487"/>
            <a:chOff x="2865" y="1307"/>
            <a:chExt cx="2104" cy="2057"/>
          </a:xfrm>
        </p:grpSpPr>
        <p:sp>
          <p:nvSpPr>
            <p:cNvPr id="5257" name="Line 597"/>
            <p:cNvSpPr>
              <a:spLocks noChangeShapeType="1"/>
            </p:cNvSpPr>
            <p:nvPr/>
          </p:nvSpPr>
          <p:spPr bwMode="auto">
            <a:xfrm>
              <a:off x="4092" y="1307"/>
              <a:ext cx="877" cy="1762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58" name="Line 598"/>
            <p:cNvSpPr>
              <a:spLocks noChangeShapeType="1"/>
            </p:cNvSpPr>
            <p:nvPr/>
          </p:nvSpPr>
          <p:spPr bwMode="auto">
            <a:xfrm>
              <a:off x="3466" y="2211"/>
              <a:ext cx="1487" cy="1014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59" name="Line 599"/>
            <p:cNvSpPr>
              <a:spLocks noChangeShapeType="1"/>
            </p:cNvSpPr>
            <p:nvPr/>
          </p:nvSpPr>
          <p:spPr bwMode="auto">
            <a:xfrm>
              <a:off x="3657" y="3158"/>
              <a:ext cx="1014" cy="206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0" name="Text Box 600"/>
            <p:cNvSpPr txBox="1">
              <a:spLocks noChangeArrowheads="1"/>
            </p:cNvSpPr>
            <p:nvPr/>
          </p:nvSpPr>
          <p:spPr bwMode="auto">
            <a:xfrm>
              <a:off x="2865" y="2510"/>
              <a:ext cx="11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3300"/>
                  </a:solidFill>
                  <a:latin typeface="Comic Sans MS" pitchFamily="66" charset="0"/>
                </a:rPr>
                <a:t>client/server</a:t>
              </a:r>
            </a:p>
          </p:txBody>
        </p:sp>
      </p:grpSp>
      <p:grpSp>
        <p:nvGrpSpPr>
          <p:cNvPr id="3" name="Group 606"/>
          <p:cNvGrpSpPr>
            <a:grpSpLocks/>
          </p:cNvGrpSpPr>
          <p:nvPr/>
        </p:nvGrpSpPr>
        <p:grpSpPr bwMode="auto">
          <a:xfrm>
            <a:off x="4206875" y="2076450"/>
            <a:ext cx="3013075" cy="3355975"/>
            <a:chOff x="2650" y="1308"/>
            <a:chExt cx="1898" cy="2114"/>
          </a:xfrm>
        </p:grpSpPr>
        <p:sp>
          <p:nvSpPr>
            <p:cNvPr id="5253" name="Line 602"/>
            <p:cNvSpPr>
              <a:spLocks noChangeShapeType="1"/>
            </p:cNvSpPr>
            <p:nvPr/>
          </p:nvSpPr>
          <p:spPr bwMode="auto">
            <a:xfrm flipH="1">
              <a:off x="3800" y="1315"/>
              <a:ext cx="188" cy="67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54" name="Line 603"/>
            <p:cNvSpPr>
              <a:spLocks noChangeShapeType="1"/>
            </p:cNvSpPr>
            <p:nvPr/>
          </p:nvSpPr>
          <p:spPr bwMode="auto">
            <a:xfrm flipH="1">
              <a:off x="3501" y="1308"/>
              <a:ext cx="15" cy="183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55" name="Line 604"/>
            <p:cNvSpPr>
              <a:spLocks noChangeShapeType="1"/>
            </p:cNvSpPr>
            <p:nvPr/>
          </p:nvSpPr>
          <p:spPr bwMode="auto">
            <a:xfrm>
              <a:off x="3740" y="2940"/>
              <a:ext cx="808" cy="482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56" name="Text Box 605"/>
            <p:cNvSpPr txBox="1">
              <a:spLocks noChangeArrowheads="1"/>
            </p:cNvSpPr>
            <p:nvPr/>
          </p:nvSpPr>
          <p:spPr bwMode="auto">
            <a:xfrm>
              <a:off x="2650" y="1581"/>
              <a:ext cx="86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FF3300"/>
                  </a:solidFill>
                  <a:latin typeface="Comic Sans MS" pitchFamily="66" charset="0"/>
                </a:rPr>
                <a:t>peer-peer</a:t>
              </a:r>
            </a:p>
          </p:txBody>
        </p:sp>
      </p:grpSp>
      <p:sp>
        <p:nvSpPr>
          <p:cNvPr id="217695" name="Rectangle 607"/>
          <p:cNvSpPr>
            <a:spLocks noChangeArrowheads="1"/>
          </p:cNvSpPr>
          <p:nvPr/>
        </p:nvSpPr>
        <p:spPr bwMode="auto">
          <a:xfrm>
            <a:off x="333375" y="2954338"/>
            <a:ext cx="4651375" cy="206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Char char="q"/>
            </a:pPr>
            <a:r>
              <a:rPr lang="en-US" sz="2800">
                <a:solidFill>
                  <a:srgbClr val="FF0000"/>
                </a:solidFill>
                <a:latin typeface="Comic Sans MS" pitchFamily="66" charset="0"/>
              </a:rPr>
              <a:t>client/server model</a:t>
            </a:r>
            <a:endParaRPr lang="en-US">
              <a:latin typeface="Comic Sans MS" pitchFamily="66" charset="0"/>
            </a:endParaRP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000">
                <a:latin typeface="Comic Sans MS" pitchFamily="66" charset="0"/>
              </a:rPr>
              <a:t>client host requests, receives service from always-on server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000">
                <a:latin typeface="Comic Sans MS" pitchFamily="66" charset="0"/>
              </a:rPr>
              <a:t>e.g. Web browser/server; email client/server</a:t>
            </a:r>
          </a:p>
        </p:txBody>
      </p:sp>
      <p:sp>
        <p:nvSpPr>
          <p:cNvPr id="217696" name="Rectangle 608"/>
          <p:cNvSpPr>
            <a:spLocks noChangeArrowheads="1"/>
          </p:cNvSpPr>
          <p:nvPr/>
        </p:nvSpPr>
        <p:spPr bwMode="auto">
          <a:xfrm>
            <a:off x="355600" y="4660900"/>
            <a:ext cx="4651375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Char char="q"/>
            </a:pPr>
            <a:r>
              <a:rPr lang="en-US" sz="2800">
                <a:solidFill>
                  <a:srgbClr val="FF0000"/>
                </a:solidFill>
                <a:latin typeface="Comic Sans MS" pitchFamily="66" charset="0"/>
              </a:rPr>
              <a:t>peer-peer model:</a:t>
            </a:r>
            <a:endParaRPr lang="en-US">
              <a:latin typeface="Comic Sans MS" pitchFamily="66" charset="0"/>
            </a:endParaRP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000">
                <a:latin typeface="Comic Sans MS" pitchFamily="66" charset="0"/>
              </a:rPr>
              <a:t> minimal (or no) use of dedicated servers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000">
                <a:latin typeface="Comic Sans MS" pitchFamily="66" charset="0"/>
              </a:rPr>
              <a:t>e.g. Skype,  BitTorrent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695" grpId="0"/>
      <p:bldP spid="21769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99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1-</a:t>
            </a:r>
            <a:fld id="{6FDFD93B-106B-44BE-BE6F-660165D2A241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en-US" sz="3200" smtClean="0"/>
              <a:t>Access networks and physical media</a:t>
            </a:r>
            <a:endParaRPr lang="en-US" smtClean="0"/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4010025" cy="50101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i="1" smtClean="0">
                <a:solidFill>
                  <a:srgbClr val="FF0000"/>
                </a:solidFill>
              </a:rPr>
              <a:t>Q: How to connect end systems to edge router?</a:t>
            </a:r>
          </a:p>
          <a:p>
            <a:r>
              <a:rPr lang="en-US" sz="2400" smtClean="0"/>
              <a:t>residential access nets</a:t>
            </a:r>
          </a:p>
          <a:p>
            <a:r>
              <a:rPr lang="en-US" sz="2400" smtClean="0"/>
              <a:t>institutional access networks (school, company)</a:t>
            </a:r>
          </a:p>
          <a:p>
            <a:pPr>
              <a:spcAft>
                <a:spcPct val="30000"/>
              </a:spcAft>
            </a:pPr>
            <a:r>
              <a:rPr lang="en-US" sz="2400" smtClean="0"/>
              <a:t>mobile access networks</a:t>
            </a:r>
            <a:endParaRPr lang="en-US" sz="240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400" i="1" smtClean="0">
                <a:solidFill>
                  <a:srgbClr val="FF0000"/>
                </a:solidFill>
              </a:rPr>
              <a:t>Keep in mind: </a:t>
            </a:r>
          </a:p>
          <a:p>
            <a:r>
              <a:rPr lang="en-US" sz="2400" smtClean="0"/>
              <a:t>bandwidth (bits per second) of access network?</a:t>
            </a:r>
          </a:p>
          <a:p>
            <a:r>
              <a:rPr lang="en-US" sz="2400" smtClean="0"/>
              <a:t>shared or dedicated?</a:t>
            </a:r>
          </a:p>
        </p:txBody>
      </p:sp>
      <p:sp>
        <p:nvSpPr>
          <p:cNvPr id="39942" name="Freeform 682"/>
          <p:cNvSpPr>
            <a:spLocks/>
          </p:cNvSpPr>
          <p:nvPr/>
        </p:nvSpPr>
        <p:spPr bwMode="auto">
          <a:xfrm>
            <a:off x="6710363" y="3457575"/>
            <a:ext cx="1314450" cy="674688"/>
          </a:xfrm>
          <a:custGeom>
            <a:avLst/>
            <a:gdLst>
              <a:gd name="T0" fmla="*/ 2147483647 w 828"/>
              <a:gd name="T1" fmla="*/ 2147483647 h 425"/>
              <a:gd name="T2" fmla="*/ 2147483647 w 828"/>
              <a:gd name="T3" fmla="*/ 2147483647 h 425"/>
              <a:gd name="T4" fmla="*/ 2147483647 w 828"/>
              <a:gd name="T5" fmla="*/ 2147483647 h 425"/>
              <a:gd name="T6" fmla="*/ 2147483647 w 828"/>
              <a:gd name="T7" fmla="*/ 2147483647 h 425"/>
              <a:gd name="T8" fmla="*/ 2147483647 w 828"/>
              <a:gd name="T9" fmla="*/ 2147483647 h 425"/>
              <a:gd name="T10" fmla="*/ 2147483647 w 828"/>
              <a:gd name="T11" fmla="*/ 2147483647 h 425"/>
              <a:gd name="T12" fmla="*/ 2147483647 w 828"/>
              <a:gd name="T13" fmla="*/ 2147483647 h 425"/>
              <a:gd name="T14" fmla="*/ 2147483647 w 828"/>
              <a:gd name="T15" fmla="*/ 2147483647 h 425"/>
              <a:gd name="T16" fmla="*/ 2147483647 w 828"/>
              <a:gd name="T17" fmla="*/ 2147483647 h 425"/>
              <a:gd name="T18" fmla="*/ 2147483647 w 828"/>
              <a:gd name="T19" fmla="*/ 2147483647 h 425"/>
              <a:gd name="T20" fmla="*/ 2147483647 w 828"/>
              <a:gd name="T21" fmla="*/ 2147483647 h 425"/>
              <a:gd name="T22" fmla="*/ 2147483647 w 828"/>
              <a:gd name="T23" fmla="*/ 2147483647 h 4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8"/>
              <a:gd name="T37" fmla="*/ 0 h 425"/>
              <a:gd name="T38" fmla="*/ 828 w 828"/>
              <a:gd name="T39" fmla="*/ 425 h 42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3" name="Freeform 683"/>
          <p:cNvSpPr>
            <a:spLocks/>
          </p:cNvSpPr>
          <p:nvPr/>
        </p:nvSpPr>
        <p:spPr bwMode="auto">
          <a:xfrm>
            <a:off x="6729413" y="1931988"/>
            <a:ext cx="1730375" cy="1044575"/>
          </a:xfrm>
          <a:custGeom>
            <a:avLst/>
            <a:gdLst>
              <a:gd name="T0" fmla="*/ 2147483647 w 765"/>
              <a:gd name="T1" fmla="*/ 2147483647 h 459"/>
              <a:gd name="T2" fmla="*/ 2147483647 w 765"/>
              <a:gd name="T3" fmla="*/ 2147483647 h 459"/>
              <a:gd name="T4" fmla="*/ 2147483647 w 765"/>
              <a:gd name="T5" fmla="*/ 2147483647 h 459"/>
              <a:gd name="T6" fmla="*/ 2147483647 w 765"/>
              <a:gd name="T7" fmla="*/ 2147483647 h 459"/>
              <a:gd name="T8" fmla="*/ 2147483647 w 765"/>
              <a:gd name="T9" fmla="*/ 2147483647 h 459"/>
              <a:gd name="T10" fmla="*/ 2147483647 w 765"/>
              <a:gd name="T11" fmla="*/ 2147483647 h 459"/>
              <a:gd name="T12" fmla="*/ 2147483647 w 765"/>
              <a:gd name="T13" fmla="*/ 2147483647 h 459"/>
              <a:gd name="T14" fmla="*/ 2147483647 w 765"/>
              <a:gd name="T15" fmla="*/ 2147483647 h 459"/>
              <a:gd name="T16" fmla="*/ 2147483647 w 765"/>
              <a:gd name="T17" fmla="*/ 2147483647 h 459"/>
              <a:gd name="T18" fmla="*/ 2147483647 w 765"/>
              <a:gd name="T19" fmla="*/ 2147483647 h 459"/>
              <a:gd name="T20" fmla="*/ 2147483647 w 765"/>
              <a:gd name="T21" fmla="*/ 2147483647 h 459"/>
              <a:gd name="T22" fmla="*/ 2147483647 w 765"/>
              <a:gd name="T23" fmla="*/ 2147483647 h 4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765"/>
              <a:gd name="T37" fmla="*/ 0 h 459"/>
              <a:gd name="T38" fmla="*/ 765 w 765"/>
              <a:gd name="T39" fmla="*/ 459 h 4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4" name="Freeform 684"/>
          <p:cNvSpPr>
            <a:spLocks/>
          </p:cNvSpPr>
          <p:nvPr/>
        </p:nvSpPr>
        <p:spPr bwMode="auto">
          <a:xfrm>
            <a:off x="4989513" y="1639888"/>
            <a:ext cx="1644650" cy="1071562"/>
          </a:xfrm>
          <a:custGeom>
            <a:avLst/>
            <a:gdLst>
              <a:gd name="T0" fmla="*/ 2147483647 w 1036"/>
              <a:gd name="T1" fmla="*/ 2147483647 h 675"/>
              <a:gd name="T2" fmla="*/ 2147483647 w 1036"/>
              <a:gd name="T3" fmla="*/ 2147483647 h 675"/>
              <a:gd name="T4" fmla="*/ 2147483647 w 1036"/>
              <a:gd name="T5" fmla="*/ 2147483647 h 675"/>
              <a:gd name="T6" fmla="*/ 2147483647 w 1036"/>
              <a:gd name="T7" fmla="*/ 2147483647 h 675"/>
              <a:gd name="T8" fmla="*/ 2147483647 w 1036"/>
              <a:gd name="T9" fmla="*/ 2147483647 h 675"/>
              <a:gd name="T10" fmla="*/ 2147483647 w 1036"/>
              <a:gd name="T11" fmla="*/ 2147483647 h 675"/>
              <a:gd name="T12" fmla="*/ 2147483647 w 1036"/>
              <a:gd name="T13" fmla="*/ 2147483647 h 675"/>
              <a:gd name="T14" fmla="*/ 2147483647 w 1036"/>
              <a:gd name="T15" fmla="*/ 2147483647 h 675"/>
              <a:gd name="T16" fmla="*/ 2147483647 w 1036"/>
              <a:gd name="T17" fmla="*/ 2147483647 h 675"/>
              <a:gd name="T18" fmla="*/ 2147483647 w 1036"/>
              <a:gd name="T19" fmla="*/ 2147483647 h 675"/>
              <a:gd name="T20" fmla="*/ 2147483647 w 1036"/>
              <a:gd name="T21" fmla="*/ 2147483647 h 675"/>
              <a:gd name="T22" fmla="*/ 2147483647 w 1036"/>
              <a:gd name="T23" fmla="*/ 2147483647 h 675"/>
              <a:gd name="T24" fmla="*/ 2147483647 w 1036"/>
              <a:gd name="T25" fmla="*/ 2147483647 h 675"/>
              <a:gd name="T26" fmla="*/ 2147483647 w 1036"/>
              <a:gd name="T27" fmla="*/ 2147483647 h 675"/>
              <a:gd name="T28" fmla="*/ 2147483647 w 1036"/>
              <a:gd name="T29" fmla="*/ 2147483647 h 675"/>
              <a:gd name="T30" fmla="*/ 2147483647 w 1036"/>
              <a:gd name="T31" fmla="*/ 2147483647 h 675"/>
              <a:gd name="T32" fmla="*/ 2147483647 w 1036"/>
              <a:gd name="T33" fmla="*/ 2147483647 h 675"/>
              <a:gd name="T34" fmla="*/ 2147483647 w 1036"/>
              <a:gd name="T35" fmla="*/ 2147483647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9945" name="Group 685"/>
          <p:cNvGrpSpPr>
            <a:grpSpLocks/>
          </p:cNvGrpSpPr>
          <p:nvPr/>
        </p:nvGrpSpPr>
        <p:grpSpPr bwMode="auto">
          <a:xfrm>
            <a:off x="5076825" y="2974975"/>
            <a:ext cx="1458913" cy="933450"/>
            <a:chOff x="2889" y="1631"/>
            <a:chExt cx="980" cy="743"/>
          </a:xfrm>
        </p:grpSpPr>
        <p:sp>
          <p:nvSpPr>
            <p:cNvPr id="40596" name="Rectangle 686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97" name="AutoShape 687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00CCFF"/>
                </a:solidFill>
              </a:endParaRPr>
            </a:p>
          </p:txBody>
        </p:sp>
      </p:grpSp>
      <p:sp>
        <p:nvSpPr>
          <p:cNvPr id="39946" name="Line 689"/>
          <p:cNvSpPr>
            <a:spLocks noChangeShapeType="1"/>
          </p:cNvSpPr>
          <p:nvPr/>
        </p:nvSpPr>
        <p:spPr bwMode="auto">
          <a:xfrm flipH="1">
            <a:off x="5854700" y="2020888"/>
            <a:ext cx="92075" cy="31115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7" name="Line 690"/>
          <p:cNvSpPr>
            <a:spLocks noChangeShapeType="1"/>
          </p:cNvSpPr>
          <p:nvPr/>
        </p:nvSpPr>
        <p:spPr bwMode="auto">
          <a:xfrm>
            <a:off x="5946775" y="2020888"/>
            <a:ext cx="90488" cy="309562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8" name="Line 691"/>
          <p:cNvSpPr>
            <a:spLocks noChangeShapeType="1"/>
          </p:cNvSpPr>
          <p:nvPr/>
        </p:nvSpPr>
        <p:spPr bwMode="auto">
          <a:xfrm>
            <a:off x="5854700" y="2330450"/>
            <a:ext cx="92075" cy="3333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49" name="Line 692"/>
          <p:cNvSpPr>
            <a:spLocks noChangeShapeType="1"/>
          </p:cNvSpPr>
          <p:nvPr/>
        </p:nvSpPr>
        <p:spPr bwMode="auto">
          <a:xfrm flipH="1">
            <a:off x="5946775" y="2330450"/>
            <a:ext cx="90488" cy="3333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50" name="Line 693"/>
          <p:cNvSpPr>
            <a:spLocks noChangeShapeType="1"/>
          </p:cNvSpPr>
          <p:nvPr/>
        </p:nvSpPr>
        <p:spPr bwMode="auto">
          <a:xfrm>
            <a:off x="5946775" y="2027238"/>
            <a:ext cx="0" cy="33655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51" name="Line 694"/>
          <p:cNvSpPr>
            <a:spLocks noChangeShapeType="1"/>
          </p:cNvSpPr>
          <p:nvPr/>
        </p:nvSpPr>
        <p:spPr bwMode="auto">
          <a:xfrm flipV="1">
            <a:off x="5854700" y="2298700"/>
            <a:ext cx="92075" cy="3333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52" name="Line 695"/>
          <p:cNvSpPr>
            <a:spLocks noChangeShapeType="1"/>
          </p:cNvSpPr>
          <p:nvPr/>
        </p:nvSpPr>
        <p:spPr bwMode="auto">
          <a:xfrm flipH="1" flipV="1">
            <a:off x="5946775" y="2298700"/>
            <a:ext cx="90488" cy="3175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53" name="Line 696"/>
          <p:cNvSpPr>
            <a:spLocks noChangeShapeType="1"/>
          </p:cNvSpPr>
          <p:nvPr/>
        </p:nvSpPr>
        <p:spPr bwMode="auto">
          <a:xfrm>
            <a:off x="5894388" y="2195513"/>
            <a:ext cx="52387" cy="26987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54" name="Line 697"/>
          <p:cNvSpPr>
            <a:spLocks noChangeShapeType="1"/>
          </p:cNvSpPr>
          <p:nvPr/>
        </p:nvSpPr>
        <p:spPr bwMode="auto">
          <a:xfrm flipV="1">
            <a:off x="5946775" y="2195513"/>
            <a:ext cx="55563" cy="26987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55" name="Line 698"/>
          <p:cNvSpPr>
            <a:spLocks noChangeShapeType="1"/>
          </p:cNvSpPr>
          <p:nvPr/>
        </p:nvSpPr>
        <p:spPr bwMode="auto">
          <a:xfrm>
            <a:off x="5876925" y="2241550"/>
            <a:ext cx="66675" cy="349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56" name="Line 699"/>
          <p:cNvSpPr>
            <a:spLocks noChangeShapeType="1"/>
          </p:cNvSpPr>
          <p:nvPr/>
        </p:nvSpPr>
        <p:spPr bwMode="auto">
          <a:xfrm flipV="1">
            <a:off x="5946775" y="2247900"/>
            <a:ext cx="68263" cy="3175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57" name="Line 700"/>
          <p:cNvSpPr>
            <a:spLocks noChangeShapeType="1"/>
          </p:cNvSpPr>
          <p:nvPr/>
        </p:nvSpPr>
        <p:spPr bwMode="auto">
          <a:xfrm flipV="1">
            <a:off x="5946775" y="2149475"/>
            <a:ext cx="34925" cy="127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58" name="Line 701"/>
          <p:cNvSpPr>
            <a:spLocks noChangeShapeType="1"/>
          </p:cNvSpPr>
          <p:nvPr/>
        </p:nvSpPr>
        <p:spPr bwMode="auto">
          <a:xfrm flipV="1">
            <a:off x="5946775" y="2085975"/>
            <a:ext cx="22225" cy="793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59" name="Line 702"/>
          <p:cNvSpPr>
            <a:spLocks noChangeShapeType="1"/>
          </p:cNvSpPr>
          <p:nvPr/>
        </p:nvSpPr>
        <p:spPr bwMode="auto">
          <a:xfrm>
            <a:off x="5907088" y="2144713"/>
            <a:ext cx="42862" cy="17462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9960" name="Line 703"/>
          <p:cNvSpPr>
            <a:spLocks noChangeShapeType="1"/>
          </p:cNvSpPr>
          <p:nvPr/>
        </p:nvSpPr>
        <p:spPr bwMode="auto">
          <a:xfrm>
            <a:off x="5926138" y="2082800"/>
            <a:ext cx="23812" cy="1587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39961" name="Group 704"/>
          <p:cNvGrpSpPr>
            <a:grpSpLocks/>
          </p:cNvGrpSpPr>
          <p:nvPr/>
        </p:nvGrpSpPr>
        <p:grpSpPr bwMode="auto">
          <a:xfrm>
            <a:off x="5962650" y="1992313"/>
            <a:ext cx="152400" cy="58737"/>
            <a:chOff x="4227" y="1360"/>
            <a:chExt cx="863" cy="270"/>
          </a:xfrm>
        </p:grpSpPr>
        <p:sp>
          <p:nvSpPr>
            <p:cNvPr id="40592" name="Line 705"/>
            <p:cNvSpPr>
              <a:spLocks noChangeShapeType="1"/>
            </p:cNvSpPr>
            <p:nvPr/>
          </p:nvSpPr>
          <p:spPr bwMode="auto">
            <a:xfrm>
              <a:off x="4227" y="1604"/>
              <a:ext cx="0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593" name="Line 706"/>
            <p:cNvSpPr>
              <a:spLocks noChangeShapeType="1"/>
            </p:cNvSpPr>
            <p:nvPr/>
          </p:nvSpPr>
          <p:spPr bwMode="auto">
            <a:xfrm rot="6361956" flipH="1" flipV="1">
              <a:off x="4464" y="1205"/>
              <a:ext cx="189" cy="500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594" name="Line 707"/>
            <p:cNvSpPr>
              <a:spLocks noChangeShapeType="1"/>
            </p:cNvSpPr>
            <p:nvPr/>
          </p:nvSpPr>
          <p:spPr bwMode="auto">
            <a:xfrm rot="6361956">
              <a:off x="4602" y="1393"/>
              <a:ext cx="189" cy="203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595" name="Line 708"/>
            <p:cNvSpPr>
              <a:spLocks noChangeShapeType="1"/>
            </p:cNvSpPr>
            <p:nvPr/>
          </p:nvSpPr>
          <p:spPr bwMode="auto">
            <a:xfrm rot="6361956" flipH="1" flipV="1">
              <a:off x="4745" y="1286"/>
              <a:ext cx="189" cy="500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9962" name="Group 709"/>
          <p:cNvGrpSpPr>
            <a:grpSpLocks/>
          </p:cNvGrpSpPr>
          <p:nvPr/>
        </p:nvGrpSpPr>
        <p:grpSpPr bwMode="auto">
          <a:xfrm rot="5700496">
            <a:off x="5870575" y="1889125"/>
            <a:ext cx="168275" cy="53975"/>
            <a:chOff x="4227" y="1360"/>
            <a:chExt cx="863" cy="270"/>
          </a:xfrm>
        </p:grpSpPr>
        <p:sp>
          <p:nvSpPr>
            <p:cNvPr id="40588" name="Line 710"/>
            <p:cNvSpPr>
              <a:spLocks noChangeShapeType="1"/>
            </p:cNvSpPr>
            <p:nvPr/>
          </p:nvSpPr>
          <p:spPr bwMode="auto">
            <a:xfrm>
              <a:off x="4227" y="1604"/>
              <a:ext cx="0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589" name="Line 711"/>
            <p:cNvSpPr>
              <a:spLocks noChangeShapeType="1"/>
            </p:cNvSpPr>
            <p:nvPr/>
          </p:nvSpPr>
          <p:spPr bwMode="auto">
            <a:xfrm rot="6361956" flipH="1" flipV="1">
              <a:off x="4464" y="1205"/>
              <a:ext cx="189" cy="500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590" name="Line 712"/>
            <p:cNvSpPr>
              <a:spLocks noChangeShapeType="1"/>
            </p:cNvSpPr>
            <p:nvPr/>
          </p:nvSpPr>
          <p:spPr bwMode="auto">
            <a:xfrm rot="6361956">
              <a:off x="4602" y="1393"/>
              <a:ext cx="189" cy="203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591" name="Line 713"/>
            <p:cNvSpPr>
              <a:spLocks noChangeShapeType="1"/>
            </p:cNvSpPr>
            <p:nvPr/>
          </p:nvSpPr>
          <p:spPr bwMode="auto">
            <a:xfrm rot="6361956" flipH="1" flipV="1">
              <a:off x="4745" y="1286"/>
              <a:ext cx="189" cy="500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9963" name="Group 714"/>
          <p:cNvGrpSpPr>
            <a:grpSpLocks/>
          </p:cNvGrpSpPr>
          <p:nvPr/>
        </p:nvGrpSpPr>
        <p:grpSpPr bwMode="auto">
          <a:xfrm rot="10800000">
            <a:off x="5778500" y="1985963"/>
            <a:ext cx="152400" cy="58737"/>
            <a:chOff x="4227" y="1360"/>
            <a:chExt cx="863" cy="270"/>
          </a:xfrm>
        </p:grpSpPr>
        <p:sp>
          <p:nvSpPr>
            <p:cNvPr id="40584" name="Line 715"/>
            <p:cNvSpPr>
              <a:spLocks noChangeShapeType="1"/>
            </p:cNvSpPr>
            <p:nvPr/>
          </p:nvSpPr>
          <p:spPr bwMode="auto">
            <a:xfrm>
              <a:off x="4227" y="1604"/>
              <a:ext cx="0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585" name="Line 716"/>
            <p:cNvSpPr>
              <a:spLocks noChangeShapeType="1"/>
            </p:cNvSpPr>
            <p:nvPr/>
          </p:nvSpPr>
          <p:spPr bwMode="auto">
            <a:xfrm rot="6361956" flipH="1" flipV="1">
              <a:off x="4464" y="1205"/>
              <a:ext cx="189" cy="500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586" name="Line 717"/>
            <p:cNvSpPr>
              <a:spLocks noChangeShapeType="1"/>
            </p:cNvSpPr>
            <p:nvPr/>
          </p:nvSpPr>
          <p:spPr bwMode="auto">
            <a:xfrm rot="6361956">
              <a:off x="4602" y="1393"/>
              <a:ext cx="189" cy="203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587" name="Line 718"/>
            <p:cNvSpPr>
              <a:spLocks noChangeShapeType="1"/>
            </p:cNvSpPr>
            <p:nvPr/>
          </p:nvSpPr>
          <p:spPr bwMode="auto">
            <a:xfrm rot="6361956" flipH="1" flipV="1">
              <a:off x="4745" y="1286"/>
              <a:ext cx="189" cy="500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39964" name="Oval 719"/>
          <p:cNvSpPr>
            <a:spLocks noChangeArrowheads="1"/>
          </p:cNvSpPr>
          <p:nvPr/>
        </p:nvSpPr>
        <p:spPr bwMode="auto">
          <a:xfrm>
            <a:off x="6835775" y="36528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5" name="Line 720"/>
          <p:cNvSpPr>
            <a:spLocks noChangeShapeType="1"/>
          </p:cNvSpPr>
          <p:nvPr/>
        </p:nvSpPr>
        <p:spPr bwMode="auto">
          <a:xfrm>
            <a:off x="6835775" y="3644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6" name="Line 721"/>
          <p:cNvSpPr>
            <a:spLocks noChangeShapeType="1"/>
          </p:cNvSpPr>
          <p:nvPr/>
        </p:nvSpPr>
        <p:spPr bwMode="auto">
          <a:xfrm>
            <a:off x="7194550" y="3644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7" name="Rectangle 722"/>
          <p:cNvSpPr>
            <a:spLocks noChangeArrowheads="1"/>
          </p:cNvSpPr>
          <p:nvPr/>
        </p:nvSpPr>
        <p:spPr bwMode="auto">
          <a:xfrm>
            <a:off x="6835775" y="36449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68" name="Oval 723"/>
          <p:cNvSpPr>
            <a:spLocks noChangeArrowheads="1"/>
          </p:cNvSpPr>
          <p:nvPr/>
        </p:nvSpPr>
        <p:spPr bwMode="auto">
          <a:xfrm>
            <a:off x="6832600" y="35766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969" name="Group 724"/>
          <p:cNvGrpSpPr>
            <a:grpSpLocks/>
          </p:cNvGrpSpPr>
          <p:nvPr/>
        </p:nvGrpSpPr>
        <p:grpSpPr bwMode="auto">
          <a:xfrm>
            <a:off x="6918325" y="3600450"/>
            <a:ext cx="179388" cy="65088"/>
            <a:chOff x="2848" y="848"/>
            <a:chExt cx="140" cy="98"/>
          </a:xfrm>
        </p:grpSpPr>
        <p:sp>
          <p:nvSpPr>
            <p:cNvPr id="40581" name="Line 72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82" name="Line 72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83" name="Line 72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970" name="Group 728"/>
          <p:cNvGrpSpPr>
            <a:grpSpLocks/>
          </p:cNvGrpSpPr>
          <p:nvPr/>
        </p:nvGrpSpPr>
        <p:grpSpPr bwMode="auto">
          <a:xfrm flipV="1">
            <a:off x="6918325" y="3600450"/>
            <a:ext cx="179388" cy="65088"/>
            <a:chOff x="2848" y="848"/>
            <a:chExt cx="140" cy="98"/>
          </a:xfrm>
        </p:grpSpPr>
        <p:sp>
          <p:nvSpPr>
            <p:cNvPr id="40578" name="Line 72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79" name="Line 73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80" name="Line 73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9971" name="Oval 732"/>
          <p:cNvSpPr>
            <a:spLocks noChangeArrowheads="1"/>
          </p:cNvSpPr>
          <p:nvPr/>
        </p:nvSpPr>
        <p:spPr bwMode="auto">
          <a:xfrm>
            <a:off x="7191375" y="39322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2" name="Line 733"/>
          <p:cNvSpPr>
            <a:spLocks noChangeShapeType="1"/>
          </p:cNvSpPr>
          <p:nvPr/>
        </p:nvSpPr>
        <p:spPr bwMode="auto">
          <a:xfrm>
            <a:off x="7191375" y="39243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3" name="Line 734"/>
          <p:cNvSpPr>
            <a:spLocks noChangeShapeType="1"/>
          </p:cNvSpPr>
          <p:nvPr/>
        </p:nvSpPr>
        <p:spPr bwMode="auto">
          <a:xfrm>
            <a:off x="7550150" y="39243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4" name="Rectangle 735"/>
          <p:cNvSpPr>
            <a:spLocks noChangeArrowheads="1"/>
          </p:cNvSpPr>
          <p:nvPr/>
        </p:nvSpPr>
        <p:spPr bwMode="auto">
          <a:xfrm>
            <a:off x="7191375" y="39243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75" name="Oval 736"/>
          <p:cNvSpPr>
            <a:spLocks noChangeArrowheads="1"/>
          </p:cNvSpPr>
          <p:nvPr/>
        </p:nvSpPr>
        <p:spPr bwMode="auto">
          <a:xfrm>
            <a:off x="7188200" y="38560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976" name="Group 737"/>
          <p:cNvGrpSpPr>
            <a:grpSpLocks/>
          </p:cNvGrpSpPr>
          <p:nvPr/>
        </p:nvGrpSpPr>
        <p:grpSpPr bwMode="auto">
          <a:xfrm>
            <a:off x="7273925" y="3879850"/>
            <a:ext cx="179388" cy="65088"/>
            <a:chOff x="2848" y="848"/>
            <a:chExt cx="140" cy="98"/>
          </a:xfrm>
        </p:grpSpPr>
        <p:sp>
          <p:nvSpPr>
            <p:cNvPr id="40575" name="Line 73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76" name="Line 73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77" name="Line 74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977" name="Group 741"/>
          <p:cNvGrpSpPr>
            <a:grpSpLocks/>
          </p:cNvGrpSpPr>
          <p:nvPr/>
        </p:nvGrpSpPr>
        <p:grpSpPr bwMode="auto">
          <a:xfrm flipV="1">
            <a:off x="7273925" y="3879850"/>
            <a:ext cx="179388" cy="65088"/>
            <a:chOff x="2848" y="848"/>
            <a:chExt cx="140" cy="98"/>
          </a:xfrm>
        </p:grpSpPr>
        <p:sp>
          <p:nvSpPr>
            <p:cNvPr id="40572" name="Line 74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73" name="Line 74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74" name="Line 74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9978" name="Oval 745"/>
          <p:cNvSpPr>
            <a:spLocks noChangeArrowheads="1"/>
          </p:cNvSpPr>
          <p:nvPr/>
        </p:nvSpPr>
        <p:spPr bwMode="auto">
          <a:xfrm>
            <a:off x="7470775" y="36655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9" name="Line 746"/>
          <p:cNvSpPr>
            <a:spLocks noChangeShapeType="1"/>
          </p:cNvSpPr>
          <p:nvPr/>
        </p:nvSpPr>
        <p:spPr bwMode="auto">
          <a:xfrm>
            <a:off x="7470775" y="36576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0" name="Line 747"/>
          <p:cNvSpPr>
            <a:spLocks noChangeShapeType="1"/>
          </p:cNvSpPr>
          <p:nvPr/>
        </p:nvSpPr>
        <p:spPr bwMode="auto">
          <a:xfrm>
            <a:off x="7829550" y="36576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1" name="Rectangle 748"/>
          <p:cNvSpPr>
            <a:spLocks noChangeArrowheads="1"/>
          </p:cNvSpPr>
          <p:nvPr/>
        </p:nvSpPr>
        <p:spPr bwMode="auto">
          <a:xfrm>
            <a:off x="7470775" y="36576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82" name="Oval 749"/>
          <p:cNvSpPr>
            <a:spLocks noChangeArrowheads="1"/>
          </p:cNvSpPr>
          <p:nvPr/>
        </p:nvSpPr>
        <p:spPr bwMode="auto">
          <a:xfrm>
            <a:off x="7467600" y="35893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983" name="Group 750"/>
          <p:cNvGrpSpPr>
            <a:grpSpLocks/>
          </p:cNvGrpSpPr>
          <p:nvPr/>
        </p:nvGrpSpPr>
        <p:grpSpPr bwMode="auto">
          <a:xfrm>
            <a:off x="7553325" y="3613150"/>
            <a:ext cx="179388" cy="65088"/>
            <a:chOff x="2848" y="848"/>
            <a:chExt cx="140" cy="98"/>
          </a:xfrm>
        </p:grpSpPr>
        <p:sp>
          <p:nvSpPr>
            <p:cNvPr id="40569" name="Line 75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70" name="Line 75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71" name="Line 75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984" name="Group 754"/>
          <p:cNvGrpSpPr>
            <a:grpSpLocks/>
          </p:cNvGrpSpPr>
          <p:nvPr/>
        </p:nvGrpSpPr>
        <p:grpSpPr bwMode="auto">
          <a:xfrm flipV="1">
            <a:off x="7553325" y="3613150"/>
            <a:ext cx="179388" cy="65088"/>
            <a:chOff x="2848" y="848"/>
            <a:chExt cx="140" cy="98"/>
          </a:xfrm>
        </p:grpSpPr>
        <p:sp>
          <p:nvSpPr>
            <p:cNvPr id="40566" name="Line 75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67" name="Line 75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68" name="Line 75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9985" name="Oval 758"/>
          <p:cNvSpPr>
            <a:spLocks noChangeArrowheads="1"/>
          </p:cNvSpPr>
          <p:nvPr/>
        </p:nvSpPr>
        <p:spPr bwMode="auto">
          <a:xfrm>
            <a:off x="6935788" y="2503488"/>
            <a:ext cx="347662" cy="8890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6" name="Line 759"/>
          <p:cNvSpPr>
            <a:spLocks noChangeShapeType="1"/>
          </p:cNvSpPr>
          <p:nvPr/>
        </p:nvSpPr>
        <p:spPr bwMode="auto">
          <a:xfrm>
            <a:off x="6935788" y="2495550"/>
            <a:ext cx="0" cy="55563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7" name="Line 760"/>
          <p:cNvSpPr>
            <a:spLocks noChangeShapeType="1"/>
          </p:cNvSpPr>
          <p:nvPr/>
        </p:nvSpPr>
        <p:spPr bwMode="auto">
          <a:xfrm>
            <a:off x="7283450" y="2495550"/>
            <a:ext cx="0" cy="55563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8" name="Rectangle 761"/>
          <p:cNvSpPr>
            <a:spLocks noChangeArrowheads="1"/>
          </p:cNvSpPr>
          <p:nvPr/>
        </p:nvSpPr>
        <p:spPr bwMode="auto">
          <a:xfrm>
            <a:off x="6935788" y="2495550"/>
            <a:ext cx="344487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89" name="Oval 762"/>
          <p:cNvSpPr>
            <a:spLocks noChangeArrowheads="1"/>
          </p:cNvSpPr>
          <p:nvPr/>
        </p:nvSpPr>
        <p:spPr bwMode="auto">
          <a:xfrm>
            <a:off x="6932613" y="2432050"/>
            <a:ext cx="347662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990" name="Group 763"/>
          <p:cNvGrpSpPr>
            <a:grpSpLocks/>
          </p:cNvGrpSpPr>
          <p:nvPr/>
        </p:nvGrpSpPr>
        <p:grpSpPr bwMode="auto">
          <a:xfrm>
            <a:off x="7016750" y="2454275"/>
            <a:ext cx="171450" cy="61913"/>
            <a:chOff x="2848" y="848"/>
            <a:chExt cx="140" cy="98"/>
          </a:xfrm>
        </p:grpSpPr>
        <p:sp>
          <p:nvSpPr>
            <p:cNvPr id="40563" name="Line 76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64" name="Line 76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65" name="Line 76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991" name="Group 767"/>
          <p:cNvGrpSpPr>
            <a:grpSpLocks/>
          </p:cNvGrpSpPr>
          <p:nvPr/>
        </p:nvGrpSpPr>
        <p:grpSpPr bwMode="auto">
          <a:xfrm flipV="1">
            <a:off x="7016750" y="2454275"/>
            <a:ext cx="171450" cy="60325"/>
            <a:chOff x="2848" y="848"/>
            <a:chExt cx="140" cy="98"/>
          </a:xfrm>
        </p:grpSpPr>
        <p:sp>
          <p:nvSpPr>
            <p:cNvPr id="40560" name="Line 76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61" name="Line 76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62" name="Line 77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9992" name="Oval 771"/>
          <p:cNvSpPr>
            <a:spLocks noChangeArrowheads="1"/>
          </p:cNvSpPr>
          <p:nvPr/>
        </p:nvSpPr>
        <p:spPr bwMode="auto">
          <a:xfrm>
            <a:off x="6934200" y="27638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3" name="Line 772"/>
          <p:cNvSpPr>
            <a:spLocks noChangeShapeType="1"/>
          </p:cNvSpPr>
          <p:nvPr/>
        </p:nvSpPr>
        <p:spPr bwMode="auto">
          <a:xfrm>
            <a:off x="6934200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4" name="Line 773"/>
          <p:cNvSpPr>
            <a:spLocks noChangeShapeType="1"/>
          </p:cNvSpPr>
          <p:nvPr/>
        </p:nvSpPr>
        <p:spPr bwMode="auto">
          <a:xfrm>
            <a:off x="7292975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5" name="Rectangle 774"/>
          <p:cNvSpPr>
            <a:spLocks noChangeArrowheads="1"/>
          </p:cNvSpPr>
          <p:nvPr/>
        </p:nvSpPr>
        <p:spPr bwMode="auto">
          <a:xfrm>
            <a:off x="6934200" y="27559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96" name="Oval 775"/>
          <p:cNvSpPr>
            <a:spLocks noChangeArrowheads="1"/>
          </p:cNvSpPr>
          <p:nvPr/>
        </p:nvSpPr>
        <p:spPr bwMode="auto">
          <a:xfrm>
            <a:off x="6931025" y="26876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997" name="Group 776"/>
          <p:cNvGrpSpPr>
            <a:grpSpLocks/>
          </p:cNvGrpSpPr>
          <p:nvPr/>
        </p:nvGrpSpPr>
        <p:grpSpPr bwMode="auto">
          <a:xfrm>
            <a:off x="7016750" y="2711450"/>
            <a:ext cx="179388" cy="65088"/>
            <a:chOff x="2848" y="848"/>
            <a:chExt cx="140" cy="98"/>
          </a:xfrm>
        </p:grpSpPr>
        <p:sp>
          <p:nvSpPr>
            <p:cNvPr id="40557" name="Line 77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58" name="Line 77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59" name="Line 77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998" name="Group 780"/>
          <p:cNvGrpSpPr>
            <a:grpSpLocks/>
          </p:cNvGrpSpPr>
          <p:nvPr/>
        </p:nvGrpSpPr>
        <p:grpSpPr bwMode="auto">
          <a:xfrm flipV="1">
            <a:off x="7016750" y="2711450"/>
            <a:ext cx="179388" cy="65088"/>
            <a:chOff x="2848" y="848"/>
            <a:chExt cx="140" cy="98"/>
          </a:xfrm>
        </p:grpSpPr>
        <p:sp>
          <p:nvSpPr>
            <p:cNvPr id="40554" name="Line 78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55" name="Line 78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56" name="Line 78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9999" name="Oval 784"/>
          <p:cNvSpPr>
            <a:spLocks noChangeArrowheads="1"/>
          </p:cNvSpPr>
          <p:nvPr/>
        </p:nvSpPr>
        <p:spPr bwMode="auto">
          <a:xfrm>
            <a:off x="7410450" y="2405063"/>
            <a:ext cx="330200" cy="857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000" name="Line 785"/>
          <p:cNvSpPr>
            <a:spLocks noChangeShapeType="1"/>
          </p:cNvSpPr>
          <p:nvPr/>
        </p:nvSpPr>
        <p:spPr bwMode="auto">
          <a:xfrm>
            <a:off x="7410450" y="2398713"/>
            <a:ext cx="0" cy="523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001" name="Line 786"/>
          <p:cNvSpPr>
            <a:spLocks noChangeShapeType="1"/>
          </p:cNvSpPr>
          <p:nvPr/>
        </p:nvSpPr>
        <p:spPr bwMode="auto">
          <a:xfrm>
            <a:off x="7740650" y="2398713"/>
            <a:ext cx="0" cy="523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002" name="Rectangle 787"/>
          <p:cNvSpPr>
            <a:spLocks noChangeArrowheads="1"/>
          </p:cNvSpPr>
          <p:nvPr/>
        </p:nvSpPr>
        <p:spPr bwMode="auto">
          <a:xfrm>
            <a:off x="7410450" y="2398713"/>
            <a:ext cx="327025" cy="5238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40003" name="Oval 788"/>
          <p:cNvSpPr>
            <a:spLocks noChangeArrowheads="1"/>
          </p:cNvSpPr>
          <p:nvPr/>
        </p:nvSpPr>
        <p:spPr bwMode="auto">
          <a:xfrm>
            <a:off x="7407275" y="2336800"/>
            <a:ext cx="330200" cy="1000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0004" name="Group 789"/>
          <p:cNvGrpSpPr>
            <a:grpSpLocks/>
          </p:cNvGrpSpPr>
          <p:nvPr/>
        </p:nvGrpSpPr>
        <p:grpSpPr bwMode="auto">
          <a:xfrm>
            <a:off x="7486650" y="2359025"/>
            <a:ext cx="163513" cy="57150"/>
            <a:chOff x="2848" y="848"/>
            <a:chExt cx="140" cy="98"/>
          </a:xfrm>
        </p:grpSpPr>
        <p:sp>
          <p:nvSpPr>
            <p:cNvPr id="40551" name="Line 79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52" name="Line 79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53" name="Line 79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05" name="Group 793"/>
          <p:cNvGrpSpPr>
            <a:grpSpLocks/>
          </p:cNvGrpSpPr>
          <p:nvPr/>
        </p:nvGrpSpPr>
        <p:grpSpPr bwMode="auto">
          <a:xfrm flipV="1">
            <a:off x="7486650" y="2357438"/>
            <a:ext cx="163513" cy="58737"/>
            <a:chOff x="2848" y="848"/>
            <a:chExt cx="140" cy="98"/>
          </a:xfrm>
        </p:grpSpPr>
        <p:sp>
          <p:nvSpPr>
            <p:cNvPr id="40548" name="Line 79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49" name="Line 79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50" name="Line 79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006" name="Oval 797"/>
          <p:cNvSpPr>
            <a:spLocks noChangeArrowheads="1"/>
          </p:cNvSpPr>
          <p:nvPr/>
        </p:nvSpPr>
        <p:spPr bwMode="auto">
          <a:xfrm>
            <a:off x="7496175" y="27638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007" name="Line 798"/>
          <p:cNvSpPr>
            <a:spLocks noChangeShapeType="1"/>
          </p:cNvSpPr>
          <p:nvPr/>
        </p:nvSpPr>
        <p:spPr bwMode="auto">
          <a:xfrm>
            <a:off x="7496175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008" name="Line 799"/>
          <p:cNvSpPr>
            <a:spLocks noChangeShapeType="1"/>
          </p:cNvSpPr>
          <p:nvPr/>
        </p:nvSpPr>
        <p:spPr bwMode="auto">
          <a:xfrm>
            <a:off x="7854950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009" name="Rectangle 800"/>
          <p:cNvSpPr>
            <a:spLocks noChangeArrowheads="1"/>
          </p:cNvSpPr>
          <p:nvPr/>
        </p:nvSpPr>
        <p:spPr bwMode="auto">
          <a:xfrm>
            <a:off x="7496175" y="27559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0010" name="Oval 801"/>
          <p:cNvSpPr>
            <a:spLocks noChangeArrowheads="1"/>
          </p:cNvSpPr>
          <p:nvPr/>
        </p:nvSpPr>
        <p:spPr bwMode="auto">
          <a:xfrm>
            <a:off x="7493000" y="26876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0011" name="Group 802"/>
          <p:cNvGrpSpPr>
            <a:grpSpLocks/>
          </p:cNvGrpSpPr>
          <p:nvPr/>
        </p:nvGrpSpPr>
        <p:grpSpPr bwMode="auto">
          <a:xfrm>
            <a:off x="7578725" y="2711450"/>
            <a:ext cx="179388" cy="65088"/>
            <a:chOff x="2848" y="848"/>
            <a:chExt cx="140" cy="98"/>
          </a:xfrm>
        </p:grpSpPr>
        <p:sp>
          <p:nvSpPr>
            <p:cNvPr id="40545" name="Line 80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46" name="Line 80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47" name="Line 80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12" name="Group 806"/>
          <p:cNvGrpSpPr>
            <a:grpSpLocks/>
          </p:cNvGrpSpPr>
          <p:nvPr/>
        </p:nvGrpSpPr>
        <p:grpSpPr bwMode="auto">
          <a:xfrm flipV="1">
            <a:off x="7578725" y="2711450"/>
            <a:ext cx="179388" cy="65088"/>
            <a:chOff x="2848" y="848"/>
            <a:chExt cx="140" cy="98"/>
          </a:xfrm>
        </p:grpSpPr>
        <p:sp>
          <p:nvSpPr>
            <p:cNvPr id="40542" name="Line 80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43" name="Line 80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44" name="Line 80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013" name="Oval 810"/>
          <p:cNvSpPr>
            <a:spLocks noChangeArrowheads="1"/>
          </p:cNvSpPr>
          <p:nvPr/>
        </p:nvSpPr>
        <p:spPr bwMode="auto">
          <a:xfrm>
            <a:off x="6086475" y="2498725"/>
            <a:ext cx="346075" cy="873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014" name="Line 811"/>
          <p:cNvSpPr>
            <a:spLocks noChangeShapeType="1"/>
          </p:cNvSpPr>
          <p:nvPr/>
        </p:nvSpPr>
        <p:spPr bwMode="auto">
          <a:xfrm>
            <a:off x="6086475" y="249078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015" name="Line 812"/>
          <p:cNvSpPr>
            <a:spLocks noChangeShapeType="1"/>
          </p:cNvSpPr>
          <p:nvPr/>
        </p:nvSpPr>
        <p:spPr bwMode="auto">
          <a:xfrm>
            <a:off x="6432550" y="249078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016" name="Rectangle 813"/>
          <p:cNvSpPr>
            <a:spLocks noChangeArrowheads="1"/>
          </p:cNvSpPr>
          <p:nvPr/>
        </p:nvSpPr>
        <p:spPr bwMode="auto">
          <a:xfrm>
            <a:off x="6086475" y="2490788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0017" name="Oval 814"/>
          <p:cNvSpPr>
            <a:spLocks noChangeArrowheads="1"/>
          </p:cNvSpPr>
          <p:nvPr/>
        </p:nvSpPr>
        <p:spPr bwMode="auto">
          <a:xfrm>
            <a:off x="6083300" y="2427288"/>
            <a:ext cx="346075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0018" name="Group 815"/>
          <p:cNvGrpSpPr>
            <a:grpSpLocks/>
          </p:cNvGrpSpPr>
          <p:nvPr/>
        </p:nvGrpSpPr>
        <p:grpSpPr bwMode="auto">
          <a:xfrm>
            <a:off x="6167438" y="2449513"/>
            <a:ext cx="171450" cy="60325"/>
            <a:chOff x="2848" y="848"/>
            <a:chExt cx="140" cy="98"/>
          </a:xfrm>
        </p:grpSpPr>
        <p:sp>
          <p:nvSpPr>
            <p:cNvPr id="40539" name="Line 8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40" name="Line 8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41" name="Line 8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19" name="Group 819"/>
          <p:cNvGrpSpPr>
            <a:grpSpLocks/>
          </p:cNvGrpSpPr>
          <p:nvPr/>
        </p:nvGrpSpPr>
        <p:grpSpPr bwMode="auto">
          <a:xfrm flipV="1">
            <a:off x="6167438" y="2449513"/>
            <a:ext cx="171450" cy="58737"/>
            <a:chOff x="2848" y="848"/>
            <a:chExt cx="140" cy="98"/>
          </a:xfrm>
        </p:grpSpPr>
        <p:sp>
          <p:nvSpPr>
            <p:cNvPr id="40536" name="Line 82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37" name="Line 82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38" name="Line 82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020" name="Oval 823"/>
          <p:cNvSpPr>
            <a:spLocks noChangeArrowheads="1"/>
          </p:cNvSpPr>
          <p:nvPr/>
        </p:nvSpPr>
        <p:spPr bwMode="auto">
          <a:xfrm>
            <a:off x="5780088" y="3648075"/>
            <a:ext cx="346075" cy="873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021" name="Line 824"/>
          <p:cNvSpPr>
            <a:spLocks noChangeShapeType="1"/>
          </p:cNvSpPr>
          <p:nvPr/>
        </p:nvSpPr>
        <p:spPr bwMode="auto">
          <a:xfrm>
            <a:off x="5780088" y="364013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022" name="Line 825"/>
          <p:cNvSpPr>
            <a:spLocks noChangeShapeType="1"/>
          </p:cNvSpPr>
          <p:nvPr/>
        </p:nvSpPr>
        <p:spPr bwMode="auto">
          <a:xfrm>
            <a:off x="6126163" y="364013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023" name="Rectangle 826"/>
          <p:cNvSpPr>
            <a:spLocks noChangeArrowheads="1"/>
          </p:cNvSpPr>
          <p:nvPr/>
        </p:nvSpPr>
        <p:spPr bwMode="auto">
          <a:xfrm>
            <a:off x="5780088" y="3640138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0024" name="Oval 827"/>
          <p:cNvSpPr>
            <a:spLocks noChangeArrowheads="1"/>
          </p:cNvSpPr>
          <p:nvPr/>
        </p:nvSpPr>
        <p:spPr bwMode="auto">
          <a:xfrm>
            <a:off x="5776913" y="3576638"/>
            <a:ext cx="346075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0025" name="Group 828"/>
          <p:cNvGrpSpPr>
            <a:grpSpLocks/>
          </p:cNvGrpSpPr>
          <p:nvPr/>
        </p:nvGrpSpPr>
        <p:grpSpPr bwMode="auto">
          <a:xfrm>
            <a:off x="5861050" y="3598863"/>
            <a:ext cx="171450" cy="60325"/>
            <a:chOff x="2848" y="848"/>
            <a:chExt cx="140" cy="98"/>
          </a:xfrm>
        </p:grpSpPr>
        <p:sp>
          <p:nvSpPr>
            <p:cNvPr id="40533" name="Line 82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34" name="Line 83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35" name="Line 83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26" name="Group 832"/>
          <p:cNvGrpSpPr>
            <a:grpSpLocks/>
          </p:cNvGrpSpPr>
          <p:nvPr/>
        </p:nvGrpSpPr>
        <p:grpSpPr bwMode="auto">
          <a:xfrm flipV="1">
            <a:off x="5861050" y="3598863"/>
            <a:ext cx="171450" cy="58737"/>
            <a:chOff x="2848" y="848"/>
            <a:chExt cx="140" cy="98"/>
          </a:xfrm>
        </p:grpSpPr>
        <p:sp>
          <p:nvSpPr>
            <p:cNvPr id="40530" name="Line 83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31" name="Line 83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32" name="Line 83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027" name="Line 836"/>
          <p:cNvSpPr>
            <a:spLocks noChangeShapeType="1"/>
          </p:cNvSpPr>
          <p:nvPr/>
        </p:nvSpPr>
        <p:spPr bwMode="auto">
          <a:xfrm flipV="1">
            <a:off x="6978650" y="4005263"/>
            <a:ext cx="227013" cy="43656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28" name="Line 837"/>
          <p:cNvSpPr>
            <a:spLocks noChangeShapeType="1"/>
          </p:cNvSpPr>
          <p:nvPr/>
        </p:nvSpPr>
        <p:spPr bwMode="auto">
          <a:xfrm>
            <a:off x="7102475" y="3743325"/>
            <a:ext cx="163513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29" name="Line 838"/>
          <p:cNvSpPr>
            <a:spLocks noChangeShapeType="1"/>
          </p:cNvSpPr>
          <p:nvPr/>
        </p:nvSpPr>
        <p:spPr bwMode="auto">
          <a:xfrm>
            <a:off x="7199313" y="3663950"/>
            <a:ext cx="279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30" name="Line 839"/>
          <p:cNvSpPr>
            <a:spLocks noChangeShapeType="1"/>
          </p:cNvSpPr>
          <p:nvPr/>
        </p:nvSpPr>
        <p:spPr bwMode="auto">
          <a:xfrm flipV="1">
            <a:off x="7435850" y="3749675"/>
            <a:ext cx="134938" cy="1047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31" name="Line 840"/>
          <p:cNvSpPr>
            <a:spLocks noChangeShapeType="1"/>
          </p:cNvSpPr>
          <p:nvPr/>
        </p:nvSpPr>
        <p:spPr bwMode="auto">
          <a:xfrm>
            <a:off x="6134100" y="3670300"/>
            <a:ext cx="6794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32" name="Line 841"/>
          <p:cNvSpPr>
            <a:spLocks noChangeShapeType="1"/>
          </p:cNvSpPr>
          <p:nvPr/>
        </p:nvSpPr>
        <p:spPr bwMode="auto">
          <a:xfrm>
            <a:off x="6429375" y="2517775"/>
            <a:ext cx="509588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33" name="Line 842"/>
          <p:cNvSpPr>
            <a:spLocks noChangeShapeType="1"/>
          </p:cNvSpPr>
          <p:nvPr/>
        </p:nvSpPr>
        <p:spPr bwMode="auto">
          <a:xfrm>
            <a:off x="5995988" y="2346325"/>
            <a:ext cx="152400" cy="8255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34" name="Freeform 843"/>
          <p:cNvSpPr>
            <a:spLocks/>
          </p:cNvSpPr>
          <p:nvPr/>
        </p:nvSpPr>
        <p:spPr bwMode="auto">
          <a:xfrm>
            <a:off x="5316538" y="4352925"/>
            <a:ext cx="2979737" cy="1455738"/>
          </a:xfrm>
          <a:custGeom>
            <a:avLst/>
            <a:gdLst>
              <a:gd name="T0" fmla="*/ 2147483647 w 1877"/>
              <a:gd name="T1" fmla="*/ 2147483647 h 917"/>
              <a:gd name="T2" fmla="*/ 2147483647 w 1877"/>
              <a:gd name="T3" fmla="*/ 2147483647 h 917"/>
              <a:gd name="T4" fmla="*/ 2147483647 w 1877"/>
              <a:gd name="T5" fmla="*/ 2147483647 h 917"/>
              <a:gd name="T6" fmla="*/ 2147483647 w 1877"/>
              <a:gd name="T7" fmla="*/ 2147483647 h 917"/>
              <a:gd name="T8" fmla="*/ 2147483647 w 1877"/>
              <a:gd name="T9" fmla="*/ 2147483647 h 917"/>
              <a:gd name="T10" fmla="*/ 2147483647 w 1877"/>
              <a:gd name="T11" fmla="*/ 2147483647 h 917"/>
              <a:gd name="T12" fmla="*/ 2147483647 w 1877"/>
              <a:gd name="T13" fmla="*/ 2147483647 h 917"/>
              <a:gd name="T14" fmla="*/ 2147483647 w 1877"/>
              <a:gd name="T15" fmla="*/ 2147483647 h 917"/>
              <a:gd name="T16" fmla="*/ 2147483647 w 1877"/>
              <a:gd name="T17" fmla="*/ 2147483647 h 917"/>
              <a:gd name="T18" fmla="*/ 2147483647 w 1877"/>
              <a:gd name="T19" fmla="*/ 2147483647 h 917"/>
              <a:gd name="T20" fmla="*/ 2147483647 w 1877"/>
              <a:gd name="T21" fmla="*/ 2147483647 h 917"/>
              <a:gd name="T22" fmla="*/ 2147483647 w 1877"/>
              <a:gd name="T23" fmla="*/ 2147483647 h 917"/>
              <a:gd name="T24" fmla="*/ 2147483647 w 1877"/>
              <a:gd name="T25" fmla="*/ 2147483647 h 917"/>
              <a:gd name="T26" fmla="*/ 2147483647 w 1877"/>
              <a:gd name="T27" fmla="*/ 2147483647 h 917"/>
              <a:gd name="T28" fmla="*/ 2147483647 w 1877"/>
              <a:gd name="T29" fmla="*/ 2147483647 h 917"/>
              <a:gd name="T30" fmla="*/ 2147483647 w 1877"/>
              <a:gd name="T31" fmla="*/ 2147483647 h 91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77"/>
              <a:gd name="T49" fmla="*/ 0 h 917"/>
              <a:gd name="T50" fmla="*/ 1877 w 1877"/>
              <a:gd name="T51" fmla="*/ 917 h 91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35" name="Line 844"/>
          <p:cNvSpPr>
            <a:spLocks noChangeShapeType="1"/>
          </p:cNvSpPr>
          <p:nvPr/>
        </p:nvSpPr>
        <p:spPr bwMode="auto">
          <a:xfrm rot="-5400000">
            <a:off x="7551737" y="5089526"/>
            <a:ext cx="523875" cy="1397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036" name="Line 845"/>
          <p:cNvSpPr>
            <a:spLocks noChangeShapeType="1"/>
          </p:cNvSpPr>
          <p:nvPr/>
        </p:nvSpPr>
        <p:spPr bwMode="auto">
          <a:xfrm rot="5400000" flipV="1">
            <a:off x="7697788" y="5370513"/>
            <a:ext cx="3175" cy="857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037" name="Line 846"/>
          <p:cNvSpPr>
            <a:spLocks noChangeShapeType="1"/>
          </p:cNvSpPr>
          <p:nvPr/>
        </p:nvSpPr>
        <p:spPr bwMode="auto">
          <a:xfrm rot="-5400000">
            <a:off x="7883525" y="5046663"/>
            <a:ext cx="0" cy="1143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0038" name="Group 847"/>
          <p:cNvGrpSpPr>
            <a:grpSpLocks/>
          </p:cNvGrpSpPr>
          <p:nvPr/>
        </p:nvGrpSpPr>
        <p:grpSpPr bwMode="auto">
          <a:xfrm>
            <a:off x="7462838" y="4756150"/>
            <a:ext cx="501650" cy="234950"/>
            <a:chOff x="4701" y="2996"/>
            <a:chExt cx="316" cy="148"/>
          </a:xfrm>
        </p:grpSpPr>
        <p:sp>
          <p:nvSpPr>
            <p:cNvPr id="40517" name="Oval 848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18" name="Line 849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19" name="Line 850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20" name="Rectangle 851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0521" name="Oval 852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522" name="Group 853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40527" name="Line 85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528" name="Line 85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529" name="Line 85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523" name="Group 857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40524" name="Line 85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525" name="Line 85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526" name="Line 86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0039" name="Group 861"/>
          <p:cNvGrpSpPr>
            <a:grpSpLocks/>
          </p:cNvGrpSpPr>
          <p:nvPr/>
        </p:nvGrpSpPr>
        <p:grpSpPr bwMode="auto">
          <a:xfrm>
            <a:off x="6646863" y="4479925"/>
            <a:ext cx="501650" cy="234950"/>
            <a:chOff x="3600" y="219"/>
            <a:chExt cx="360" cy="175"/>
          </a:xfrm>
        </p:grpSpPr>
        <p:sp>
          <p:nvSpPr>
            <p:cNvPr id="40504" name="Oval 86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05" name="Line 86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06" name="Line 86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507" name="Rectangle 86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0508" name="Oval 86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509" name="Group 86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0514" name="Line 86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515" name="Line 86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516" name="Line 87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510" name="Group 87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0511" name="Line 87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512" name="Line 87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513" name="Line 87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0040" name="Group 875"/>
          <p:cNvGrpSpPr>
            <a:grpSpLocks/>
          </p:cNvGrpSpPr>
          <p:nvPr/>
        </p:nvGrpSpPr>
        <p:grpSpPr bwMode="auto">
          <a:xfrm>
            <a:off x="5981700" y="4784725"/>
            <a:ext cx="501650" cy="234950"/>
            <a:chOff x="3600" y="219"/>
            <a:chExt cx="360" cy="175"/>
          </a:xfrm>
        </p:grpSpPr>
        <p:sp>
          <p:nvSpPr>
            <p:cNvPr id="40491" name="Oval 87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92" name="Line 87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93" name="Line 87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94" name="Rectangle 87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0495" name="Oval 88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496" name="Group 88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0501" name="Line 88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502" name="Line 88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503" name="Line 88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497" name="Group 88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0498" name="Line 88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499" name="Line 88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500" name="Line 88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0041" name="Line 889"/>
          <p:cNvSpPr>
            <a:spLocks noChangeShapeType="1"/>
          </p:cNvSpPr>
          <p:nvPr/>
        </p:nvSpPr>
        <p:spPr bwMode="auto">
          <a:xfrm>
            <a:off x="7096125" y="4691063"/>
            <a:ext cx="358775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42" name="Line 890"/>
          <p:cNvSpPr>
            <a:spLocks noChangeShapeType="1"/>
          </p:cNvSpPr>
          <p:nvPr/>
        </p:nvSpPr>
        <p:spPr bwMode="auto">
          <a:xfrm flipV="1">
            <a:off x="6443663" y="4703763"/>
            <a:ext cx="277812" cy="109537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43" name="Line 891"/>
          <p:cNvSpPr>
            <a:spLocks noChangeShapeType="1"/>
          </p:cNvSpPr>
          <p:nvPr/>
        </p:nvSpPr>
        <p:spPr bwMode="auto">
          <a:xfrm flipV="1">
            <a:off x="6486525" y="4906963"/>
            <a:ext cx="9715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44" name="Line 892"/>
          <p:cNvSpPr>
            <a:spLocks noChangeShapeType="1"/>
          </p:cNvSpPr>
          <p:nvPr/>
        </p:nvSpPr>
        <p:spPr bwMode="auto">
          <a:xfrm flipH="1">
            <a:off x="5781675" y="4652963"/>
            <a:ext cx="254000" cy="4699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45" name="Line 893"/>
          <p:cNvSpPr>
            <a:spLocks noChangeShapeType="1"/>
          </p:cNvSpPr>
          <p:nvPr/>
        </p:nvSpPr>
        <p:spPr bwMode="auto">
          <a:xfrm>
            <a:off x="5807075" y="4703763"/>
            <a:ext cx="1968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46" name="Line 894"/>
          <p:cNvSpPr>
            <a:spLocks noChangeShapeType="1"/>
          </p:cNvSpPr>
          <p:nvPr/>
        </p:nvSpPr>
        <p:spPr bwMode="auto">
          <a:xfrm>
            <a:off x="5667375" y="5040313"/>
            <a:ext cx="153988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47" name="Line 895"/>
          <p:cNvSpPr>
            <a:spLocks noChangeShapeType="1"/>
          </p:cNvSpPr>
          <p:nvPr/>
        </p:nvSpPr>
        <p:spPr bwMode="auto">
          <a:xfrm>
            <a:off x="5918200" y="5119688"/>
            <a:ext cx="4921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48" name="Line 896"/>
          <p:cNvSpPr>
            <a:spLocks noChangeShapeType="1"/>
          </p:cNvSpPr>
          <p:nvPr/>
        </p:nvSpPr>
        <p:spPr bwMode="auto">
          <a:xfrm flipH="1">
            <a:off x="6159500" y="5027613"/>
            <a:ext cx="53975" cy="857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49" name="Line 897"/>
          <p:cNvSpPr>
            <a:spLocks noChangeShapeType="1"/>
          </p:cNvSpPr>
          <p:nvPr/>
        </p:nvSpPr>
        <p:spPr bwMode="auto">
          <a:xfrm>
            <a:off x="5972175" y="5116513"/>
            <a:ext cx="1588" cy="8255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50" name="Line 898"/>
          <p:cNvSpPr>
            <a:spLocks noChangeShapeType="1"/>
          </p:cNvSpPr>
          <p:nvPr/>
        </p:nvSpPr>
        <p:spPr bwMode="auto">
          <a:xfrm flipH="1" flipV="1">
            <a:off x="6369050" y="5124450"/>
            <a:ext cx="0" cy="762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51" name="Line 899"/>
          <p:cNvSpPr>
            <a:spLocks noChangeShapeType="1"/>
          </p:cNvSpPr>
          <p:nvPr/>
        </p:nvSpPr>
        <p:spPr bwMode="auto">
          <a:xfrm>
            <a:off x="6450013" y="4983163"/>
            <a:ext cx="503237" cy="2698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52" name="Line 900"/>
          <p:cNvSpPr>
            <a:spLocks noChangeShapeType="1"/>
          </p:cNvSpPr>
          <p:nvPr/>
        </p:nvSpPr>
        <p:spPr bwMode="auto">
          <a:xfrm>
            <a:off x="5899150" y="4918075"/>
            <a:ext cx="80963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53" name="Line 942"/>
          <p:cNvSpPr>
            <a:spLocks noChangeShapeType="1"/>
          </p:cNvSpPr>
          <p:nvPr/>
        </p:nvSpPr>
        <p:spPr bwMode="auto">
          <a:xfrm flipH="1">
            <a:off x="5988050" y="3440113"/>
            <a:ext cx="3175" cy="14446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54" name="Line 943"/>
          <p:cNvSpPr>
            <a:spLocks noChangeShapeType="1"/>
          </p:cNvSpPr>
          <p:nvPr/>
        </p:nvSpPr>
        <p:spPr bwMode="auto">
          <a:xfrm flipV="1">
            <a:off x="7285038" y="2422525"/>
            <a:ext cx="123825" cy="8731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55" name="Line 944"/>
          <p:cNvSpPr>
            <a:spLocks noChangeShapeType="1"/>
          </p:cNvSpPr>
          <p:nvPr/>
        </p:nvSpPr>
        <p:spPr bwMode="auto">
          <a:xfrm>
            <a:off x="7112000" y="2595563"/>
            <a:ext cx="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56" name="Line 945"/>
          <p:cNvSpPr>
            <a:spLocks noChangeShapeType="1"/>
          </p:cNvSpPr>
          <p:nvPr/>
        </p:nvSpPr>
        <p:spPr bwMode="auto">
          <a:xfrm flipV="1">
            <a:off x="7296150" y="2492375"/>
            <a:ext cx="263525" cy="2889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57" name="Line 946"/>
          <p:cNvSpPr>
            <a:spLocks noChangeShapeType="1"/>
          </p:cNvSpPr>
          <p:nvPr/>
        </p:nvSpPr>
        <p:spPr bwMode="auto">
          <a:xfrm>
            <a:off x="7648575" y="2490788"/>
            <a:ext cx="0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58" name="Line 947"/>
          <p:cNvSpPr>
            <a:spLocks noChangeShapeType="1"/>
          </p:cNvSpPr>
          <p:nvPr/>
        </p:nvSpPr>
        <p:spPr bwMode="auto">
          <a:xfrm>
            <a:off x="7302500" y="2797175"/>
            <a:ext cx="18891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59" name="Line 949"/>
          <p:cNvSpPr>
            <a:spLocks noChangeShapeType="1"/>
          </p:cNvSpPr>
          <p:nvPr/>
        </p:nvSpPr>
        <p:spPr bwMode="auto">
          <a:xfrm flipV="1">
            <a:off x="7716838" y="2190750"/>
            <a:ext cx="238125" cy="1682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60" name="Line 950"/>
          <p:cNvSpPr>
            <a:spLocks noChangeShapeType="1"/>
          </p:cNvSpPr>
          <p:nvPr/>
        </p:nvSpPr>
        <p:spPr bwMode="auto">
          <a:xfrm>
            <a:off x="7856538" y="2787650"/>
            <a:ext cx="177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61" name="Line 951"/>
          <p:cNvSpPr>
            <a:spLocks noChangeShapeType="1"/>
          </p:cNvSpPr>
          <p:nvPr/>
        </p:nvSpPr>
        <p:spPr bwMode="auto">
          <a:xfrm flipH="1">
            <a:off x="7002463" y="2863850"/>
            <a:ext cx="98425" cy="704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62" name="Line 952"/>
          <p:cNvSpPr>
            <a:spLocks noChangeShapeType="1"/>
          </p:cNvSpPr>
          <p:nvPr/>
        </p:nvSpPr>
        <p:spPr bwMode="auto">
          <a:xfrm flipH="1">
            <a:off x="7593013" y="2863850"/>
            <a:ext cx="111125" cy="7270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0063" name="Group 953"/>
          <p:cNvGrpSpPr>
            <a:grpSpLocks/>
          </p:cNvGrpSpPr>
          <p:nvPr/>
        </p:nvGrpSpPr>
        <p:grpSpPr bwMode="auto">
          <a:xfrm>
            <a:off x="6645275" y="4481513"/>
            <a:ext cx="501650" cy="234950"/>
            <a:chOff x="4701" y="2996"/>
            <a:chExt cx="316" cy="148"/>
          </a:xfrm>
        </p:grpSpPr>
        <p:sp>
          <p:nvSpPr>
            <p:cNvPr id="40478" name="Oval 954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79" name="Line 955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80" name="Line 956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81" name="Rectangle 957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0482" name="Oval 958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483" name="Group 959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40488" name="Line 96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489" name="Line 96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490" name="Line 96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484" name="Group 963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40485" name="Line 96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486" name="Line 96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487" name="Line 96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0064" name="Group 967"/>
          <p:cNvGrpSpPr>
            <a:grpSpLocks/>
          </p:cNvGrpSpPr>
          <p:nvPr/>
        </p:nvGrpSpPr>
        <p:grpSpPr bwMode="auto">
          <a:xfrm>
            <a:off x="5980113" y="4783138"/>
            <a:ext cx="501650" cy="234950"/>
            <a:chOff x="4701" y="2996"/>
            <a:chExt cx="316" cy="148"/>
          </a:xfrm>
        </p:grpSpPr>
        <p:sp>
          <p:nvSpPr>
            <p:cNvPr id="40465" name="Oval 968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66" name="Line 969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67" name="Line 970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68" name="Rectangle 971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0469" name="Oval 972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470" name="Group 973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40475" name="Line 97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476" name="Line 97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477" name="Line 97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471" name="Group 977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40472" name="Line 97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473" name="Line 97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474" name="Line 98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pic>
        <p:nvPicPr>
          <p:cNvPr id="40065" name="Picture 1020" descr="imgyjavg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1938" y="1878013"/>
            <a:ext cx="3683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066" name="Group 1021"/>
          <p:cNvGrpSpPr>
            <a:grpSpLocks/>
          </p:cNvGrpSpPr>
          <p:nvPr/>
        </p:nvGrpSpPr>
        <p:grpSpPr bwMode="auto">
          <a:xfrm>
            <a:off x="7464425" y="5226050"/>
            <a:ext cx="198438" cy="365125"/>
            <a:chOff x="4702" y="3292"/>
            <a:chExt cx="125" cy="230"/>
          </a:xfrm>
        </p:grpSpPr>
        <p:sp>
          <p:nvSpPr>
            <p:cNvPr id="40457" name="AutoShape 1022"/>
            <p:cNvSpPr>
              <a:spLocks noChangeArrowheads="1"/>
            </p:cNvSpPr>
            <p:nvPr/>
          </p:nvSpPr>
          <p:spPr bwMode="auto">
            <a:xfrm>
              <a:off x="4702" y="3469"/>
              <a:ext cx="125" cy="53"/>
            </a:xfrm>
            <a:prstGeom prst="parallelogram">
              <a:avLst>
                <a:gd name="adj" fmla="val 90856"/>
              </a:avLst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58" name="Rectangle 1023"/>
            <p:cNvSpPr>
              <a:spLocks noChangeArrowheads="1"/>
            </p:cNvSpPr>
            <p:nvPr/>
          </p:nvSpPr>
          <p:spPr bwMode="auto">
            <a:xfrm>
              <a:off x="4765" y="3293"/>
              <a:ext cx="58" cy="17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59" name="Rectangle 1024"/>
            <p:cNvSpPr>
              <a:spLocks noChangeArrowheads="1"/>
            </p:cNvSpPr>
            <p:nvPr/>
          </p:nvSpPr>
          <p:spPr bwMode="auto">
            <a:xfrm>
              <a:off x="4703" y="3344"/>
              <a:ext cx="79" cy="17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60" name="AutoShape 1025"/>
            <p:cNvSpPr>
              <a:spLocks noChangeArrowheads="1"/>
            </p:cNvSpPr>
            <p:nvPr/>
          </p:nvSpPr>
          <p:spPr bwMode="auto">
            <a:xfrm>
              <a:off x="4702" y="3292"/>
              <a:ext cx="125" cy="53"/>
            </a:xfrm>
            <a:prstGeom prst="parallelogram">
              <a:avLst>
                <a:gd name="adj" fmla="val 90856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61" name="Line 1026"/>
            <p:cNvSpPr>
              <a:spLocks noChangeShapeType="1"/>
            </p:cNvSpPr>
            <p:nvPr/>
          </p:nvSpPr>
          <p:spPr bwMode="auto">
            <a:xfrm>
              <a:off x="4827" y="3296"/>
              <a:ext cx="0" cy="17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62" name="Line 1027"/>
            <p:cNvSpPr>
              <a:spLocks noChangeShapeType="1"/>
            </p:cNvSpPr>
            <p:nvPr/>
          </p:nvSpPr>
          <p:spPr bwMode="auto">
            <a:xfrm flipH="1">
              <a:off x="4782" y="3469"/>
              <a:ext cx="45" cy="5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63" name="Rectangle 1028"/>
            <p:cNvSpPr>
              <a:spLocks noChangeArrowheads="1"/>
            </p:cNvSpPr>
            <p:nvPr/>
          </p:nvSpPr>
          <p:spPr bwMode="auto">
            <a:xfrm>
              <a:off x="4713" y="3367"/>
              <a:ext cx="52" cy="102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64" name="Rectangle 1029"/>
            <p:cNvSpPr>
              <a:spLocks noChangeArrowheads="1"/>
            </p:cNvSpPr>
            <p:nvPr/>
          </p:nvSpPr>
          <p:spPr bwMode="auto">
            <a:xfrm>
              <a:off x="4720" y="3398"/>
              <a:ext cx="40" cy="3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67" name="Group 1030"/>
          <p:cNvGrpSpPr>
            <a:grpSpLocks/>
          </p:cNvGrpSpPr>
          <p:nvPr/>
        </p:nvGrpSpPr>
        <p:grpSpPr bwMode="auto">
          <a:xfrm>
            <a:off x="7926388" y="4949825"/>
            <a:ext cx="198437" cy="365125"/>
            <a:chOff x="4702" y="3292"/>
            <a:chExt cx="125" cy="230"/>
          </a:xfrm>
        </p:grpSpPr>
        <p:sp>
          <p:nvSpPr>
            <p:cNvPr id="40449" name="AutoShape 1031"/>
            <p:cNvSpPr>
              <a:spLocks noChangeArrowheads="1"/>
            </p:cNvSpPr>
            <p:nvPr/>
          </p:nvSpPr>
          <p:spPr bwMode="auto">
            <a:xfrm>
              <a:off x="4702" y="3469"/>
              <a:ext cx="125" cy="53"/>
            </a:xfrm>
            <a:prstGeom prst="parallelogram">
              <a:avLst>
                <a:gd name="adj" fmla="val 90856"/>
              </a:avLst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50" name="Rectangle 1032"/>
            <p:cNvSpPr>
              <a:spLocks noChangeArrowheads="1"/>
            </p:cNvSpPr>
            <p:nvPr/>
          </p:nvSpPr>
          <p:spPr bwMode="auto">
            <a:xfrm>
              <a:off x="4765" y="3293"/>
              <a:ext cx="58" cy="17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51" name="Rectangle 1033"/>
            <p:cNvSpPr>
              <a:spLocks noChangeArrowheads="1"/>
            </p:cNvSpPr>
            <p:nvPr/>
          </p:nvSpPr>
          <p:spPr bwMode="auto">
            <a:xfrm>
              <a:off x="4703" y="3344"/>
              <a:ext cx="79" cy="17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52" name="AutoShape 1034"/>
            <p:cNvSpPr>
              <a:spLocks noChangeArrowheads="1"/>
            </p:cNvSpPr>
            <p:nvPr/>
          </p:nvSpPr>
          <p:spPr bwMode="auto">
            <a:xfrm>
              <a:off x="4702" y="3292"/>
              <a:ext cx="125" cy="53"/>
            </a:xfrm>
            <a:prstGeom prst="parallelogram">
              <a:avLst>
                <a:gd name="adj" fmla="val 90856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53" name="Line 1035"/>
            <p:cNvSpPr>
              <a:spLocks noChangeShapeType="1"/>
            </p:cNvSpPr>
            <p:nvPr/>
          </p:nvSpPr>
          <p:spPr bwMode="auto">
            <a:xfrm>
              <a:off x="4827" y="3296"/>
              <a:ext cx="0" cy="17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54" name="Line 1036"/>
            <p:cNvSpPr>
              <a:spLocks noChangeShapeType="1"/>
            </p:cNvSpPr>
            <p:nvPr/>
          </p:nvSpPr>
          <p:spPr bwMode="auto">
            <a:xfrm flipH="1">
              <a:off x="4782" y="3469"/>
              <a:ext cx="45" cy="5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55" name="Rectangle 1037"/>
            <p:cNvSpPr>
              <a:spLocks noChangeArrowheads="1"/>
            </p:cNvSpPr>
            <p:nvPr/>
          </p:nvSpPr>
          <p:spPr bwMode="auto">
            <a:xfrm>
              <a:off x="4713" y="3367"/>
              <a:ext cx="52" cy="102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456" name="Rectangle 1038"/>
            <p:cNvSpPr>
              <a:spLocks noChangeArrowheads="1"/>
            </p:cNvSpPr>
            <p:nvPr/>
          </p:nvSpPr>
          <p:spPr bwMode="auto">
            <a:xfrm>
              <a:off x="4720" y="3398"/>
              <a:ext cx="40" cy="3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068" name="AutoShape 1040"/>
          <p:cNvSpPr>
            <a:spLocks noChangeAspect="1" noChangeArrowheads="1" noTextEdit="1"/>
          </p:cNvSpPr>
          <p:nvPr/>
        </p:nvSpPr>
        <p:spPr bwMode="auto">
          <a:xfrm>
            <a:off x="7143750" y="5394325"/>
            <a:ext cx="233363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69" name="Freeform 1041"/>
          <p:cNvSpPr>
            <a:spLocks/>
          </p:cNvSpPr>
          <p:nvPr/>
        </p:nvSpPr>
        <p:spPr bwMode="auto">
          <a:xfrm>
            <a:off x="7145338" y="5394325"/>
            <a:ext cx="231775" cy="252413"/>
          </a:xfrm>
          <a:custGeom>
            <a:avLst/>
            <a:gdLst>
              <a:gd name="T0" fmla="*/ 2147483647 w 1894"/>
              <a:gd name="T1" fmla="*/ 0 h 1904"/>
              <a:gd name="T2" fmla="*/ 2147483647 w 1894"/>
              <a:gd name="T3" fmla="*/ 0 h 1904"/>
              <a:gd name="T4" fmla="*/ 2147483647 w 1894"/>
              <a:gd name="T5" fmla="*/ 309878372 h 1904"/>
              <a:gd name="T6" fmla="*/ 2147483647 w 1894"/>
              <a:gd name="T7" fmla="*/ 927296983 h 1904"/>
              <a:gd name="T8" fmla="*/ 2147483647 w 1894"/>
              <a:gd name="T9" fmla="*/ 1852256496 h 1904"/>
              <a:gd name="T10" fmla="*/ 2147483647 w 1894"/>
              <a:gd name="T11" fmla="*/ 2147483647 h 1904"/>
              <a:gd name="T12" fmla="*/ 2147483647 w 1894"/>
              <a:gd name="T13" fmla="*/ 2147483647 h 1904"/>
              <a:gd name="T14" fmla="*/ 2147483647 w 1894"/>
              <a:gd name="T15" fmla="*/ 2147483647 h 1904"/>
              <a:gd name="T16" fmla="*/ 2147483647 w 1894"/>
              <a:gd name="T17" fmla="*/ 2147483647 h 1904"/>
              <a:gd name="T18" fmla="*/ 2147483647 w 1894"/>
              <a:gd name="T19" fmla="*/ 2147483647 h 1904"/>
              <a:gd name="T20" fmla="*/ 2147483647 w 1894"/>
              <a:gd name="T21" fmla="*/ 2147483647 h 1904"/>
              <a:gd name="T22" fmla="*/ 2147483647 w 1894"/>
              <a:gd name="T23" fmla="*/ 2147483647 h 1904"/>
              <a:gd name="T24" fmla="*/ 2147483647 w 1894"/>
              <a:gd name="T25" fmla="*/ 2147483647 h 1904"/>
              <a:gd name="T26" fmla="*/ 2147483647 w 1894"/>
              <a:gd name="T27" fmla="*/ 2147483647 h 1904"/>
              <a:gd name="T28" fmla="*/ 2147483647 w 1894"/>
              <a:gd name="T29" fmla="*/ 2147483647 h 1904"/>
              <a:gd name="T30" fmla="*/ 2147483647 w 1894"/>
              <a:gd name="T31" fmla="*/ 2147483647 h 1904"/>
              <a:gd name="T32" fmla="*/ 2147483647 w 1894"/>
              <a:gd name="T33" fmla="*/ 2147483647 h 1904"/>
              <a:gd name="T34" fmla="*/ 2147483647 w 1894"/>
              <a:gd name="T35" fmla="*/ 2147483647 h 1904"/>
              <a:gd name="T36" fmla="*/ 2147483647 w 1894"/>
              <a:gd name="T37" fmla="*/ 2147483647 h 1904"/>
              <a:gd name="T38" fmla="*/ 2147483647 w 1894"/>
              <a:gd name="T39" fmla="*/ 2147483647 h 1904"/>
              <a:gd name="T40" fmla="*/ 2147483647 w 1894"/>
              <a:gd name="T41" fmla="*/ 2147483647 h 1904"/>
              <a:gd name="T42" fmla="*/ 2147483647 w 1894"/>
              <a:gd name="T43" fmla="*/ 2147483647 h 1904"/>
              <a:gd name="T44" fmla="*/ 2147483647 w 1894"/>
              <a:gd name="T45" fmla="*/ 2147483647 h 1904"/>
              <a:gd name="T46" fmla="*/ 2147483647 w 1894"/>
              <a:gd name="T47" fmla="*/ 2147483647 h 1904"/>
              <a:gd name="T48" fmla="*/ 2147483647 w 1894"/>
              <a:gd name="T49" fmla="*/ 2147483647 h 1904"/>
              <a:gd name="T50" fmla="*/ 2147483647 w 1894"/>
              <a:gd name="T51" fmla="*/ 2147483647 h 1904"/>
              <a:gd name="T52" fmla="*/ 2147483647 w 1894"/>
              <a:gd name="T53" fmla="*/ 2147483647 h 1904"/>
              <a:gd name="T54" fmla="*/ 2147483647 w 1894"/>
              <a:gd name="T55" fmla="*/ 2147483647 h 1904"/>
              <a:gd name="T56" fmla="*/ 2147483647 w 1894"/>
              <a:gd name="T57" fmla="*/ 2147483647 h 1904"/>
              <a:gd name="T58" fmla="*/ 2147483647 w 1894"/>
              <a:gd name="T59" fmla="*/ 2147483647 h 1904"/>
              <a:gd name="T60" fmla="*/ 2147483647 w 1894"/>
              <a:gd name="T61" fmla="*/ 2147483647 h 1904"/>
              <a:gd name="T62" fmla="*/ 2147483647 w 1894"/>
              <a:gd name="T63" fmla="*/ 2147483647 h 1904"/>
              <a:gd name="T64" fmla="*/ 2147483647 w 1894"/>
              <a:gd name="T65" fmla="*/ 2147483647 h 1904"/>
              <a:gd name="T66" fmla="*/ 2147483647 w 1894"/>
              <a:gd name="T67" fmla="*/ 2147483647 h 1904"/>
              <a:gd name="T68" fmla="*/ 2147483647 w 1894"/>
              <a:gd name="T69" fmla="*/ 2147483647 h 1904"/>
              <a:gd name="T70" fmla="*/ 2147483647 w 1894"/>
              <a:gd name="T71" fmla="*/ 2147483647 h 1904"/>
              <a:gd name="T72" fmla="*/ 2147483647 w 1894"/>
              <a:gd name="T73" fmla="*/ 2147483647 h 1904"/>
              <a:gd name="T74" fmla="*/ 2147483647 w 1894"/>
              <a:gd name="T75" fmla="*/ 2147483647 h 1904"/>
              <a:gd name="T76" fmla="*/ 2147483647 w 1894"/>
              <a:gd name="T77" fmla="*/ 2147483647 h 1904"/>
              <a:gd name="T78" fmla="*/ 1794075585 w 1894"/>
              <a:gd name="T79" fmla="*/ 2147483647 h 1904"/>
              <a:gd name="T80" fmla="*/ 0 w 1894"/>
              <a:gd name="T81" fmla="*/ 2147483647 h 1904"/>
              <a:gd name="T82" fmla="*/ 896132230 w 1894"/>
              <a:gd name="T83" fmla="*/ 2147483647 h 1904"/>
              <a:gd name="T84" fmla="*/ 2147483647 w 1894"/>
              <a:gd name="T85" fmla="*/ 2147483647 h 1904"/>
              <a:gd name="T86" fmla="*/ 2147483647 w 1894"/>
              <a:gd name="T87" fmla="*/ 2147483647 h 1904"/>
              <a:gd name="T88" fmla="*/ 2147483647 w 1894"/>
              <a:gd name="T89" fmla="*/ 2147483647 h 1904"/>
              <a:gd name="T90" fmla="*/ 2147483647 w 1894"/>
              <a:gd name="T91" fmla="*/ 2147483647 h 1904"/>
              <a:gd name="T92" fmla="*/ 2147483647 w 1894"/>
              <a:gd name="T93" fmla="*/ 2147483647 h 190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894"/>
              <a:gd name="T142" fmla="*/ 0 h 1904"/>
              <a:gd name="T143" fmla="*/ 1894 w 1894"/>
              <a:gd name="T144" fmla="*/ 1904 h 190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894" h="1904">
                <a:moveTo>
                  <a:pt x="651" y="0"/>
                </a:moveTo>
                <a:lnTo>
                  <a:pt x="653" y="0"/>
                </a:lnTo>
                <a:lnTo>
                  <a:pt x="659" y="0"/>
                </a:lnTo>
                <a:lnTo>
                  <a:pt x="668" y="0"/>
                </a:lnTo>
                <a:lnTo>
                  <a:pt x="682" y="0"/>
                </a:lnTo>
                <a:lnTo>
                  <a:pt x="699" y="1"/>
                </a:lnTo>
                <a:lnTo>
                  <a:pt x="720" y="1"/>
                </a:lnTo>
                <a:lnTo>
                  <a:pt x="742" y="3"/>
                </a:lnTo>
                <a:lnTo>
                  <a:pt x="769" y="4"/>
                </a:lnTo>
                <a:lnTo>
                  <a:pt x="799" y="6"/>
                </a:lnTo>
                <a:lnTo>
                  <a:pt x="831" y="8"/>
                </a:lnTo>
                <a:lnTo>
                  <a:pt x="865" y="10"/>
                </a:lnTo>
                <a:lnTo>
                  <a:pt x="902" y="13"/>
                </a:lnTo>
                <a:lnTo>
                  <a:pt x="941" y="17"/>
                </a:lnTo>
                <a:lnTo>
                  <a:pt x="982" y="21"/>
                </a:lnTo>
                <a:lnTo>
                  <a:pt x="1025" y="26"/>
                </a:lnTo>
                <a:lnTo>
                  <a:pt x="1070" y="32"/>
                </a:lnTo>
                <a:lnTo>
                  <a:pt x="1116" y="38"/>
                </a:lnTo>
                <a:lnTo>
                  <a:pt x="1164" y="46"/>
                </a:lnTo>
                <a:lnTo>
                  <a:pt x="1213" y="55"/>
                </a:lnTo>
                <a:lnTo>
                  <a:pt x="1263" y="63"/>
                </a:lnTo>
                <a:lnTo>
                  <a:pt x="1315" y="73"/>
                </a:lnTo>
                <a:lnTo>
                  <a:pt x="1366" y="85"/>
                </a:lnTo>
                <a:lnTo>
                  <a:pt x="1418" y="97"/>
                </a:lnTo>
                <a:lnTo>
                  <a:pt x="1472" y="111"/>
                </a:lnTo>
                <a:lnTo>
                  <a:pt x="1525" y="125"/>
                </a:lnTo>
                <a:lnTo>
                  <a:pt x="1579" y="141"/>
                </a:lnTo>
                <a:lnTo>
                  <a:pt x="1632" y="159"/>
                </a:lnTo>
                <a:lnTo>
                  <a:pt x="1685" y="177"/>
                </a:lnTo>
                <a:lnTo>
                  <a:pt x="1739" y="197"/>
                </a:lnTo>
                <a:lnTo>
                  <a:pt x="1791" y="218"/>
                </a:lnTo>
                <a:lnTo>
                  <a:pt x="1843" y="241"/>
                </a:lnTo>
                <a:lnTo>
                  <a:pt x="1894" y="266"/>
                </a:lnTo>
                <a:lnTo>
                  <a:pt x="1729" y="1139"/>
                </a:lnTo>
                <a:lnTo>
                  <a:pt x="1733" y="1140"/>
                </a:lnTo>
                <a:lnTo>
                  <a:pt x="1742" y="1146"/>
                </a:lnTo>
                <a:lnTo>
                  <a:pt x="1755" y="1156"/>
                </a:lnTo>
                <a:lnTo>
                  <a:pt x="1768" y="1173"/>
                </a:lnTo>
                <a:lnTo>
                  <a:pt x="1778" y="1199"/>
                </a:lnTo>
                <a:lnTo>
                  <a:pt x="1781" y="1234"/>
                </a:lnTo>
                <a:lnTo>
                  <a:pt x="1777" y="1281"/>
                </a:lnTo>
                <a:lnTo>
                  <a:pt x="1760" y="1341"/>
                </a:lnTo>
                <a:lnTo>
                  <a:pt x="1472" y="1765"/>
                </a:lnTo>
                <a:lnTo>
                  <a:pt x="1432" y="1765"/>
                </a:lnTo>
                <a:lnTo>
                  <a:pt x="1324" y="1904"/>
                </a:lnTo>
                <a:lnTo>
                  <a:pt x="1322" y="1904"/>
                </a:lnTo>
                <a:lnTo>
                  <a:pt x="1315" y="1903"/>
                </a:lnTo>
                <a:lnTo>
                  <a:pt x="1304" y="1902"/>
                </a:lnTo>
                <a:lnTo>
                  <a:pt x="1290" y="1900"/>
                </a:lnTo>
                <a:lnTo>
                  <a:pt x="1270" y="1897"/>
                </a:lnTo>
                <a:lnTo>
                  <a:pt x="1249" y="1894"/>
                </a:lnTo>
                <a:lnTo>
                  <a:pt x="1223" y="1891"/>
                </a:lnTo>
                <a:lnTo>
                  <a:pt x="1194" y="1887"/>
                </a:lnTo>
                <a:lnTo>
                  <a:pt x="1162" y="1881"/>
                </a:lnTo>
                <a:lnTo>
                  <a:pt x="1128" y="1876"/>
                </a:lnTo>
                <a:lnTo>
                  <a:pt x="1091" y="1869"/>
                </a:lnTo>
                <a:lnTo>
                  <a:pt x="1050" y="1862"/>
                </a:lnTo>
                <a:lnTo>
                  <a:pt x="1008" y="1854"/>
                </a:lnTo>
                <a:lnTo>
                  <a:pt x="964" y="1845"/>
                </a:lnTo>
                <a:lnTo>
                  <a:pt x="918" y="1835"/>
                </a:lnTo>
                <a:lnTo>
                  <a:pt x="870" y="1824"/>
                </a:lnTo>
                <a:lnTo>
                  <a:pt x="820" y="1813"/>
                </a:lnTo>
                <a:lnTo>
                  <a:pt x="769" y="1800"/>
                </a:lnTo>
                <a:lnTo>
                  <a:pt x="717" y="1786"/>
                </a:lnTo>
                <a:lnTo>
                  <a:pt x="664" y="1772"/>
                </a:lnTo>
                <a:lnTo>
                  <a:pt x="610" y="1755"/>
                </a:lnTo>
                <a:lnTo>
                  <a:pt x="555" y="1738"/>
                </a:lnTo>
                <a:lnTo>
                  <a:pt x="501" y="1720"/>
                </a:lnTo>
                <a:lnTo>
                  <a:pt x="445" y="1701"/>
                </a:lnTo>
                <a:lnTo>
                  <a:pt x="390" y="1681"/>
                </a:lnTo>
                <a:lnTo>
                  <a:pt x="334" y="1659"/>
                </a:lnTo>
                <a:lnTo>
                  <a:pt x="280" y="1636"/>
                </a:lnTo>
                <a:lnTo>
                  <a:pt x="225" y="1611"/>
                </a:lnTo>
                <a:lnTo>
                  <a:pt x="172" y="1585"/>
                </a:lnTo>
                <a:lnTo>
                  <a:pt x="119" y="1559"/>
                </a:lnTo>
                <a:lnTo>
                  <a:pt x="67" y="1530"/>
                </a:lnTo>
                <a:lnTo>
                  <a:pt x="17" y="1500"/>
                </a:lnTo>
                <a:lnTo>
                  <a:pt x="16" y="1495"/>
                </a:lnTo>
                <a:lnTo>
                  <a:pt x="12" y="1480"/>
                </a:lnTo>
                <a:lnTo>
                  <a:pt x="8" y="1457"/>
                </a:lnTo>
                <a:lnTo>
                  <a:pt x="4" y="1430"/>
                </a:lnTo>
                <a:lnTo>
                  <a:pt x="0" y="1401"/>
                </a:lnTo>
                <a:lnTo>
                  <a:pt x="0" y="1370"/>
                </a:lnTo>
                <a:lnTo>
                  <a:pt x="4" y="1343"/>
                </a:lnTo>
                <a:lnTo>
                  <a:pt x="12" y="1319"/>
                </a:lnTo>
                <a:lnTo>
                  <a:pt x="388" y="965"/>
                </a:lnTo>
                <a:lnTo>
                  <a:pt x="387" y="961"/>
                </a:lnTo>
                <a:lnTo>
                  <a:pt x="386" y="952"/>
                </a:lnTo>
                <a:lnTo>
                  <a:pt x="386" y="936"/>
                </a:lnTo>
                <a:lnTo>
                  <a:pt x="390" y="917"/>
                </a:lnTo>
                <a:lnTo>
                  <a:pt x="397" y="893"/>
                </a:lnTo>
                <a:lnTo>
                  <a:pt x="412" y="868"/>
                </a:lnTo>
                <a:lnTo>
                  <a:pt x="435" y="841"/>
                </a:lnTo>
                <a:lnTo>
                  <a:pt x="468" y="814"/>
                </a:lnTo>
                <a:lnTo>
                  <a:pt x="651" y="0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70" name="Freeform 1042"/>
          <p:cNvSpPr>
            <a:spLocks/>
          </p:cNvSpPr>
          <p:nvPr/>
        </p:nvSpPr>
        <p:spPr bwMode="auto">
          <a:xfrm>
            <a:off x="7173913" y="5554663"/>
            <a:ext cx="134937" cy="42862"/>
          </a:xfrm>
          <a:custGeom>
            <a:avLst/>
            <a:gdLst>
              <a:gd name="T0" fmla="*/ 2147483647 w 1106"/>
              <a:gd name="T1" fmla="*/ 0 h 331"/>
              <a:gd name="T2" fmla="*/ 2147483647 w 1106"/>
              <a:gd name="T3" fmla="*/ 2147483647 h 331"/>
              <a:gd name="T4" fmla="*/ 2147483647 w 1106"/>
              <a:gd name="T5" fmla="*/ 2147483647 h 331"/>
              <a:gd name="T6" fmla="*/ 0 w 1106"/>
              <a:gd name="T7" fmla="*/ 2147483647 h 331"/>
              <a:gd name="T8" fmla="*/ 2147483647 w 1106"/>
              <a:gd name="T9" fmla="*/ 0 h 3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6"/>
              <a:gd name="T16" fmla="*/ 0 h 331"/>
              <a:gd name="T17" fmla="*/ 1106 w 1106"/>
              <a:gd name="T18" fmla="*/ 331 h 3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6" h="331">
                <a:moveTo>
                  <a:pt x="40" y="0"/>
                </a:moveTo>
                <a:lnTo>
                  <a:pt x="1106" y="277"/>
                </a:lnTo>
                <a:lnTo>
                  <a:pt x="1071" y="331"/>
                </a:lnTo>
                <a:lnTo>
                  <a:pt x="0" y="36"/>
                </a:lnTo>
                <a:lnTo>
                  <a:pt x="40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71" name="Freeform 1043"/>
          <p:cNvSpPr>
            <a:spLocks/>
          </p:cNvSpPr>
          <p:nvPr/>
        </p:nvSpPr>
        <p:spPr bwMode="auto">
          <a:xfrm>
            <a:off x="7151688" y="5573713"/>
            <a:ext cx="157162" cy="66675"/>
          </a:xfrm>
          <a:custGeom>
            <a:avLst/>
            <a:gdLst>
              <a:gd name="T0" fmla="*/ 2147483647 w 1285"/>
              <a:gd name="T1" fmla="*/ 2147483647 h 505"/>
              <a:gd name="T2" fmla="*/ 2147483647 w 1285"/>
              <a:gd name="T3" fmla="*/ 2147483647 h 505"/>
              <a:gd name="T4" fmla="*/ 2147483647 w 1285"/>
              <a:gd name="T5" fmla="*/ 2147483647 h 505"/>
              <a:gd name="T6" fmla="*/ 2147483647 w 1285"/>
              <a:gd name="T7" fmla="*/ 2147483647 h 505"/>
              <a:gd name="T8" fmla="*/ 2147483647 w 1285"/>
              <a:gd name="T9" fmla="*/ 2147483647 h 505"/>
              <a:gd name="T10" fmla="*/ 2147483647 w 1285"/>
              <a:gd name="T11" fmla="*/ 2147483647 h 505"/>
              <a:gd name="T12" fmla="*/ 2147483647 w 1285"/>
              <a:gd name="T13" fmla="*/ 2147483647 h 505"/>
              <a:gd name="T14" fmla="*/ 2147483647 w 1285"/>
              <a:gd name="T15" fmla="*/ 2147483647 h 505"/>
              <a:gd name="T16" fmla="*/ 2147483647 w 1285"/>
              <a:gd name="T17" fmla="*/ 2147483647 h 505"/>
              <a:gd name="T18" fmla="*/ 2147483647 w 1285"/>
              <a:gd name="T19" fmla="*/ 2147483647 h 505"/>
              <a:gd name="T20" fmla="*/ 2147483647 w 1285"/>
              <a:gd name="T21" fmla="*/ 2147483647 h 505"/>
              <a:gd name="T22" fmla="*/ 2147483647 w 1285"/>
              <a:gd name="T23" fmla="*/ 2147483647 h 505"/>
              <a:gd name="T24" fmla="*/ 2147483647 w 1285"/>
              <a:gd name="T25" fmla="*/ 2147483647 h 505"/>
              <a:gd name="T26" fmla="*/ 2147483647 w 1285"/>
              <a:gd name="T27" fmla="*/ 2147483647 h 505"/>
              <a:gd name="T28" fmla="*/ 2147483647 w 1285"/>
              <a:gd name="T29" fmla="*/ 2147483647 h 505"/>
              <a:gd name="T30" fmla="*/ 2147483647 w 1285"/>
              <a:gd name="T31" fmla="*/ 2147483647 h 505"/>
              <a:gd name="T32" fmla="*/ 1342856684 w 1285"/>
              <a:gd name="T33" fmla="*/ 1215209014 h 505"/>
              <a:gd name="T34" fmla="*/ 448232091 w 1285"/>
              <a:gd name="T35" fmla="*/ 2147483647 h 505"/>
              <a:gd name="T36" fmla="*/ 0 w 1285"/>
              <a:gd name="T37" fmla="*/ 2147483647 h 505"/>
              <a:gd name="T38" fmla="*/ 1789248452 w 1285"/>
              <a:gd name="T39" fmla="*/ 2147483647 h 505"/>
              <a:gd name="T40" fmla="*/ 2147483647 w 1285"/>
              <a:gd name="T41" fmla="*/ 2147483647 h 505"/>
              <a:gd name="T42" fmla="*/ 2147483647 w 1285"/>
              <a:gd name="T43" fmla="*/ 2147483647 h 505"/>
              <a:gd name="T44" fmla="*/ 2147483647 w 1285"/>
              <a:gd name="T45" fmla="*/ 2147483647 h 505"/>
              <a:gd name="T46" fmla="*/ 2147483647 w 1285"/>
              <a:gd name="T47" fmla="*/ 2147483647 h 505"/>
              <a:gd name="T48" fmla="*/ 2147483647 w 1285"/>
              <a:gd name="T49" fmla="*/ 2147483647 h 505"/>
              <a:gd name="T50" fmla="*/ 2147483647 w 1285"/>
              <a:gd name="T51" fmla="*/ 2147483647 h 505"/>
              <a:gd name="T52" fmla="*/ 2147483647 w 1285"/>
              <a:gd name="T53" fmla="*/ 2147483647 h 505"/>
              <a:gd name="T54" fmla="*/ 2147483647 w 1285"/>
              <a:gd name="T55" fmla="*/ 2147483647 h 505"/>
              <a:gd name="T56" fmla="*/ 2147483647 w 1285"/>
              <a:gd name="T57" fmla="*/ 2147483647 h 505"/>
              <a:gd name="T58" fmla="*/ 2147483647 w 1285"/>
              <a:gd name="T59" fmla="*/ 2147483647 h 505"/>
              <a:gd name="T60" fmla="*/ 2147483647 w 1285"/>
              <a:gd name="T61" fmla="*/ 2147483647 h 505"/>
              <a:gd name="T62" fmla="*/ 2147483647 w 1285"/>
              <a:gd name="T63" fmla="*/ 2147483647 h 505"/>
              <a:gd name="T64" fmla="*/ 2147483647 w 1285"/>
              <a:gd name="T65" fmla="*/ 2147483647 h 505"/>
              <a:gd name="T66" fmla="*/ 2147483647 w 1285"/>
              <a:gd name="T67" fmla="*/ 2147483647 h 505"/>
              <a:gd name="T68" fmla="*/ 2147483647 w 1285"/>
              <a:gd name="T69" fmla="*/ 2147483647 h 505"/>
              <a:gd name="T70" fmla="*/ 2147483647 w 1285"/>
              <a:gd name="T71" fmla="*/ 2147483647 h 505"/>
              <a:gd name="T72" fmla="*/ 2147483647 w 1285"/>
              <a:gd name="T73" fmla="*/ 2147483647 h 505"/>
              <a:gd name="T74" fmla="*/ 2147483647 w 1285"/>
              <a:gd name="T75" fmla="*/ 2147483647 h 505"/>
              <a:gd name="T76" fmla="*/ 2147483647 w 1285"/>
              <a:gd name="T77" fmla="*/ 2147483647 h 505"/>
              <a:gd name="T78" fmla="*/ 2147483647 w 1285"/>
              <a:gd name="T79" fmla="*/ 2147483647 h 50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85"/>
              <a:gd name="T121" fmla="*/ 0 h 505"/>
              <a:gd name="T122" fmla="*/ 1285 w 1285"/>
              <a:gd name="T123" fmla="*/ 505 h 50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85" h="505">
                <a:moveTo>
                  <a:pt x="1284" y="391"/>
                </a:moveTo>
                <a:lnTo>
                  <a:pt x="1282" y="391"/>
                </a:lnTo>
                <a:lnTo>
                  <a:pt x="1275" y="390"/>
                </a:lnTo>
                <a:lnTo>
                  <a:pt x="1264" y="389"/>
                </a:lnTo>
                <a:lnTo>
                  <a:pt x="1250" y="387"/>
                </a:lnTo>
                <a:lnTo>
                  <a:pt x="1232" y="385"/>
                </a:lnTo>
                <a:lnTo>
                  <a:pt x="1209" y="382"/>
                </a:lnTo>
                <a:lnTo>
                  <a:pt x="1183" y="378"/>
                </a:lnTo>
                <a:lnTo>
                  <a:pt x="1155" y="374"/>
                </a:lnTo>
                <a:lnTo>
                  <a:pt x="1124" y="369"/>
                </a:lnTo>
                <a:lnTo>
                  <a:pt x="1089" y="362"/>
                </a:lnTo>
                <a:lnTo>
                  <a:pt x="1052" y="355"/>
                </a:lnTo>
                <a:lnTo>
                  <a:pt x="1013" y="349"/>
                </a:lnTo>
                <a:lnTo>
                  <a:pt x="971" y="340"/>
                </a:lnTo>
                <a:lnTo>
                  <a:pt x="926" y="332"/>
                </a:lnTo>
                <a:lnTo>
                  <a:pt x="881" y="322"/>
                </a:lnTo>
                <a:lnTo>
                  <a:pt x="834" y="311"/>
                </a:lnTo>
                <a:lnTo>
                  <a:pt x="785" y="299"/>
                </a:lnTo>
                <a:lnTo>
                  <a:pt x="735" y="287"/>
                </a:lnTo>
                <a:lnTo>
                  <a:pt x="684" y="273"/>
                </a:lnTo>
                <a:lnTo>
                  <a:pt x="632" y="259"/>
                </a:lnTo>
                <a:lnTo>
                  <a:pt x="579" y="244"/>
                </a:lnTo>
                <a:lnTo>
                  <a:pt x="526" y="228"/>
                </a:lnTo>
                <a:lnTo>
                  <a:pt x="472" y="209"/>
                </a:lnTo>
                <a:lnTo>
                  <a:pt x="419" y="191"/>
                </a:lnTo>
                <a:lnTo>
                  <a:pt x="364" y="171"/>
                </a:lnTo>
                <a:lnTo>
                  <a:pt x="311" y="150"/>
                </a:lnTo>
                <a:lnTo>
                  <a:pt x="259" y="128"/>
                </a:lnTo>
                <a:lnTo>
                  <a:pt x="206" y="105"/>
                </a:lnTo>
                <a:lnTo>
                  <a:pt x="155" y="81"/>
                </a:lnTo>
                <a:lnTo>
                  <a:pt x="104" y="55"/>
                </a:lnTo>
                <a:lnTo>
                  <a:pt x="55" y="28"/>
                </a:lnTo>
                <a:lnTo>
                  <a:pt x="7" y="0"/>
                </a:lnTo>
                <a:lnTo>
                  <a:pt x="6" y="4"/>
                </a:lnTo>
                <a:lnTo>
                  <a:pt x="4" y="15"/>
                </a:lnTo>
                <a:lnTo>
                  <a:pt x="2" y="32"/>
                </a:lnTo>
                <a:lnTo>
                  <a:pt x="0" y="53"/>
                </a:lnTo>
                <a:lnTo>
                  <a:pt x="0" y="76"/>
                </a:lnTo>
                <a:lnTo>
                  <a:pt x="2" y="98"/>
                </a:lnTo>
                <a:lnTo>
                  <a:pt x="8" y="120"/>
                </a:lnTo>
                <a:lnTo>
                  <a:pt x="18" y="137"/>
                </a:lnTo>
                <a:lnTo>
                  <a:pt x="19" y="139"/>
                </a:lnTo>
                <a:lnTo>
                  <a:pt x="22" y="141"/>
                </a:lnTo>
                <a:lnTo>
                  <a:pt x="28" y="144"/>
                </a:lnTo>
                <a:lnTo>
                  <a:pt x="37" y="148"/>
                </a:lnTo>
                <a:lnTo>
                  <a:pt x="47" y="155"/>
                </a:lnTo>
                <a:lnTo>
                  <a:pt x="59" y="162"/>
                </a:lnTo>
                <a:lnTo>
                  <a:pt x="75" y="170"/>
                </a:lnTo>
                <a:lnTo>
                  <a:pt x="92" y="180"/>
                </a:lnTo>
                <a:lnTo>
                  <a:pt x="112" y="190"/>
                </a:lnTo>
                <a:lnTo>
                  <a:pt x="134" y="200"/>
                </a:lnTo>
                <a:lnTo>
                  <a:pt x="159" y="212"/>
                </a:lnTo>
                <a:lnTo>
                  <a:pt x="186" y="225"/>
                </a:lnTo>
                <a:lnTo>
                  <a:pt x="215" y="238"/>
                </a:lnTo>
                <a:lnTo>
                  <a:pt x="247" y="252"/>
                </a:lnTo>
                <a:lnTo>
                  <a:pt x="281" y="267"/>
                </a:lnTo>
                <a:lnTo>
                  <a:pt x="318" y="281"/>
                </a:lnTo>
                <a:lnTo>
                  <a:pt x="358" y="296"/>
                </a:lnTo>
                <a:lnTo>
                  <a:pt x="399" y="311"/>
                </a:lnTo>
                <a:lnTo>
                  <a:pt x="443" y="326"/>
                </a:lnTo>
                <a:lnTo>
                  <a:pt x="491" y="341"/>
                </a:lnTo>
                <a:lnTo>
                  <a:pt x="540" y="357"/>
                </a:lnTo>
                <a:lnTo>
                  <a:pt x="592" y="372"/>
                </a:lnTo>
                <a:lnTo>
                  <a:pt x="647" y="387"/>
                </a:lnTo>
                <a:lnTo>
                  <a:pt x="703" y="402"/>
                </a:lnTo>
                <a:lnTo>
                  <a:pt x="764" y="416"/>
                </a:lnTo>
                <a:lnTo>
                  <a:pt x="826" y="431"/>
                </a:lnTo>
                <a:lnTo>
                  <a:pt x="890" y="444"/>
                </a:lnTo>
                <a:lnTo>
                  <a:pt x="958" y="459"/>
                </a:lnTo>
                <a:lnTo>
                  <a:pt x="1028" y="472"/>
                </a:lnTo>
                <a:lnTo>
                  <a:pt x="1101" y="483"/>
                </a:lnTo>
                <a:lnTo>
                  <a:pt x="1177" y="494"/>
                </a:lnTo>
                <a:lnTo>
                  <a:pt x="1255" y="505"/>
                </a:lnTo>
                <a:lnTo>
                  <a:pt x="1256" y="503"/>
                </a:lnTo>
                <a:lnTo>
                  <a:pt x="1260" y="497"/>
                </a:lnTo>
                <a:lnTo>
                  <a:pt x="1265" y="487"/>
                </a:lnTo>
                <a:lnTo>
                  <a:pt x="1272" y="473"/>
                </a:lnTo>
                <a:lnTo>
                  <a:pt x="1278" y="456"/>
                </a:lnTo>
                <a:lnTo>
                  <a:pt x="1282" y="437"/>
                </a:lnTo>
                <a:lnTo>
                  <a:pt x="1285" y="415"/>
                </a:lnTo>
                <a:lnTo>
                  <a:pt x="1284" y="391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72" name="AutoShape 1044"/>
          <p:cNvSpPr>
            <a:spLocks noChangeAspect="1" noChangeArrowheads="1" noTextEdit="1"/>
          </p:cNvSpPr>
          <p:nvPr/>
        </p:nvSpPr>
        <p:spPr bwMode="auto">
          <a:xfrm>
            <a:off x="7104063" y="5305425"/>
            <a:ext cx="2540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73" name="Freeform 1045"/>
          <p:cNvSpPr>
            <a:spLocks/>
          </p:cNvSpPr>
          <p:nvPr/>
        </p:nvSpPr>
        <p:spPr bwMode="auto">
          <a:xfrm>
            <a:off x="7156450" y="5324475"/>
            <a:ext cx="36513" cy="49213"/>
          </a:xfrm>
          <a:custGeom>
            <a:avLst/>
            <a:gdLst>
              <a:gd name="T0" fmla="*/ 2147483647 w 179"/>
              <a:gd name="T1" fmla="*/ 2147483647 h 216"/>
              <a:gd name="T2" fmla="*/ 2147483647 w 179"/>
              <a:gd name="T3" fmla="*/ 2147483647 h 216"/>
              <a:gd name="T4" fmla="*/ 2147483647 w 179"/>
              <a:gd name="T5" fmla="*/ 2147483647 h 216"/>
              <a:gd name="T6" fmla="*/ 2147483647 w 179"/>
              <a:gd name="T7" fmla="*/ 2147483647 h 216"/>
              <a:gd name="T8" fmla="*/ 2147483647 w 179"/>
              <a:gd name="T9" fmla="*/ 2147483647 h 216"/>
              <a:gd name="T10" fmla="*/ 2147483647 w 179"/>
              <a:gd name="T11" fmla="*/ 2147483647 h 216"/>
              <a:gd name="T12" fmla="*/ 2147483647 w 179"/>
              <a:gd name="T13" fmla="*/ 2147483647 h 216"/>
              <a:gd name="T14" fmla="*/ 2147483647 w 179"/>
              <a:gd name="T15" fmla="*/ 2147483647 h 216"/>
              <a:gd name="T16" fmla="*/ 0 w 179"/>
              <a:gd name="T17" fmla="*/ 2147483647 h 216"/>
              <a:gd name="T18" fmla="*/ 2147483647 w 179"/>
              <a:gd name="T19" fmla="*/ 2147483647 h 216"/>
              <a:gd name="T20" fmla="*/ 2147483647 w 179"/>
              <a:gd name="T21" fmla="*/ 2147483647 h 216"/>
              <a:gd name="T22" fmla="*/ 2147483647 w 179"/>
              <a:gd name="T23" fmla="*/ 2147483647 h 216"/>
              <a:gd name="T24" fmla="*/ 2147483647 w 179"/>
              <a:gd name="T25" fmla="*/ 2147483647 h 216"/>
              <a:gd name="T26" fmla="*/ 2147483647 w 179"/>
              <a:gd name="T27" fmla="*/ 2147483647 h 216"/>
              <a:gd name="T28" fmla="*/ 2147483647 w 179"/>
              <a:gd name="T29" fmla="*/ 2147483647 h 216"/>
              <a:gd name="T30" fmla="*/ 2147483647 w 179"/>
              <a:gd name="T31" fmla="*/ 2147483647 h 216"/>
              <a:gd name="T32" fmla="*/ 2147483647 w 179"/>
              <a:gd name="T33" fmla="*/ 2147483647 h 216"/>
              <a:gd name="T34" fmla="*/ 2147483647 w 179"/>
              <a:gd name="T35" fmla="*/ 2147483647 h 216"/>
              <a:gd name="T36" fmla="*/ 2147483647 w 179"/>
              <a:gd name="T37" fmla="*/ 2147483647 h 216"/>
              <a:gd name="T38" fmla="*/ 2147483647 w 179"/>
              <a:gd name="T39" fmla="*/ 2147483647 h 216"/>
              <a:gd name="T40" fmla="*/ 2147483647 w 179"/>
              <a:gd name="T41" fmla="*/ 2147483647 h 216"/>
              <a:gd name="T42" fmla="*/ 2147483647 w 179"/>
              <a:gd name="T43" fmla="*/ 2147483647 h 216"/>
              <a:gd name="T44" fmla="*/ 2147483647 w 179"/>
              <a:gd name="T45" fmla="*/ 2147483647 h 216"/>
              <a:gd name="T46" fmla="*/ 2147483647 w 179"/>
              <a:gd name="T47" fmla="*/ 2147483647 h 216"/>
              <a:gd name="T48" fmla="*/ 2147483647 w 179"/>
              <a:gd name="T49" fmla="*/ 2147483647 h 216"/>
              <a:gd name="T50" fmla="*/ 2147483647 w 179"/>
              <a:gd name="T51" fmla="*/ 2147483647 h 216"/>
              <a:gd name="T52" fmla="*/ 2147483647 w 179"/>
              <a:gd name="T53" fmla="*/ 2147483647 h 216"/>
              <a:gd name="T54" fmla="*/ 2147483647 w 179"/>
              <a:gd name="T55" fmla="*/ 2147483647 h 216"/>
              <a:gd name="T56" fmla="*/ 2147483647 w 179"/>
              <a:gd name="T57" fmla="*/ 2147483647 h 216"/>
              <a:gd name="T58" fmla="*/ 2147483647 w 179"/>
              <a:gd name="T59" fmla="*/ 2147483647 h 216"/>
              <a:gd name="T60" fmla="*/ 2147483647 w 179"/>
              <a:gd name="T61" fmla="*/ 2147483647 h 216"/>
              <a:gd name="T62" fmla="*/ 2147483647 w 179"/>
              <a:gd name="T63" fmla="*/ 2147483647 h 216"/>
              <a:gd name="T64" fmla="*/ 2147483647 w 179"/>
              <a:gd name="T65" fmla="*/ 2147483647 h 216"/>
              <a:gd name="T66" fmla="*/ 2147483647 w 179"/>
              <a:gd name="T67" fmla="*/ 2147483647 h 216"/>
              <a:gd name="T68" fmla="*/ 2147483647 w 179"/>
              <a:gd name="T69" fmla="*/ 2147483647 h 216"/>
              <a:gd name="T70" fmla="*/ 2147483647 w 179"/>
              <a:gd name="T71" fmla="*/ 2147483647 h 216"/>
              <a:gd name="T72" fmla="*/ 2147483647 w 179"/>
              <a:gd name="T73" fmla="*/ 2147483647 h 216"/>
              <a:gd name="T74" fmla="*/ 2147483647 w 179"/>
              <a:gd name="T75" fmla="*/ 2147483647 h 216"/>
              <a:gd name="T76" fmla="*/ 2147483647 w 179"/>
              <a:gd name="T77" fmla="*/ 2147483647 h 216"/>
              <a:gd name="T78" fmla="*/ 2147483647 w 179"/>
              <a:gd name="T79" fmla="*/ 2147483647 h 216"/>
              <a:gd name="T80" fmla="*/ 2147483647 w 179"/>
              <a:gd name="T81" fmla="*/ 2147483647 h 216"/>
              <a:gd name="T82" fmla="*/ 2147483647 w 179"/>
              <a:gd name="T83" fmla="*/ 2147483647 h 216"/>
              <a:gd name="T84" fmla="*/ 2147483647 w 179"/>
              <a:gd name="T85" fmla="*/ 0 h 216"/>
              <a:gd name="T86" fmla="*/ 2147483647 w 179"/>
              <a:gd name="T87" fmla="*/ 2147483647 h 216"/>
              <a:gd name="T88" fmla="*/ 2147483647 w 179"/>
              <a:gd name="T89" fmla="*/ 2147483647 h 216"/>
              <a:gd name="T90" fmla="*/ 2147483647 w 179"/>
              <a:gd name="T91" fmla="*/ 2147483647 h 216"/>
              <a:gd name="T92" fmla="*/ 2147483647 w 179"/>
              <a:gd name="T93" fmla="*/ 2147483647 h 216"/>
              <a:gd name="T94" fmla="*/ 2147483647 w 179"/>
              <a:gd name="T95" fmla="*/ 2147483647 h 216"/>
              <a:gd name="T96" fmla="*/ 2147483647 w 179"/>
              <a:gd name="T97" fmla="*/ 2147483647 h 21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79"/>
              <a:gd name="T148" fmla="*/ 0 h 216"/>
              <a:gd name="T149" fmla="*/ 179 w 179"/>
              <a:gd name="T150" fmla="*/ 216 h 21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79" h="216">
                <a:moveTo>
                  <a:pt x="63" y="28"/>
                </a:moveTo>
                <a:lnTo>
                  <a:pt x="49" y="37"/>
                </a:lnTo>
                <a:lnTo>
                  <a:pt x="38" y="47"/>
                </a:lnTo>
                <a:lnTo>
                  <a:pt x="27" y="59"/>
                </a:lnTo>
                <a:lnTo>
                  <a:pt x="18" y="72"/>
                </a:lnTo>
                <a:lnTo>
                  <a:pt x="10" y="86"/>
                </a:lnTo>
                <a:lnTo>
                  <a:pt x="5" y="101"/>
                </a:lnTo>
                <a:lnTo>
                  <a:pt x="2" y="117"/>
                </a:lnTo>
                <a:lnTo>
                  <a:pt x="0" y="133"/>
                </a:lnTo>
                <a:lnTo>
                  <a:pt x="2" y="155"/>
                </a:lnTo>
                <a:lnTo>
                  <a:pt x="10" y="173"/>
                </a:lnTo>
                <a:lnTo>
                  <a:pt x="23" y="190"/>
                </a:lnTo>
                <a:lnTo>
                  <a:pt x="40" y="201"/>
                </a:lnTo>
                <a:lnTo>
                  <a:pt x="59" y="211"/>
                </a:lnTo>
                <a:lnTo>
                  <a:pt x="79" y="215"/>
                </a:lnTo>
                <a:lnTo>
                  <a:pt x="100" y="216"/>
                </a:lnTo>
                <a:lnTo>
                  <a:pt x="120" y="213"/>
                </a:lnTo>
                <a:lnTo>
                  <a:pt x="124" y="213"/>
                </a:lnTo>
                <a:lnTo>
                  <a:pt x="128" y="211"/>
                </a:lnTo>
                <a:lnTo>
                  <a:pt x="131" y="208"/>
                </a:lnTo>
                <a:lnTo>
                  <a:pt x="132" y="203"/>
                </a:lnTo>
                <a:lnTo>
                  <a:pt x="130" y="198"/>
                </a:lnTo>
                <a:lnTo>
                  <a:pt x="126" y="194"/>
                </a:lnTo>
                <a:lnTo>
                  <a:pt x="121" y="190"/>
                </a:lnTo>
                <a:lnTo>
                  <a:pt x="116" y="187"/>
                </a:lnTo>
                <a:lnTo>
                  <a:pt x="105" y="184"/>
                </a:lnTo>
                <a:lnTo>
                  <a:pt x="95" y="182"/>
                </a:lnTo>
                <a:lnTo>
                  <a:pt x="84" y="180"/>
                </a:lnTo>
                <a:lnTo>
                  <a:pt x="75" y="178"/>
                </a:lnTo>
                <a:lnTo>
                  <a:pt x="65" y="175"/>
                </a:lnTo>
                <a:lnTo>
                  <a:pt x="56" y="170"/>
                </a:lnTo>
                <a:lnTo>
                  <a:pt x="47" y="165"/>
                </a:lnTo>
                <a:lnTo>
                  <a:pt x="39" y="156"/>
                </a:lnTo>
                <a:lnTo>
                  <a:pt x="36" y="120"/>
                </a:lnTo>
                <a:lnTo>
                  <a:pt x="44" y="90"/>
                </a:lnTo>
                <a:lnTo>
                  <a:pt x="61" y="67"/>
                </a:lnTo>
                <a:lnTo>
                  <a:pt x="84" y="47"/>
                </a:lnTo>
                <a:lnTo>
                  <a:pt x="109" y="32"/>
                </a:lnTo>
                <a:lnTo>
                  <a:pt x="136" y="21"/>
                </a:lnTo>
                <a:lnTo>
                  <a:pt x="160" y="12"/>
                </a:lnTo>
                <a:lnTo>
                  <a:pt x="179" y="5"/>
                </a:lnTo>
                <a:lnTo>
                  <a:pt x="167" y="1"/>
                </a:lnTo>
                <a:lnTo>
                  <a:pt x="154" y="0"/>
                </a:lnTo>
                <a:lnTo>
                  <a:pt x="140" y="2"/>
                </a:lnTo>
                <a:lnTo>
                  <a:pt x="124" y="5"/>
                </a:lnTo>
                <a:lnTo>
                  <a:pt x="108" y="10"/>
                </a:lnTo>
                <a:lnTo>
                  <a:pt x="92" y="15"/>
                </a:lnTo>
                <a:lnTo>
                  <a:pt x="77" y="22"/>
                </a:lnTo>
                <a:lnTo>
                  <a:pt x="63" y="28"/>
                </a:lnTo>
                <a:close/>
              </a:path>
            </a:pathLst>
          </a:custGeom>
          <a:solidFill>
            <a:srgbClr val="C9E8FF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74" name="Freeform 1046"/>
          <p:cNvSpPr>
            <a:spLocks/>
          </p:cNvSpPr>
          <p:nvPr/>
        </p:nvSpPr>
        <p:spPr bwMode="auto">
          <a:xfrm>
            <a:off x="7218363" y="5322888"/>
            <a:ext cx="22225" cy="38100"/>
          </a:xfrm>
          <a:custGeom>
            <a:avLst/>
            <a:gdLst>
              <a:gd name="T0" fmla="*/ 2147483647 w 114"/>
              <a:gd name="T1" fmla="*/ 2147483647 h 168"/>
              <a:gd name="T2" fmla="*/ 2147483647 w 114"/>
              <a:gd name="T3" fmla="*/ 2147483647 h 168"/>
              <a:gd name="T4" fmla="*/ 2147483647 w 114"/>
              <a:gd name="T5" fmla="*/ 2147483647 h 168"/>
              <a:gd name="T6" fmla="*/ 2147483647 w 114"/>
              <a:gd name="T7" fmla="*/ 2147483647 h 168"/>
              <a:gd name="T8" fmla="*/ 2147483647 w 114"/>
              <a:gd name="T9" fmla="*/ 2147483647 h 168"/>
              <a:gd name="T10" fmla="*/ 2147483647 w 114"/>
              <a:gd name="T11" fmla="*/ 2147483647 h 168"/>
              <a:gd name="T12" fmla="*/ 2147483647 w 114"/>
              <a:gd name="T13" fmla="*/ 2147483647 h 168"/>
              <a:gd name="T14" fmla="*/ 2147483647 w 114"/>
              <a:gd name="T15" fmla="*/ 2147483647 h 168"/>
              <a:gd name="T16" fmla="*/ 2147483647 w 114"/>
              <a:gd name="T17" fmla="*/ 2147483647 h 168"/>
              <a:gd name="T18" fmla="*/ 2147483647 w 114"/>
              <a:gd name="T19" fmla="*/ 2147483647 h 168"/>
              <a:gd name="T20" fmla="*/ 2147483647 w 114"/>
              <a:gd name="T21" fmla="*/ 2147483647 h 168"/>
              <a:gd name="T22" fmla="*/ 2147483647 w 114"/>
              <a:gd name="T23" fmla="*/ 2147483647 h 168"/>
              <a:gd name="T24" fmla="*/ 2147483647 w 114"/>
              <a:gd name="T25" fmla="*/ 2147483647 h 168"/>
              <a:gd name="T26" fmla="*/ 2147483647 w 114"/>
              <a:gd name="T27" fmla="*/ 2147483647 h 168"/>
              <a:gd name="T28" fmla="*/ 2147483647 w 114"/>
              <a:gd name="T29" fmla="*/ 2147483647 h 168"/>
              <a:gd name="T30" fmla="*/ 2147483647 w 114"/>
              <a:gd name="T31" fmla="*/ 2147483647 h 168"/>
              <a:gd name="T32" fmla="*/ 2147483647 w 114"/>
              <a:gd name="T33" fmla="*/ 2147483647 h 168"/>
              <a:gd name="T34" fmla="*/ 2147483647 w 114"/>
              <a:gd name="T35" fmla="*/ 2147483647 h 168"/>
              <a:gd name="T36" fmla="*/ 2147483647 w 114"/>
              <a:gd name="T37" fmla="*/ 2147483647 h 168"/>
              <a:gd name="T38" fmla="*/ 2147483647 w 114"/>
              <a:gd name="T39" fmla="*/ 2147483647 h 168"/>
              <a:gd name="T40" fmla="*/ 2147483647 w 114"/>
              <a:gd name="T41" fmla="*/ 2147483647 h 168"/>
              <a:gd name="T42" fmla="*/ 2147483647 w 114"/>
              <a:gd name="T43" fmla="*/ 2147483647 h 168"/>
              <a:gd name="T44" fmla="*/ 2147483647 w 114"/>
              <a:gd name="T45" fmla="*/ 2147483647 h 168"/>
              <a:gd name="T46" fmla="*/ 2147483647 w 114"/>
              <a:gd name="T47" fmla="*/ 2147483647 h 168"/>
              <a:gd name="T48" fmla="*/ 2147483647 w 114"/>
              <a:gd name="T49" fmla="*/ 2147483647 h 168"/>
              <a:gd name="T50" fmla="*/ 2147483647 w 114"/>
              <a:gd name="T51" fmla="*/ 2147483647 h 168"/>
              <a:gd name="T52" fmla="*/ 2147483647 w 114"/>
              <a:gd name="T53" fmla="*/ 2147483647 h 168"/>
              <a:gd name="T54" fmla="*/ 2147483647 w 114"/>
              <a:gd name="T55" fmla="*/ 2147483647 h 168"/>
              <a:gd name="T56" fmla="*/ 2147483647 w 114"/>
              <a:gd name="T57" fmla="*/ 2147483647 h 168"/>
              <a:gd name="T58" fmla="*/ 2147483647 w 114"/>
              <a:gd name="T59" fmla="*/ 2147483647 h 168"/>
              <a:gd name="T60" fmla="*/ 2147483647 w 114"/>
              <a:gd name="T61" fmla="*/ 0 h 168"/>
              <a:gd name="T62" fmla="*/ 2147483647 w 114"/>
              <a:gd name="T63" fmla="*/ 0 h 168"/>
              <a:gd name="T64" fmla="*/ 0 w 114"/>
              <a:gd name="T65" fmla="*/ 2147483647 h 168"/>
              <a:gd name="T66" fmla="*/ 2147483647 w 114"/>
              <a:gd name="T67" fmla="*/ 2147483647 h 168"/>
              <a:gd name="T68" fmla="*/ 2147483647 w 114"/>
              <a:gd name="T69" fmla="*/ 2147483647 h 168"/>
              <a:gd name="T70" fmla="*/ 2147483647 w 114"/>
              <a:gd name="T71" fmla="*/ 2147483647 h 168"/>
              <a:gd name="T72" fmla="*/ 2147483647 w 114"/>
              <a:gd name="T73" fmla="*/ 2147483647 h 168"/>
              <a:gd name="T74" fmla="*/ 2147483647 w 114"/>
              <a:gd name="T75" fmla="*/ 2147483647 h 168"/>
              <a:gd name="T76" fmla="*/ 2147483647 w 114"/>
              <a:gd name="T77" fmla="*/ 2147483647 h 168"/>
              <a:gd name="T78" fmla="*/ 2147483647 w 114"/>
              <a:gd name="T79" fmla="*/ 2147483647 h 168"/>
              <a:gd name="T80" fmla="*/ 2147483647 w 114"/>
              <a:gd name="T81" fmla="*/ 2147483647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4"/>
              <a:gd name="T124" fmla="*/ 0 h 168"/>
              <a:gd name="T125" fmla="*/ 114 w 114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4" h="168">
                <a:moveTo>
                  <a:pt x="96" y="55"/>
                </a:moveTo>
                <a:lnTo>
                  <a:pt x="101" y="72"/>
                </a:lnTo>
                <a:lnTo>
                  <a:pt x="100" y="88"/>
                </a:lnTo>
                <a:lnTo>
                  <a:pt x="92" y="101"/>
                </a:lnTo>
                <a:lnTo>
                  <a:pt x="82" y="112"/>
                </a:lnTo>
                <a:lnTo>
                  <a:pt x="69" y="123"/>
                </a:lnTo>
                <a:lnTo>
                  <a:pt x="54" y="134"/>
                </a:lnTo>
                <a:lnTo>
                  <a:pt x="40" y="143"/>
                </a:lnTo>
                <a:lnTo>
                  <a:pt x="27" y="153"/>
                </a:lnTo>
                <a:lnTo>
                  <a:pt x="25" y="156"/>
                </a:lnTo>
                <a:lnTo>
                  <a:pt x="24" y="158"/>
                </a:lnTo>
                <a:lnTo>
                  <a:pt x="24" y="162"/>
                </a:lnTo>
                <a:lnTo>
                  <a:pt x="25" y="165"/>
                </a:lnTo>
                <a:lnTo>
                  <a:pt x="28" y="167"/>
                </a:lnTo>
                <a:lnTo>
                  <a:pt x="31" y="168"/>
                </a:lnTo>
                <a:lnTo>
                  <a:pt x="33" y="168"/>
                </a:lnTo>
                <a:lnTo>
                  <a:pt x="37" y="167"/>
                </a:lnTo>
                <a:lnTo>
                  <a:pt x="53" y="157"/>
                </a:lnTo>
                <a:lnTo>
                  <a:pt x="69" y="147"/>
                </a:lnTo>
                <a:lnTo>
                  <a:pt x="84" y="135"/>
                </a:lnTo>
                <a:lnTo>
                  <a:pt x="97" y="121"/>
                </a:lnTo>
                <a:lnTo>
                  <a:pt x="107" y="106"/>
                </a:lnTo>
                <a:lnTo>
                  <a:pt x="113" y="89"/>
                </a:lnTo>
                <a:lnTo>
                  <a:pt x="114" y="71"/>
                </a:lnTo>
                <a:lnTo>
                  <a:pt x="110" y="51"/>
                </a:lnTo>
                <a:lnTo>
                  <a:pt x="101" y="36"/>
                </a:lnTo>
                <a:lnTo>
                  <a:pt x="87" y="24"/>
                </a:lnTo>
                <a:lnTo>
                  <a:pt x="70" y="14"/>
                </a:lnTo>
                <a:lnTo>
                  <a:pt x="51" y="7"/>
                </a:lnTo>
                <a:lnTo>
                  <a:pt x="32" y="2"/>
                </a:lnTo>
                <a:lnTo>
                  <a:pt x="17" y="0"/>
                </a:lnTo>
                <a:lnTo>
                  <a:pt x="5" y="0"/>
                </a:lnTo>
                <a:lnTo>
                  <a:pt x="0" y="3"/>
                </a:lnTo>
                <a:lnTo>
                  <a:pt x="12" y="9"/>
                </a:lnTo>
                <a:lnTo>
                  <a:pt x="26" y="13"/>
                </a:lnTo>
                <a:lnTo>
                  <a:pt x="41" y="17"/>
                </a:lnTo>
                <a:lnTo>
                  <a:pt x="54" y="22"/>
                </a:lnTo>
                <a:lnTo>
                  <a:pt x="68" y="27"/>
                </a:lnTo>
                <a:lnTo>
                  <a:pt x="80" y="34"/>
                </a:lnTo>
                <a:lnTo>
                  <a:pt x="89" y="43"/>
                </a:lnTo>
                <a:lnTo>
                  <a:pt x="96" y="55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75" name="Freeform 1047"/>
          <p:cNvSpPr>
            <a:spLocks/>
          </p:cNvSpPr>
          <p:nvPr/>
        </p:nvSpPr>
        <p:spPr bwMode="auto">
          <a:xfrm>
            <a:off x="7134225" y="5314950"/>
            <a:ext cx="58738" cy="79375"/>
          </a:xfrm>
          <a:custGeom>
            <a:avLst/>
            <a:gdLst>
              <a:gd name="T0" fmla="*/ 2147483647 w 289"/>
              <a:gd name="T1" fmla="*/ 2147483647 h 351"/>
              <a:gd name="T2" fmla="*/ 2147483647 w 289"/>
              <a:gd name="T3" fmla="*/ 2147483647 h 351"/>
              <a:gd name="T4" fmla="*/ 2147483647 w 289"/>
              <a:gd name="T5" fmla="*/ 2147483647 h 351"/>
              <a:gd name="T6" fmla="*/ 0 w 289"/>
              <a:gd name="T7" fmla="*/ 2147483647 h 351"/>
              <a:gd name="T8" fmla="*/ 2147483647 w 289"/>
              <a:gd name="T9" fmla="*/ 2147483647 h 351"/>
              <a:gd name="T10" fmla="*/ 2147483647 w 289"/>
              <a:gd name="T11" fmla="*/ 2147483647 h 351"/>
              <a:gd name="T12" fmla="*/ 2147483647 w 289"/>
              <a:gd name="T13" fmla="*/ 2147483647 h 351"/>
              <a:gd name="T14" fmla="*/ 2147483647 w 289"/>
              <a:gd name="T15" fmla="*/ 2147483647 h 351"/>
              <a:gd name="T16" fmla="*/ 2147483647 w 289"/>
              <a:gd name="T17" fmla="*/ 2147483647 h 351"/>
              <a:gd name="T18" fmla="*/ 2147483647 w 289"/>
              <a:gd name="T19" fmla="*/ 2147483647 h 351"/>
              <a:gd name="T20" fmla="*/ 2147483647 w 289"/>
              <a:gd name="T21" fmla="*/ 2147483647 h 351"/>
              <a:gd name="T22" fmla="*/ 2147483647 w 289"/>
              <a:gd name="T23" fmla="*/ 2147483647 h 351"/>
              <a:gd name="T24" fmla="*/ 2147483647 w 289"/>
              <a:gd name="T25" fmla="*/ 2147483647 h 351"/>
              <a:gd name="T26" fmla="*/ 2147483647 w 289"/>
              <a:gd name="T27" fmla="*/ 2147483647 h 351"/>
              <a:gd name="T28" fmla="*/ 2147483647 w 289"/>
              <a:gd name="T29" fmla="*/ 2147483647 h 351"/>
              <a:gd name="T30" fmla="*/ 2147483647 w 289"/>
              <a:gd name="T31" fmla="*/ 2147483647 h 351"/>
              <a:gd name="T32" fmla="*/ 2147483647 w 289"/>
              <a:gd name="T33" fmla="*/ 2147483647 h 351"/>
              <a:gd name="T34" fmla="*/ 2147483647 w 289"/>
              <a:gd name="T35" fmla="*/ 2147483647 h 351"/>
              <a:gd name="T36" fmla="*/ 2147483647 w 289"/>
              <a:gd name="T37" fmla="*/ 2147483647 h 351"/>
              <a:gd name="T38" fmla="*/ 2147483647 w 289"/>
              <a:gd name="T39" fmla="*/ 2147483647 h 351"/>
              <a:gd name="T40" fmla="*/ 2147483647 w 289"/>
              <a:gd name="T41" fmla="*/ 2147483647 h 351"/>
              <a:gd name="T42" fmla="*/ 2147483647 w 289"/>
              <a:gd name="T43" fmla="*/ 2147483647 h 351"/>
              <a:gd name="T44" fmla="*/ 2147483647 w 289"/>
              <a:gd name="T45" fmla="*/ 2147483647 h 351"/>
              <a:gd name="T46" fmla="*/ 2147483647 w 289"/>
              <a:gd name="T47" fmla="*/ 2147483647 h 351"/>
              <a:gd name="T48" fmla="*/ 2147483647 w 289"/>
              <a:gd name="T49" fmla="*/ 2147483647 h 351"/>
              <a:gd name="T50" fmla="*/ 2147483647 w 289"/>
              <a:gd name="T51" fmla="*/ 2147483647 h 351"/>
              <a:gd name="T52" fmla="*/ 2147483647 w 289"/>
              <a:gd name="T53" fmla="*/ 2147483647 h 351"/>
              <a:gd name="T54" fmla="*/ 2147483647 w 289"/>
              <a:gd name="T55" fmla="*/ 2147483647 h 351"/>
              <a:gd name="T56" fmla="*/ 2147483647 w 289"/>
              <a:gd name="T57" fmla="*/ 2147483647 h 351"/>
              <a:gd name="T58" fmla="*/ 2147483647 w 289"/>
              <a:gd name="T59" fmla="*/ 2147483647 h 351"/>
              <a:gd name="T60" fmla="*/ 2147483647 w 289"/>
              <a:gd name="T61" fmla="*/ 2147483647 h 351"/>
              <a:gd name="T62" fmla="*/ 2147483647 w 289"/>
              <a:gd name="T63" fmla="*/ 2147483647 h 351"/>
              <a:gd name="T64" fmla="*/ 2147483647 w 289"/>
              <a:gd name="T65" fmla="*/ 2147483647 h 351"/>
              <a:gd name="T66" fmla="*/ 2147483647 w 289"/>
              <a:gd name="T67" fmla="*/ 2147483647 h 351"/>
              <a:gd name="T68" fmla="*/ 2147483647 w 289"/>
              <a:gd name="T69" fmla="*/ 2147483647 h 351"/>
              <a:gd name="T70" fmla="*/ 2147483647 w 289"/>
              <a:gd name="T71" fmla="*/ 2147483647 h 351"/>
              <a:gd name="T72" fmla="*/ 2147483647 w 289"/>
              <a:gd name="T73" fmla="*/ 2147483647 h 351"/>
              <a:gd name="T74" fmla="*/ 2147483647 w 289"/>
              <a:gd name="T75" fmla="*/ 2147483647 h 351"/>
              <a:gd name="T76" fmla="*/ 2147483647 w 289"/>
              <a:gd name="T77" fmla="*/ 2147483647 h 351"/>
              <a:gd name="T78" fmla="*/ 2147483647 w 289"/>
              <a:gd name="T79" fmla="*/ 2147483647 h 351"/>
              <a:gd name="T80" fmla="*/ 2147483647 w 289"/>
              <a:gd name="T81" fmla="*/ 0 h 351"/>
              <a:gd name="T82" fmla="*/ 2147483647 w 289"/>
              <a:gd name="T83" fmla="*/ 2147483647 h 351"/>
              <a:gd name="T84" fmla="*/ 2147483647 w 289"/>
              <a:gd name="T85" fmla="*/ 2147483647 h 351"/>
              <a:gd name="T86" fmla="*/ 2147483647 w 289"/>
              <a:gd name="T87" fmla="*/ 2147483647 h 35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1"/>
              <a:gd name="T134" fmla="*/ 289 w 289"/>
              <a:gd name="T135" fmla="*/ 351 h 351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1">
                <a:moveTo>
                  <a:pt x="112" y="46"/>
                </a:moveTo>
                <a:lnTo>
                  <a:pt x="90" y="65"/>
                </a:lnTo>
                <a:lnTo>
                  <a:pt x="68" y="84"/>
                </a:lnTo>
                <a:lnTo>
                  <a:pt x="48" y="106"/>
                </a:lnTo>
                <a:lnTo>
                  <a:pt x="30" y="130"/>
                </a:lnTo>
                <a:lnTo>
                  <a:pt x="15" y="155"/>
                </a:lnTo>
                <a:lnTo>
                  <a:pt x="5" y="181"/>
                </a:lnTo>
                <a:lnTo>
                  <a:pt x="0" y="210"/>
                </a:lnTo>
                <a:lnTo>
                  <a:pt x="1" y="240"/>
                </a:lnTo>
                <a:lnTo>
                  <a:pt x="3" y="248"/>
                </a:lnTo>
                <a:lnTo>
                  <a:pt x="5" y="256"/>
                </a:lnTo>
                <a:lnTo>
                  <a:pt x="8" y="262"/>
                </a:lnTo>
                <a:lnTo>
                  <a:pt x="12" y="270"/>
                </a:lnTo>
                <a:lnTo>
                  <a:pt x="17" y="276"/>
                </a:lnTo>
                <a:lnTo>
                  <a:pt x="24" y="283"/>
                </a:lnTo>
                <a:lnTo>
                  <a:pt x="29" y="288"/>
                </a:lnTo>
                <a:lnTo>
                  <a:pt x="36" y="292"/>
                </a:lnTo>
                <a:lnTo>
                  <a:pt x="50" y="301"/>
                </a:lnTo>
                <a:lnTo>
                  <a:pt x="64" y="308"/>
                </a:lnTo>
                <a:lnTo>
                  <a:pt x="77" y="315"/>
                </a:lnTo>
                <a:lnTo>
                  <a:pt x="92" y="320"/>
                </a:lnTo>
                <a:lnTo>
                  <a:pt x="107" y="326"/>
                </a:lnTo>
                <a:lnTo>
                  <a:pt x="121" y="330"/>
                </a:lnTo>
                <a:lnTo>
                  <a:pt x="136" y="334"/>
                </a:lnTo>
                <a:lnTo>
                  <a:pt x="151" y="337"/>
                </a:lnTo>
                <a:lnTo>
                  <a:pt x="167" y="341"/>
                </a:lnTo>
                <a:lnTo>
                  <a:pt x="181" y="343"/>
                </a:lnTo>
                <a:lnTo>
                  <a:pt x="197" y="345"/>
                </a:lnTo>
                <a:lnTo>
                  <a:pt x="213" y="347"/>
                </a:lnTo>
                <a:lnTo>
                  <a:pt x="228" y="348"/>
                </a:lnTo>
                <a:lnTo>
                  <a:pt x="243" y="349"/>
                </a:lnTo>
                <a:lnTo>
                  <a:pt x="259" y="350"/>
                </a:lnTo>
                <a:lnTo>
                  <a:pt x="274" y="351"/>
                </a:lnTo>
                <a:lnTo>
                  <a:pt x="279" y="351"/>
                </a:lnTo>
                <a:lnTo>
                  <a:pt x="283" y="349"/>
                </a:lnTo>
                <a:lnTo>
                  <a:pt x="286" y="345"/>
                </a:lnTo>
                <a:lnTo>
                  <a:pt x="289" y="341"/>
                </a:lnTo>
                <a:lnTo>
                  <a:pt x="289" y="335"/>
                </a:lnTo>
                <a:lnTo>
                  <a:pt x="286" y="331"/>
                </a:lnTo>
                <a:lnTo>
                  <a:pt x="282" y="328"/>
                </a:lnTo>
                <a:lnTo>
                  <a:pt x="277" y="326"/>
                </a:lnTo>
                <a:lnTo>
                  <a:pt x="263" y="322"/>
                </a:lnTo>
                <a:lnTo>
                  <a:pt x="250" y="320"/>
                </a:lnTo>
                <a:lnTo>
                  <a:pt x="236" y="317"/>
                </a:lnTo>
                <a:lnTo>
                  <a:pt x="221" y="315"/>
                </a:lnTo>
                <a:lnTo>
                  <a:pt x="208" y="313"/>
                </a:lnTo>
                <a:lnTo>
                  <a:pt x="194" y="311"/>
                </a:lnTo>
                <a:lnTo>
                  <a:pt x="179" y="308"/>
                </a:lnTo>
                <a:lnTo>
                  <a:pt x="166" y="305"/>
                </a:lnTo>
                <a:lnTo>
                  <a:pt x="152" y="303"/>
                </a:lnTo>
                <a:lnTo>
                  <a:pt x="138" y="300"/>
                </a:lnTo>
                <a:lnTo>
                  <a:pt x="125" y="296"/>
                </a:lnTo>
                <a:lnTo>
                  <a:pt x="111" y="292"/>
                </a:lnTo>
                <a:lnTo>
                  <a:pt x="98" y="287"/>
                </a:lnTo>
                <a:lnTo>
                  <a:pt x="85" y="282"/>
                </a:lnTo>
                <a:lnTo>
                  <a:pt x="72" y="276"/>
                </a:lnTo>
                <a:lnTo>
                  <a:pt x="59" y="269"/>
                </a:lnTo>
                <a:lnTo>
                  <a:pt x="49" y="261"/>
                </a:lnTo>
                <a:lnTo>
                  <a:pt x="41" y="252"/>
                </a:lnTo>
                <a:lnTo>
                  <a:pt x="34" y="241"/>
                </a:lnTo>
                <a:lnTo>
                  <a:pt x="31" y="228"/>
                </a:lnTo>
                <a:lnTo>
                  <a:pt x="30" y="215"/>
                </a:lnTo>
                <a:lnTo>
                  <a:pt x="31" y="201"/>
                </a:lnTo>
                <a:lnTo>
                  <a:pt x="34" y="186"/>
                </a:lnTo>
                <a:lnTo>
                  <a:pt x="38" y="174"/>
                </a:lnTo>
                <a:lnTo>
                  <a:pt x="46" y="158"/>
                </a:lnTo>
                <a:lnTo>
                  <a:pt x="54" y="142"/>
                </a:lnTo>
                <a:lnTo>
                  <a:pt x="64" y="128"/>
                </a:lnTo>
                <a:lnTo>
                  <a:pt x="74" y="115"/>
                </a:lnTo>
                <a:lnTo>
                  <a:pt x="85" y="102"/>
                </a:lnTo>
                <a:lnTo>
                  <a:pt x="96" y="89"/>
                </a:lnTo>
                <a:lnTo>
                  <a:pt x="110" y="77"/>
                </a:lnTo>
                <a:lnTo>
                  <a:pt x="124" y="64"/>
                </a:lnTo>
                <a:lnTo>
                  <a:pt x="137" y="53"/>
                </a:lnTo>
                <a:lnTo>
                  <a:pt x="155" y="43"/>
                </a:lnTo>
                <a:lnTo>
                  <a:pt x="175" y="35"/>
                </a:lnTo>
                <a:lnTo>
                  <a:pt x="195" y="26"/>
                </a:lnTo>
                <a:lnTo>
                  <a:pt x="213" y="19"/>
                </a:lnTo>
                <a:lnTo>
                  <a:pt x="228" y="12"/>
                </a:lnTo>
                <a:lnTo>
                  <a:pt x="237" y="6"/>
                </a:lnTo>
                <a:lnTo>
                  <a:pt x="240" y="2"/>
                </a:lnTo>
                <a:lnTo>
                  <a:pt x="230" y="0"/>
                </a:lnTo>
                <a:lnTo>
                  <a:pt x="215" y="1"/>
                </a:lnTo>
                <a:lnTo>
                  <a:pt x="198" y="4"/>
                </a:lnTo>
                <a:lnTo>
                  <a:pt x="180" y="9"/>
                </a:lnTo>
                <a:lnTo>
                  <a:pt x="161" y="17"/>
                </a:lnTo>
                <a:lnTo>
                  <a:pt x="144" y="25"/>
                </a:lnTo>
                <a:lnTo>
                  <a:pt x="127" y="35"/>
                </a:lnTo>
                <a:lnTo>
                  <a:pt x="112" y="46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76" name="Freeform 1048"/>
          <p:cNvSpPr>
            <a:spLocks/>
          </p:cNvSpPr>
          <p:nvPr/>
        </p:nvSpPr>
        <p:spPr bwMode="auto">
          <a:xfrm>
            <a:off x="7215188" y="5311775"/>
            <a:ext cx="50800" cy="53975"/>
          </a:xfrm>
          <a:custGeom>
            <a:avLst/>
            <a:gdLst>
              <a:gd name="T0" fmla="*/ 2147483647 w 254"/>
              <a:gd name="T1" fmla="*/ 2147483647 h 234"/>
              <a:gd name="T2" fmla="*/ 2147483647 w 254"/>
              <a:gd name="T3" fmla="*/ 2147483647 h 234"/>
              <a:gd name="T4" fmla="*/ 2147483647 w 254"/>
              <a:gd name="T5" fmla="*/ 2147483647 h 234"/>
              <a:gd name="T6" fmla="*/ 2147483647 w 254"/>
              <a:gd name="T7" fmla="*/ 2147483647 h 234"/>
              <a:gd name="T8" fmla="*/ 2147483647 w 254"/>
              <a:gd name="T9" fmla="*/ 2147483647 h 234"/>
              <a:gd name="T10" fmla="*/ 2147483647 w 254"/>
              <a:gd name="T11" fmla="*/ 2147483647 h 234"/>
              <a:gd name="T12" fmla="*/ 2147483647 w 254"/>
              <a:gd name="T13" fmla="*/ 2147483647 h 234"/>
              <a:gd name="T14" fmla="*/ 2147483647 w 254"/>
              <a:gd name="T15" fmla="*/ 2147483647 h 234"/>
              <a:gd name="T16" fmla="*/ 2147483647 w 254"/>
              <a:gd name="T17" fmla="*/ 2147483647 h 234"/>
              <a:gd name="T18" fmla="*/ 2147483647 w 254"/>
              <a:gd name="T19" fmla="*/ 2147483647 h 234"/>
              <a:gd name="T20" fmla="*/ 2147483647 w 254"/>
              <a:gd name="T21" fmla="*/ 2147483647 h 234"/>
              <a:gd name="T22" fmla="*/ 2147483647 w 254"/>
              <a:gd name="T23" fmla="*/ 2147483647 h 234"/>
              <a:gd name="T24" fmla="*/ 2147483647 w 254"/>
              <a:gd name="T25" fmla="*/ 2147483647 h 234"/>
              <a:gd name="T26" fmla="*/ 2147483647 w 254"/>
              <a:gd name="T27" fmla="*/ 2147483647 h 234"/>
              <a:gd name="T28" fmla="*/ 2147483647 w 254"/>
              <a:gd name="T29" fmla="*/ 2147483647 h 234"/>
              <a:gd name="T30" fmla="*/ 2147483647 w 254"/>
              <a:gd name="T31" fmla="*/ 2147483647 h 234"/>
              <a:gd name="T32" fmla="*/ 2147483647 w 254"/>
              <a:gd name="T33" fmla="*/ 2147483647 h 234"/>
              <a:gd name="T34" fmla="*/ 2147483647 w 254"/>
              <a:gd name="T35" fmla="*/ 2147483647 h 234"/>
              <a:gd name="T36" fmla="*/ 2147483647 w 254"/>
              <a:gd name="T37" fmla="*/ 2147483647 h 234"/>
              <a:gd name="T38" fmla="*/ 2147483647 w 254"/>
              <a:gd name="T39" fmla="*/ 2147483647 h 234"/>
              <a:gd name="T40" fmla="*/ 2147483647 w 254"/>
              <a:gd name="T41" fmla="*/ 2147483647 h 234"/>
              <a:gd name="T42" fmla="*/ 2147483647 w 254"/>
              <a:gd name="T43" fmla="*/ 2147483647 h 234"/>
              <a:gd name="T44" fmla="*/ 2147483647 w 254"/>
              <a:gd name="T45" fmla="*/ 2147483647 h 234"/>
              <a:gd name="T46" fmla="*/ 2147483647 w 254"/>
              <a:gd name="T47" fmla="*/ 2147483647 h 234"/>
              <a:gd name="T48" fmla="*/ 2147483647 w 254"/>
              <a:gd name="T49" fmla="*/ 2147483647 h 234"/>
              <a:gd name="T50" fmla="*/ 2147483647 w 254"/>
              <a:gd name="T51" fmla="*/ 2147483647 h 234"/>
              <a:gd name="T52" fmla="*/ 2147483647 w 254"/>
              <a:gd name="T53" fmla="*/ 2147483647 h 234"/>
              <a:gd name="T54" fmla="*/ 2147483647 w 254"/>
              <a:gd name="T55" fmla="*/ 2147483647 h 234"/>
              <a:gd name="T56" fmla="*/ 2147483647 w 254"/>
              <a:gd name="T57" fmla="*/ 2147483647 h 234"/>
              <a:gd name="T58" fmla="*/ 2147483647 w 254"/>
              <a:gd name="T59" fmla="*/ 2147483647 h 234"/>
              <a:gd name="T60" fmla="*/ 2147483647 w 254"/>
              <a:gd name="T61" fmla="*/ 2147483647 h 234"/>
              <a:gd name="T62" fmla="*/ 2147483647 w 254"/>
              <a:gd name="T63" fmla="*/ 2147483647 h 234"/>
              <a:gd name="T64" fmla="*/ 2147483647 w 254"/>
              <a:gd name="T65" fmla="*/ 2147483647 h 234"/>
              <a:gd name="T66" fmla="*/ 2147483647 w 254"/>
              <a:gd name="T67" fmla="*/ 2147483647 h 234"/>
              <a:gd name="T68" fmla="*/ 2147483647 w 254"/>
              <a:gd name="T69" fmla="*/ 2147483647 h 234"/>
              <a:gd name="T70" fmla="*/ 2147483647 w 254"/>
              <a:gd name="T71" fmla="*/ 2147483647 h 234"/>
              <a:gd name="T72" fmla="*/ 2147483647 w 254"/>
              <a:gd name="T73" fmla="*/ 2147483647 h 234"/>
              <a:gd name="T74" fmla="*/ 2147483647 w 254"/>
              <a:gd name="T75" fmla="*/ 2147483647 h 234"/>
              <a:gd name="T76" fmla="*/ 2147483647 w 254"/>
              <a:gd name="T77" fmla="*/ 2147483647 h 234"/>
              <a:gd name="T78" fmla="*/ 2147483647 w 254"/>
              <a:gd name="T79" fmla="*/ 0 h 234"/>
              <a:gd name="T80" fmla="*/ 2147483647 w 254"/>
              <a:gd name="T81" fmla="*/ 0 h 234"/>
              <a:gd name="T82" fmla="*/ 2147483647 w 254"/>
              <a:gd name="T83" fmla="*/ 0 h 234"/>
              <a:gd name="T84" fmla="*/ 2147483647 w 254"/>
              <a:gd name="T85" fmla="*/ 0 h 234"/>
              <a:gd name="T86" fmla="*/ 2147483647 w 254"/>
              <a:gd name="T87" fmla="*/ 2147483647 h 234"/>
              <a:gd name="T88" fmla="*/ 0 w 254"/>
              <a:gd name="T89" fmla="*/ 2147483647 h 234"/>
              <a:gd name="T90" fmla="*/ 2147483647 w 254"/>
              <a:gd name="T91" fmla="*/ 2147483647 h 234"/>
              <a:gd name="T92" fmla="*/ 2147483647 w 254"/>
              <a:gd name="T93" fmla="*/ 2147483647 h 234"/>
              <a:gd name="T94" fmla="*/ 2147483647 w 254"/>
              <a:gd name="T95" fmla="*/ 2147483647 h 234"/>
              <a:gd name="T96" fmla="*/ 2147483647 w 254"/>
              <a:gd name="T97" fmla="*/ 2147483647 h 234"/>
              <a:gd name="T98" fmla="*/ 2147483647 w 254"/>
              <a:gd name="T99" fmla="*/ 2147483647 h 234"/>
              <a:gd name="T100" fmla="*/ 2147483647 w 254"/>
              <a:gd name="T101" fmla="*/ 2147483647 h 234"/>
              <a:gd name="T102" fmla="*/ 2147483647 w 254"/>
              <a:gd name="T103" fmla="*/ 2147483647 h 234"/>
              <a:gd name="T104" fmla="*/ 2147483647 w 254"/>
              <a:gd name="T105" fmla="*/ 2147483647 h 234"/>
              <a:gd name="T106" fmla="*/ 2147483647 w 254"/>
              <a:gd name="T107" fmla="*/ 2147483647 h 234"/>
              <a:gd name="T108" fmla="*/ 2147483647 w 254"/>
              <a:gd name="T109" fmla="*/ 2147483647 h 234"/>
              <a:gd name="T110" fmla="*/ 2147483647 w 254"/>
              <a:gd name="T111" fmla="*/ 2147483647 h 234"/>
              <a:gd name="T112" fmla="*/ 2147483647 w 254"/>
              <a:gd name="T113" fmla="*/ 2147483647 h 234"/>
              <a:gd name="T114" fmla="*/ 2147483647 w 254"/>
              <a:gd name="T115" fmla="*/ 2147483647 h 234"/>
              <a:gd name="T116" fmla="*/ 2147483647 w 254"/>
              <a:gd name="T117" fmla="*/ 2147483647 h 234"/>
              <a:gd name="T118" fmla="*/ 2147483647 w 254"/>
              <a:gd name="T119" fmla="*/ 2147483647 h 234"/>
              <a:gd name="T120" fmla="*/ 2147483647 w 254"/>
              <a:gd name="T121" fmla="*/ 2147483647 h 23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4"/>
              <a:gd name="T184" fmla="*/ 0 h 234"/>
              <a:gd name="T185" fmla="*/ 254 w 254"/>
              <a:gd name="T186" fmla="*/ 234 h 23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4" h="234">
                <a:moveTo>
                  <a:pt x="210" y="71"/>
                </a:moveTo>
                <a:lnTo>
                  <a:pt x="222" y="84"/>
                </a:lnTo>
                <a:lnTo>
                  <a:pt x="229" y="99"/>
                </a:lnTo>
                <a:lnTo>
                  <a:pt x="232" y="115"/>
                </a:lnTo>
                <a:lnTo>
                  <a:pt x="232" y="132"/>
                </a:lnTo>
                <a:lnTo>
                  <a:pt x="230" y="146"/>
                </a:lnTo>
                <a:lnTo>
                  <a:pt x="226" y="158"/>
                </a:lnTo>
                <a:lnTo>
                  <a:pt x="219" y="170"/>
                </a:lnTo>
                <a:lnTo>
                  <a:pt x="211" y="179"/>
                </a:lnTo>
                <a:lnTo>
                  <a:pt x="202" y="190"/>
                </a:lnTo>
                <a:lnTo>
                  <a:pt x="193" y="199"/>
                </a:lnTo>
                <a:lnTo>
                  <a:pt x="183" y="208"/>
                </a:lnTo>
                <a:lnTo>
                  <a:pt x="174" y="218"/>
                </a:lnTo>
                <a:lnTo>
                  <a:pt x="172" y="221"/>
                </a:lnTo>
                <a:lnTo>
                  <a:pt x="172" y="224"/>
                </a:lnTo>
                <a:lnTo>
                  <a:pt x="172" y="227"/>
                </a:lnTo>
                <a:lnTo>
                  <a:pt x="174" y="231"/>
                </a:lnTo>
                <a:lnTo>
                  <a:pt x="177" y="233"/>
                </a:lnTo>
                <a:lnTo>
                  <a:pt x="181" y="234"/>
                </a:lnTo>
                <a:lnTo>
                  <a:pt x="184" y="233"/>
                </a:lnTo>
                <a:lnTo>
                  <a:pt x="187" y="231"/>
                </a:lnTo>
                <a:lnTo>
                  <a:pt x="208" y="217"/>
                </a:lnTo>
                <a:lnTo>
                  <a:pt x="226" y="199"/>
                </a:lnTo>
                <a:lnTo>
                  <a:pt x="240" y="178"/>
                </a:lnTo>
                <a:lnTo>
                  <a:pt x="249" y="155"/>
                </a:lnTo>
                <a:lnTo>
                  <a:pt x="254" y="131"/>
                </a:lnTo>
                <a:lnTo>
                  <a:pt x="251" y="107"/>
                </a:lnTo>
                <a:lnTo>
                  <a:pt x="243" y="84"/>
                </a:lnTo>
                <a:lnTo>
                  <a:pt x="226" y="64"/>
                </a:lnTo>
                <a:lnTo>
                  <a:pt x="214" y="53"/>
                </a:lnTo>
                <a:lnTo>
                  <a:pt x="199" y="45"/>
                </a:lnTo>
                <a:lnTo>
                  <a:pt x="183" y="36"/>
                </a:lnTo>
                <a:lnTo>
                  <a:pt x="165" y="29"/>
                </a:lnTo>
                <a:lnTo>
                  <a:pt x="147" y="21"/>
                </a:lnTo>
                <a:lnTo>
                  <a:pt x="129" y="16"/>
                </a:lnTo>
                <a:lnTo>
                  <a:pt x="111" y="12"/>
                </a:lnTo>
                <a:lnTo>
                  <a:pt x="93" y="7"/>
                </a:lnTo>
                <a:lnTo>
                  <a:pt x="75" y="4"/>
                </a:lnTo>
                <a:lnTo>
                  <a:pt x="59" y="2"/>
                </a:lnTo>
                <a:lnTo>
                  <a:pt x="43" y="0"/>
                </a:lnTo>
                <a:lnTo>
                  <a:pt x="31" y="0"/>
                </a:lnTo>
                <a:lnTo>
                  <a:pt x="19" y="0"/>
                </a:lnTo>
                <a:lnTo>
                  <a:pt x="10" y="0"/>
                </a:lnTo>
                <a:lnTo>
                  <a:pt x="3" y="2"/>
                </a:lnTo>
                <a:lnTo>
                  <a:pt x="0" y="4"/>
                </a:lnTo>
                <a:lnTo>
                  <a:pt x="11" y="6"/>
                </a:lnTo>
                <a:lnTo>
                  <a:pt x="21" y="7"/>
                </a:lnTo>
                <a:lnTo>
                  <a:pt x="34" y="9"/>
                </a:lnTo>
                <a:lnTo>
                  <a:pt x="46" y="12"/>
                </a:lnTo>
                <a:lnTo>
                  <a:pt x="59" y="15"/>
                </a:lnTo>
                <a:lnTo>
                  <a:pt x="74" y="17"/>
                </a:lnTo>
                <a:lnTo>
                  <a:pt x="87" y="20"/>
                </a:lnTo>
                <a:lnTo>
                  <a:pt x="102" y="23"/>
                </a:lnTo>
                <a:lnTo>
                  <a:pt x="116" y="28"/>
                </a:lnTo>
                <a:lnTo>
                  <a:pt x="131" y="32"/>
                </a:lnTo>
                <a:lnTo>
                  <a:pt x="145" y="36"/>
                </a:lnTo>
                <a:lnTo>
                  <a:pt x="159" y="42"/>
                </a:lnTo>
                <a:lnTo>
                  <a:pt x="173" y="48"/>
                </a:lnTo>
                <a:lnTo>
                  <a:pt x="186" y="55"/>
                </a:lnTo>
                <a:lnTo>
                  <a:pt x="199" y="63"/>
                </a:lnTo>
                <a:lnTo>
                  <a:pt x="210" y="71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77" name="Freeform 1049"/>
          <p:cNvSpPr>
            <a:spLocks/>
          </p:cNvSpPr>
          <p:nvPr/>
        </p:nvSpPr>
        <p:spPr bwMode="auto">
          <a:xfrm>
            <a:off x="7113588" y="5337175"/>
            <a:ext cx="20637" cy="49213"/>
          </a:xfrm>
          <a:custGeom>
            <a:avLst/>
            <a:gdLst>
              <a:gd name="T0" fmla="*/ 0 w 103"/>
              <a:gd name="T1" fmla="*/ 2147483647 h 221"/>
              <a:gd name="T2" fmla="*/ 0 w 103"/>
              <a:gd name="T3" fmla="*/ 2147483647 h 221"/>
              <a:gd name="T4" fmla="*/ 2147483647 w 103"/>
              <a:gd name="T5" fmla="*/ 2147483647 h 221"/>
              <a:gd name="T6" fmla="*/ 2147483647 w 103"/>
              <a:gd name="T7" fmla="*/ 2147483647 h 221"/>
              <a:gd name="T8" fmla="*/ 2147483647 w 103"/>
              <a:gd name="T9" fmla="*/ 2147483647 h 221"/>
              <a:gd name="T10" fmla="*/ 2147483647 w 103"/>
              <a:gd name="T11" fmla="*/ 2147483647 h 221"/>
              <a:gd name="T12" fmla="*/ 2147483647 w 103"/>
              <a:gd name="T13" fmla="*/ 2147483647 h 221"/>
              <a:gd name="T14" fmla="*/ 2147483647 w 103"/>
              <a:gd name="T15" fmla="*/ 2147483647 h 221"/>
              <a:gd name="T16" fmla="*/ 2147483647 w 103"/>
              <a:gd name="T17" fmla="*/ 2147483647 h 221"/>
              <a:gd name="T18" fmla="*/ 2147483647 w 103"/>
              <a:gd name="T19" fmla="*/ 2147483647 h 221"/>
              <a:gd name="T20" fmla="*/ 2147483647 w 103"/>
              <a:gd name="T21" fmla="*/ 2147483647 h 221"/>
              <a:gd name="T22" fmla="*/ 2147483647 w 103"/>
              <a:gd name="T23" fmla="*/ 2147483647 h 221"/>
              <a:gd name="T24" fmla="*/ 2147483647 w 103"/>
              <a:gd name="T25" fmla="*/ 2147483647 h 221"/>
              <a:gd name="T26" fmla="*/ 2147483647 w 103"/>
              <a:gd name="T27" fmla="*/ 2147483647 h 221"/>
              <a:gd name="T28" fmla="*/ 2147483647 w 103"/>
              <a:gd name="T29" fmla="*/ 2147483647 h 221"/>
              <a:gd name="T30" fmla="*/ 2147483647 w 103"/>
              <a:gd name="T31" fmla="*/ 2147483647 h 221"/>
              <a:gd name="T32" fmla="*/ 2147483647 w 103"/>
              <a:gd name="T33" fmla="*/ 2147483647 h 221"/>
              <a:gd name="T34" fmla="*/ 2147483647 w 103"/>
              <a:gd name="T35" fmla="*/ 2147483647 h 221"/>
              <a:gd name="T36" fmla="*/ 2147483647 w 103"/>
              <a:gd name="T37" fmla="*/ 2147483647 h 221"/>
              <a:gd name="T38" fmla="*/ 2147483647 w 103"/>
              <a:gd name="T39" fmla="*/ 2147483647 h 221"/>
              <a:gd name="T40" fmla="*/ 2147483647 w 103"/>
              <a:gd name="T41" fmla="*/ 2147483647 h 221"/>
              <a:gd name="T42" fmla="*/ 2147483647 w 103"/>
              <a:gd name="T43" fmla="*/ 2147483647 h 221"/>
              <a:gd name="T44" fmla="*/ 2147483647 w 103"/>
              <a:gd name="T45" fmla="*/ 2147483647 h 221"/>
              <a:gd name="T46" fmla="*/ 2147483647 w 103"/>
              <a:gd name="T47" fmla="*/ 2147483647 h 221"/>
              <a:gd name="T48" fmla="*/ 2147483647 w 103"/>
              <a:gd name="T49" fmla="*/ 2147483647 h 221"/>
              <a:gd name="T50" fmla="*/ 2147483647 w 103"/>
              <a:gd name="T51" fmla="*/ 2147483647 h 221"/>
              <a:gd name="T52" fmla="*/ 2147483647 w 103"/>
              <a:gd name="T53" fmla="*/ 2147483647 h 221"/>
              <a:gd name="T54" fmla="*/ 2147483647 w 103"/>
              <a:gd name="T55" fmla="*/ 2147483647 h 221"/>
              <a:gd name="T56" fmla="*/ 2147483647 w 103"/>
              <a:gd name="T57" fmla="*/ 2147483647 h 221"/>
              <a:gd name="T58" fmla="*/ 2147483647 w 103"/>
              <a:gd name="T59" fmla="*/ 2147483647 h 221"/>
              <a:gd name="T60" fmla="*/ 2147483647 w 103"/>
              <a:gd name="T61" fmla="*/ 2147483647 h 221"/>
              <a:gd name="T62" fmla="*/ 2147483647 w 103"/>
              <a:gd name="T63" fmla="*/ 2147483647 h 221"/>
              <a:gd name="T64" fmla="*/ 2147483647 w 103"/>
              <a:gd name="T65" fmla="*/ 2147483647 h 221"/>
              <a:gd name="T66" fmla="*/ 2147483647 w 103"/>
              <a:gd name="T67" fmla="*/ 0 h 221"/>
              <a:gd name="T68" fmla="*/ 2147483647 w 103"/>
              <a:gd name="T69" fmla="*/ 2147483647 h 221"/>
              <a:gd name="T70" fmla="*/ 2147483647 w 103"/>
              <a:gd name="T71" fmla="*/ 2147483647 h 221"/>
              <a:gd name="T72" fmla="*/ 2147483647 w 103"/>
              <a:gd name="T73" fmla="*/ 2147483647 h 221"/>
              <a:gd name="T74" fmla="*/ 2147483647 w 103"/>
              <a:gd name="T75" fmla="*/ 2147483647 h 221"/>
              <a:gd name="T76" fmla="*/ 2147483647 w 103"/>
              <a:gd name="T77" fmla="*/ 2147483647 h 221"/>
              <a:gd name="T78" fmla="*/ 2147483647 w 103"/>
              <a:gd name="T79" fmla="*/ 2147483647 h 221"/>
              <a:gd name="T80" fmla="*/ 0 w 103"/>
              <a:gd name="T81" fmla="*/ 2147483647 h 22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1"/>
              <a:gd name="T125" fmla="*/ 103 w 103"/>
              <a:gd name="T126" fmla="*/ 221 h 22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1">
                <a:moveTo>
                  <a:pt x="0" y="121"/>
                </a:moveTo>
                <a:lnTo>
                  <a:pt x="0" y="139"/>
                </a:lnTo>
                <a:lnTo>
                  <a:pt x="4" y="156"/>
                </a:lnTo>
                <a:lnTo>
                  <a:pt x="12" y="172"/>
                </a:lnTo>
                <a:lnTo>
                  <a:pt x="22" y="186"/>
                </a:lnTo>
                <a:lnTo>
                  <a:pt x="35" y="197"/>
                </a:lnTo>
                <a:lnTo>
                  <a:pt x="50" y="208"/>
                </a:lnTo>
                <a:lnTo>
                  <a:pt x="66" y="216"/>
                </a:lnTo>
                <a:lnTo>
                  <a:pt x="83" y="220"/>
                </a:lnTo>
                <a:lnTo>
                  <a:pt x="89" y="221"/>
                </a:lnTo>
                <a:lnTo>
                  <a:pt x="94" y="219"/>
                </a:lnTo>
                <a:lnTo>
                  <a:pt x="98" y="216"/>
                </a:lnTo>
                <a:lnTo>
                  <a:pt x="100" y="211"/>
                </a:lnTo>
                <a:lnTo>
                  <a:pt x="100" y="206"/>
                </a:lnTo>
                <a:lnTo>
                  <a:pt x="99" y="201"/>
                </a:lnTo>
                <a:lnTo>
                  <a:pt x="96" y="196"/>
                </a:lnTo>
                <a:lnTo>
                  <a:pt x="91" y="194"/>
                </a:lnTo>
                <a:lnTo>
                  <a:pt x="74" y="188"/>
                </a:lnTo>
                <a:lnTo>
                  <a:pt x="58" y="179"/>
                </a:lnTo>
                <a:lnTo>
                  <a:pt x="45" y="168"/>
                </a:lnTo>
                <a:lnTo>
                  <a:pt x="36" y="155"/>
                </a:lnTo>
                <a:lnTo>
                  <a:pt x="30" y="139"/>
                </a:lnTo>
                <a:lnTo>
                  <a:pt x="27" y="122"/>
                </a:lnTo>
                <a:lnTo>
                  <a:pt x="27" y="103"/>
                </a:lnTo>
                <a:lnTo>
                  <a:pt x="32" y="84"/>
                </a:lnTo>
                <a:lnTo>
                  <a:pt x="38" y="70"/>
                </a:lnTo>
                <a:lnTo>
                  <a:pt x="46" y="57"/>
                </a:lnTo>
                <a:lnTo>
                  <a:pt x="56" y="46"/>
                </a:lnTo>
                <a:lnTo>
                  <a:pt x="66" y="35"/>
                </a:lnTo>
                <a:lnTo>
                  <a:pt x="76" y="25"/>
                </a:lnTo>
                <a:lnTo>
                  <a:pt x="86" y="17"/>
                </a:lnTo>
                <a:lnTo>
                  <a:pt x="96" y="8"/>
                </a:lnTo>
                <a:lnTo>
                  <a:pt x="103" y="1"/>
                </a:lnTo>
                <a:lnTo>
                  <a:pt x="96" y="0"/>
                </a:lnTo>
                <a:lnTo>
                  <a:pt x="84" y="5"/>
                </a:lnTo>
                <a:lnTo>
                  <a:pt x="69" y="17"/>
                </a:lnTo>
                <a:lnTo>
                  <a:pt x="51" y="33"/>
                </a:lnTo>
                <a:lnTo>
                  <a:pt x="34" y="53"/>
                </a:lnTo>
                <a:lnTo>
                  <a:pt x="18" y="75"/>
                </a:lnTo>
                <a:lnTo>
                  <a:pt x="7" y="98"/>
                </a:lnTo>
                <a:lnTo>
                  <a:pt x="0" y="121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78" name="Freeform 1050"/>
          <p:cNvSpPr>
            <a:spLocks/>
          </p:cNvSpPr>
          <p:nvPr/>
        </p:nvSpPr>
        <p:spPr bwMode="auto">
          <a:xfrm>
            <a:off x="7256463" y="5308600"/>
            <a:ext cx="44450" cy="65088"/>
          </a:xfrm>
          <a:custGeom>
            <a:avLst/>
            <a:gdLst>
              <a:gd name="T0" fmla="*/ 2147483647 w 221"/>
              <a:gd name="T1" fmla="*/ 2147483647 h 288"/>
              <a:gd name="T2" fmla="*/ 2147483647 w 221"/>
              <a:gd name="T3" fmla="*/ 2147483647 h 288"/>
              <a:gd name="T4" fmla="*/ 2147483647 w 221"/>
              <a:gd name="T5" fmla="*/ 2147483647 h 288"/>
              <a:gd name="T6" fmla="*/ 2147483647 w 221"/>
              <a:gd name="T7" fmla="*/ 2147483647 h 288"/>
              <a:gd name="T8" fmla="*/ 2147483647 w 221"/>
              <a:gd name="T9" fmla="*/ 2147483647 h 288"/>
              <a:gd name="T10" fmla="*/ 2147483647 w 221"/>
              <a:gd name="T11" fmla="*/ 2147483647 h 288"/>
              <a:gd name="T12" fmla="*/ 2147483647 w 221"/>
              <a:gd name="T13" fmla="*/ 2147483647 h 288"/>
              <a:gd name="T14" fmla="*/ 2147483647 w 221"/>
              <a:gd name="T15" fmla="*/ 2147483647 h 288"/>
              <a:gd name="T16" fmla="*/ 2147483647 w 221"/>
              <a:gd name="T17" fmla="*/ 2147483647 h 288"/>
              <a:gd name="T18" fmla="*/ 2147483647 w 221"/>
              <a:gd name="T19" fmla="*/ 2147483647 h 288"/>
              <a:gd name="T20" fmla="*/ 2147483647 w 221"/>
              <a:gd name="T21" fmla="*/ 2147483647 h 288"/>
              <a:gd name="T22" fmla="*/ 2147483647 w 221"/>
              <a:gd name="T23" fmla="*/ 2147483647 h 288"/>
              <a:gd name="T24" fmla="*/ 2147483647 w 221"/>
              <a:gd name="T25" fmla="*/ 2147483647 h 288"/>
              <a:gd name="T26" fmla="*/ 2147483647 w 221"/>
              <a:gd name="T27" fmla="*/ 2147483647 h 288"/>
              <a:gd name="T28" fmla="*/ 2147483647 w 221"/>
              <a:gd name="T29" fmla="*/ 2147483647 h 288"/>
              <a:gd name="T30" fmla="*/ 2147483647 w 221"/>
              <a:gd name="T31" fmla="*/ 2147483647 h 288"/>
              <a:gd name="T32" fmla="*/ 2147483647 w 221"/>
              <a:gd name="T33" fmla="*/ 2147483647 h 288"/>
              <a:gd name="T34" fmla="*/ 2147483647 w 221"/>
              <a:gd name="T35" fmla="*/ 2147483647 h 288"/>
              <a:gd name="T36" fmla="*/ 2147483647 w 221"/>
              <a:gd name="T37" fmla="*/ 2147483647 h 288"/>
              <a:gd name="T38" fmla="*/ 2147483647 w 221"/>
              <a:gd name="T39" fmla="*/ 2147483647 h 288"/>
              <a:gd name="T40" fmla="*/ 2147483647 w 221"/>
              <a:gd name="T41" fmla="*/ 2147483647 h 288"/>
              <a:gd name="T42" fmla="*/ 2147483647 w 221"/>
              <a:gd name="T43" fmla="*/ 2147483647 h 288"/>
              <a:gd name="T44" fmla="*/ 2147483647 w 221"/>
              <a:gd name="T45" fmla="*/ 2147483647 h 288"/>
              <a:gd name="T46" fmla="*/ 2147483647 w 221"/>
              <a:gd name="T47" fmla="*/ 2147483647 h 288"/>
              <a:gd name="T48" fmla="*/ 2147483647 w 221"/>
              <a:gd name="T49" fmla="*/ 2147483647 h 288"/>
              <a:gd name="T50" fmla="*/ 2147483647 w 221"/>
              <a:gd name="T51" fmla="*/ 2147483647 h 288"/>
              <a:gd name="T52" fmla="*/ 2147483647 w 221"/>
              <a:gd name="T53" fmla="*/ 2147483647 h 288"/>
              <a:gd name="T54" fmla="*/ 2147483647 w 221"/>
              <a:gd name="T55" fmla="*/ 2147483647 h 288"/>
              <a:gd name="T56" fmla="*/ 2147483647 w 221"/>
              <a:gd name="T57" fmla="*/ 2147483647 h 288"/>
              <a:gd name="T58" fmla="*/ 2147483647 w 221"/>
              <a:gd name="T59" fmla="*/ 2147483647 h 288"/>
              <a:gd name="T60" fmla="*/ 2147483647 w 221"/>
              <a:gd name="T61" fmla="*/ 2147483647 h 288"/>
              <a:gd name="T62" fmla="*/ 2147483647 w 221"/>
              <a:gd name="T63" fmla="*/ 2147483647 h 288"/>
              <a:gd name="T64" fmla="*/ 2147483647 w 221"/>
              <a:gd name="T65" fmla="*/ 2147483647 h 288"/>
              <a:gd name="T66" fmla="*/ 2147483647 w 221"/>
              <a:gd name="T67" fmla="*/ 2147483647 h 288"/>
              <a:gd name="T68" fmla="*/ 2147483647 w 221"/>
              <a:gd name="T69" fmla="*/ 2147483647 h 288"/>
              <a:gd name="T70" fmla="*/ 2147483647 w 221"/>
              <a:gd name="T71" fmla="*/ 2147483647 h 288"/>
              <a:gd name="T72" fmla="*/ 2147483647 w 221"/>
              <a:gd name="T73" fmla="*/ 2147483647 h 288"/>
              <a:gd name="T74" fmla="*/ 2147483647 w 221"/>
              <a:gd name="T75" fmla="*/ 2147483647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1"/>
              <a:gd name="T115" fmla="*/ 0 h 288"/>
              <a:gd name="T116" fmla="*/ 221 w 221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1" h="288">
                <a:moveTo>
                  <a:pt x="179" y="108"/>
                </a:moveTo>
                <a:lnTo>
                  <a:pt x="186" y="115"/>
                </a:lnTo>
                <a:lnTo>
                  <a:pt x="193" y="124"/>
                </a:lnTo>
                <a:lnTo>
                  <a:pt x="197" y="133"/>
                </a:lnTo>
                <a:lnTo>
                  <a:pt x="201" y="143"/>
                </a:lnTo>
                <a:lnTo>
                  <a:pt x="202" y="153"/>
                </a:lnTo>
                <a:lnTo>
                  <a:pt x="202" y="163"/>
                </a:lnTo>
                <a:lnTo>
                  <a:pt x="199" y="174"/>
                </a:lnTo>
                <a:lnTo>
                  <a:pt x="195" y="184"/>
                </a:lnTo>
                <a:lnTo>
                  <a:pt x="187" y="194"/>
                </a:lnTo>
                <a:lnTo>
                  <a:pt x="179" y="204"/>
                </a:lnTo>
                <a:lnTo>
                  <a:pt x="170" y="212"/>
                </a:lnTo>
                <a:lnTo>
                  <a:pt x="159" y="221"/>
                </a:lnTo>
                <a:lnTo>
                  <a:pt x="150" y="229"/>
                </a:lnTo>
                <a:lnTo>
                  <a:pt x="139" y="237"/>
                </a:lnTo>
                <a:lnTo>
                  <a:pt x="129" y="246"/>
                </a:lnTo>
                <a:lnTo>
                  <a:pt x="119" y="255"/>
                </a:lnTo>
                <a:lnTo>
                  <a:pt x="116" y="258"/>
                </a:lnTo>
                <a:lnTo>
                  <a:pt x="114" y="263"/>
                </a:lnTo>
                <a:lnTo>
                  <a:pt x="112" y="267"/>
                </a:lnTo>
                <a:lnTo>
                  <a:pt x="110" y="271"/>
                </a:lnTo>
                <a:lnTo>
                  <a:pt x="109" y="276"/>
                </a:lnTo>
                <a:lnTo>
                  <a:pt x="109" y="280"/>
                </a:lnTo>
                <a:lnTo>
                  <a:pt x="110" y="284"/>
                </a:lnTo>
                <a:lnTo>
                  <a:pt x="113" y="287"/>
                </a:lnTo>
                <a:lnTo>
                  <a:pt x="117" y="288"/>
                </a:lnTo>
                <a:lnTo>
                  <a:pt x="121" y="288"/>
                </a:lnTo>
                <a:lnTo>
                  <a:pt x="125" y="287"/>
                </a:lnTo>
                <a:lnTo>
                  <a:pt x="129" y="284"/>
                </a:lnTo>
                <a:lnTo>
                  <a:pt x="139" y="272"/>
                </a:lnTo>
                <a:lnTo>
                  <a:pt x="151" y="261"/>
                </a:lnTo>
                <a:lnTo>
                  <a:pt x="162" y="250"/>
                </a:lnTo>
                <a:lnTo>
                  <a:pt x="175" y="239"/>
                </a:lnTo>
                <a:lnTo>
                  <a:pt x="186" y="229"/>
                </a:lnTo>
                <a:lnTo>
                  <a:pt x="197" y="217"/>
                </a:lnTo>
                <a:lnTo>
                  <a:pt x="207" y="204"/>
                </a:lnTo>
                <a:lnTo>
                  <a:pt x="215" y="190"/>
                </a:lnTo>
                <a:lnTo>
                  <a:pt x="220" y="174"/>
                </a:lnTo>
                <a:lnTo>
                  <a:pt x="221" y="158"/>
                </a:lnTo>
                <a:lnTo>
                  <a:pt x="218" y="142"/>
                </a:lnTo>
                <a:lnTo>
                  <a:pt x="213" y="127"/>
                </a:lnTo>
                <a:lnTo>
                  <a:pt x="204" y="112"/>
                </a:lnTo>
                <a:lnTo>
                  <a:pt x="194" y="99"/>
                </a:lnTo>
                <a:lnTo>
                  <a:pt x="181" y="87"/>
                </a:lnTo>
                <a:lnTo>
                  <a:pt x="169" y="77"/>
                </a:lnTo>
                <a:lnTo>
                  <a:pt x="159" y="69"/>
                </a:lnTo>
                <a:lnTo>
                  <a:pt x="149" y="63"/>
                </a:lnTo>
                <a:lnTo>
                  <a:pt x="137" y="55"/>
                </a:lnTo>
                <a:lnTo>
                  <a:pt x="125" y="48"/>
                </a:lnTo>
                <a:lnTo>
                  <a:pt x="114" y="40"/>
                </a:lnTo>
                <a:lnTo>
                  <a:pt x="101" y="33"/>
                </a:lnTo>
                <a:lnTo>
                  <a:pt x="89" y="27"/>
                </a:lnTo>
                <a:lnTo>
                  <a:pt x="77" y="20"/>
                </a:lnTo>
                <a:lnTo>
                  <a:pt x="66" y="15"/>
                </a:lnTo>
                <a:lnTo>
                  <a:pt x="54" y="9"/>
                </a:lnTo>
                <a:lnTo>
                  <a:pt x="42" y="6"/>
                </a:lnTo>
                <a:lnTo>
                  <a:pt x="32" y="3"/>
                </a:lnTo>
                <a:lnTo>
                  <a:pt x="22" y="1"/>
                </a:lnTo>
                <a:lnTo>
                  <a:pt x="14" y="0"/>
                </a:lnTo>
                <a:lnTo>
                  <a:pt x="7" y="1"/>
                </a:lnTo>
                <a:lnTo>
                  <a:pt x="0" y="3"/>
                </a:lnTo>
                <a:lnTo>
                  <a:pt x="8" y="5"/>
                </a:lnTo>
                <a:lnTo>
                  <a:pt x="16" y="8"/>
                </a:lnTo>
                <a:lnTo>
                  <a:pt x="26" y="13"/>
                </a:lnTo>
                <a:lnTo>
                  <a:pt x="35" y="17"/>
                </a:lnTo>
                <a:lnTo>
                  <a:pt x="47" y="22"/>
                </a:lnTo>
                <a:lnTo>
                  <a:pt x="58" y="28"/>
                </a:lnTo>
                <a:lnTo>
                  <a:pt x="71" y="34"/>
                </a:lnTo>
                <a:lnTo>
                  <a:pt x="83" y="40"/>
                </a:lnTo>
                <a:lnTo>
                  <a:pt x="96" y="48"/>
                </a:lnTo>
                <a:lnTo>
                  <a:pt x="109" y="55"/>
                </a:lnTo>
                <a:lnTo>
                  <a:pt x="121" y="64"/>
                </a:lnTo>
                <a:lnTo>
                  <a:pt x="134" y="72"/>
                </a:lnTo>
                <a:lnTo>
                  <a:pt x="146" y="81"/>
                </a:lnTo>
                <a:lnTo>
                  <a:pt x="158" y="90"/>
                </a:lnTo>
                <a:lnTo>
                  <a:pt x="169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79" name="Freeform 1051"/>
          <p:cNvSpPr>
            <a:spLocks/>
          </p:cNvSpPr>
          <p:nvPr/>
        </p:nvSpPr>
        <p:spPr bwMode="auto">
          <a:xfrm>
            <a:off x="7208838" y="5384800"/>
            <a:ext cx="14287" cy="39688"/>
          </a:xfrm>
          <a:custGeom>
            <a:avLst/>
            <a:gdLst>
              <a:gd name="T0" fmla="*/ 2147483647 w 74"/>
              <a:gd name="T1" fmla="*/ 2147483647 h 174"/>
              <a:gd name="T2" fmla="*/ 2147483647 w 74"/>
              <a:gd name="T3" fmla="*/ 2147483647 h 174"/>
              <a:gd name="T4" fmla="*/ 2147483647 w 74"/>
              <a:gd name="T5" fmla="*/ 2147483647 h 174"/>
              <a:gd name="T6" fmla="*/ 2147483647 w 74"/>
              <a:gd name="T7" fmla="*/ 2147483647 h 174"/>
              <a:gd name="T8" fmla="*/ 2147483647 w 74"/>
              <a:gd name="T9" fmla="*/ 0 h 174"/>
              <a:gd name="T10" fmla="*/ 2147483647 w 74"/>
              <a:gd name="T11" fmla="*/ 2147483647 h 174"/>
              <a:gd name="T12" fmla="*/ 2147483647 w 74"/>
              <a:gd name="T13" fmla="*/ 2147483647 h 174"/>
              <a:gd name="T14" fmla="*/ 0 w 74"/>
              <a:gd name="T15" fmla="*/ 2147483647 h 174"/>
              <a:gd name="T16" fmla="*/ 0 w 74"/>
              <a:gd name="T17" fmla="*/ 2147483647 h 174"/>
              <a:gd name="T18" fmla="*/ 2147483647 w 74"/>
              <a:gd name="T19" fmla="*/ 2147483647 h 174"/>
              <a:gd name="T20" fmla="*/ 2147483647 w 74"/>
              <a:gd name="T21" fmla="*/ 2147483647 h 174"/>
              <a:gd name="T22" fmla="*/ 2147483647 w 74"/>
              <a:gd name="T23" fmla="*/ 2147483647 h 174"/>
              <a:gd name="T24" fmla="*/ 2147483647 w 74"/>
              <a:gd name="T25" fmla="*/ 2147483647 h 174"/>
              <a:gd name="T26" fmla="*/ 2147483647 w 74"/>
              <a:gd name="T27" fmla="*/ 2147483647 h 174"/>
              <a:gd name="T28" fmla="*/ 2147483647 w 74"/>
              <a:gd name="T29" fmla="*/ 2147483647 h 174"/>
              <a:gd name="T30" fmla="*/ 2147483647 w 74"/>
              <a:gd name="T31" fmla="*/ 2147483647 h 174"/>
              <a:gd name="T32" fmla="*/ 2147483647 w 74"/>
              <a:gd name="T33" fmla="*/ 2147483647 h 174"/>
              <a:gd name="T34" fmla="*/ 2147483647 w 74"/>
              <a:gd name="T35" fmla="*/ 2147483647 h 174"/>
              <a:gd name="T36" fmla="*/ 2147483647 w 74"/>
              <a:gd name="T37" fmla="*/ 2147483647 h 174"/>
              <a:gd name="T38" fmla="*/ 2147483647 w 74"/>
              <a:gd name="T39" fmla="*/ 2147483647 h 174"/>
              <a:gd name="T40" fmla="*/ 2147483647 w 74"/>
              <a:gd name="T41" fmla="*/ 2147483647 h 174"/>
              <a:gd name="T42" fmla="*/ 2147483647 w 74"/>
              <a:gd name="T43" fmla="*/ 2147483647 h 174"/>
              <a:gd name="T44" fmla="*/ 2147483647 w 74"/>
              <a:gd name="T45" fmla="*/ 2147483647 h 174"/>
              <a:gd name="T46" fmla="*/ 2147483647 w 74"/>
              <a:gd name="T47" fmla="*/ 2147483647 h 174"/>
              <a:gd name="T48" fmla="*/ 2147483647 w 74"/>
              <a:gd name="T49" fmla="*/ 2147483647 h 17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4"/>
              <a:gd name="T76" fmla="*/ 0 h 174"/>
              <a:gd name="T77" fmla="*/ 74 w 74"/>
              <a:gd name="T78" fmla="*/ 174 h 17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4" h="174">
                <a:moveTo>
                  <a:pt x="28" y="12"/>
                </a:moveTo>
                <a:lnTo>
                  <a:pt x="26" y="7"/>
                </a:lnTo>
                <a:lnTo>
                  <a:pt x="23" y="3"/>
                </a:lnTo>
                <a:lnTo>
                  <a:pt x="17" y="1"/>
                </a:lnTo>
                <a:lnTo>
                  <a:pt x="12" y="0"/>
                </a:lnTo>
                <a:lnTo>
                  <a:pt x="7" y="2"/>
                </a:lnTo>
                <a:lnTo>
                  <a:pt x="3" y="5"/>
                </a:lnTo>
                <a:lnTo>
                  <a:pt x="0" y="10"/>
                </a:lnTo>
                <a:lnTo>
                  <a:pt x="0" y="16"/>
                </a:lnTo>
                <a:lnTo>
                  <a:pt x="5" y="39"/>
                </a:lnTo>
                <a:lnTo>
                  <a:pt x="13" y="66"/>
                </a:lnTo>
                <a:lnTo>
                  <a:pt x="24" y="92"/>
                </a:lnTo>
                <a:lnTo>
                  <a:pt x="36" y="118"/>
                </a:lnTo>
                <a:lnTo>
                  <a:pt x="49" y="141"/>
                </a:lnTo>
                <a:lnTo>
                  <a:pt x="61" y="159"/>
                </a:lnTo>
                <a:lnTo>
                  <a:pt x="69" y="171"/>
                </a:lnTo>
                <a:lnTo>
                  <a:pt x="74" y="174"/>
                </a:lnTo>
                <a:lnTo>
                  <a:pt x="72" y="162"/>
                </a:lnTo>
                <a:lnTo>
                  <a:pt x="67" y="147"/>
                </a:lnTo>
                <a:lnTo>
                  <a:pt x="61" y="128"/>
                </a:lnTo>
                <a:lnTo>
                  <a:pt x="53" y="105"/>
                </a:lnTo>
                <a:lnTo>
                  <a:pt x="46" y="82"/>
                </a:lnTo>
                <a:lnTo>
                  <a:pt x="38" y="58"/>
                </a:lnTo>
                <a:lnTo>
                  <a:pt x="32" y="35"/>
                </a:lnTo>
                <a:lnTo>
                  <a:pt x="28" y="1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80" name="Freeform 1052"/>
          <p:cNvSpPr>
            <a:spLocks/>
          </p:cNvSpPr>
          <p:nvPr/>
        </p:nvSpPr>
        <p:spPr bwMode="auto">
          <a:xfrm>
            <a:off x="7202488" y="5364163"/>
            <a:ext cx="7937" cy="19050"/>
          </a:xfrm>
          <a:custGeom>
            <a:avLst/>
            <a:gdLst>
              <a:gd name="T0" fmla="*/ 2147483647 w 39"/>
              <a:gd name="T1" fmla="*/ 2147483647 h 87"/>
              <a:gd name="T2" fmla="*/ 2147483647 w 39"/>
              <a:gd name="T3" fmla="*/ 2147483647 h 87"/>
              <a:gd name="T4" fmla="*/ 2147483647 w 39"/>
              <a:gd name="T5" fmla="*/ 2147483647 h 87"/>
              <a:gd name="T6" fmla="*/ 2147483647 w 39"/>
              <a:gd name="T7" fmla="*/ 0 h 87"/>
              <a:gd name="T8" fmla="*/ 2147483647 w 39"/>
              <a:gd name="T9" fmla="*/ 0 h 87"/>
              <a:gd name="T10" fmla="*/ 2147483647 w 39"/>
              <a:gd name="T11" fmla="*/ 2147483647 h 87"/>
              <a:gd name="T12" fmla="*/ 2147483647 w 39"/>
              <a:gd name="T13" fmla="*/ 2147483647 h 87"/>
              <a:gd name="T14" fmla="*/ 0 w 39"/>
              <a:gd name="T15" fmla="*/ 2147483647 h 87"/>
              <a:gd name="T16" fmla="*/ 0 w 39"/>
              <a:gd name="T17" fmla="*/ 2147483647 h 87"/>
              <a:gd name="T18" fmla="*/ 0 w 39"/>
              <a:gd name="T19" fmla="*/ 2147483647 h 87"/>
              <a:gd name="T20" fmla="*/ 2147483647 w 39"/>
              <a:gd name="T21" fmla="*/ 2147483647 h 87"/>
              <a:gd name="T22" fmla="*/ 2147483647 w 39"/>
              <a:gd name="T23" fmla="*/ 2147483647 h 87"/>
              <a:gd name="T24" fmla="*/ 2147483647 w 39"/>
              <a:gd name="T25" fmla="*/ 2147483647 h 87"/>
              <a:gd name="T26" fmla="*/ 2147483647 w 39"/>
              <a:gd name="T27" fmla="*/ 2147483647 h 87"/>
              <a:gd name="T28" fmla="*/ 2147483647 w 39"/>
              <a:gd name="T29" fmla="*/ 2147483647 h 87"/>
              <a:gd name="T30" fmla="*/ 2147483647 w 39"/>
              <a:gd name="T31" fmla="*/ 2147483647 h 87"/>
              <a:gd name="T32" fmla="*/ 2147483647 w 39"/>
              <a:gd name="T33" fmla="*/ 2147483647 h 87"/>
              <a:gd name="T34" fmla="*/ 2147483647 w 39"/>
              <a:gd name="T35" fmla="*/ 2147483647 h 87"/>
              <a:gd name="T36" fmla="*/ 2147483647 w 39"/>
              <a:gd name="T37" fmla="*/ 2147483647 h 87"/>
              <a:gd name="T38" fmla="*/ 2147483647 w 39"/>
              <a:gd name="T39" fmla="*/ 2147483647 h 87"/>
              <a:gd name="T40" fmla="*/ 2147483647 w 39"/>
              <a:gd name="T41" fmla="*/ 2147483647 h 87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9"/>
              <a:gd name="T64" fmla="*/ 0 h 87"/>
              <a:gd name="T65" fmla="*/ 39 w 39"/>
              <a:gd name="T66" fmla="*/ 87 h 87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9" h="87">
                <a:moveTo>
                  <a:pt x="20" y="9"/>
                </a:moveTo>
                <a:lnTo>
                  <a:pt x="19" y="5"/>
                </a:lnTo>
                <a:lnTo>
                  <a:pt x="16" y="2"/>
                </a:lnTo>
                <a:lnTo>
                  <a:pt x="13" y="0"/>
                </a:lnTo>
                <a:lnTo>
                  <a:pt x="8" y="0"/>
                </a:lnTo>
                <a:lnTo>
                  <a:pt x="5" y="1"/>
                </a:lnTo>
                <a:lnTo>
                  <a:pt x="2" y="3"/>
                </a:lnTo>
                <a:lnTo>
                  <a:pt x="0" y="6"/>
                </a:lnTo>
                <a:lnTo>
                  <a:pt x="0" y="10"/>
                </a:lnTo>
                <a:lnTo>
                  <a:pt x="0" y="22"/>
                </a:lnTo>
                <a:lnTo>
                  <a:pt x="3" y="35"/>
                </a:lnTo>
                <a:lnTo>
                  <a:pt x="7" y="48"/>
                </a:lnTo>
                <a:lnTo>
                  <a:pt x="13" y="60"/>
                </a:lnTo>
                <a:lnTo>
                  <a:pt x="19" y="72"/>
                </a:lnTo>
                <a:lnTo>
                  <a:pt x="25" y="81"/>
                </a:lnTo>
                <a:lnTo>
                  <a:pt x="33" y="86"/>
                </a:lnTo>
                <a:lnTo>
                  <a:pt x="38" y="87"/>
                </a:lnTo>
                <a:lnTo>
                  <a:pt x="39" y="70"/>
                </a:lnTo>
                <a:lnTo>
                  <a:pt x="34" y="50"/>
                </a:lnTo>
                <a:lnTo>
                  <a:pt x="27" y="29"/>
                </a:lnTo>
                <a:lnTo>
                  <a:pt x="20" y="9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81" name="Freeform 1053"/>
          <p:cNvSpPr>
            <a:spLocks/>
          </p:cNvSpPr>
          <p:nvPr/>
        </p:nvSpPr>
        <p:spPr bwMode="auto">
          <a:xfrm>
            <a:off x="7196138" y="5349875"/>
            <a:ext cx="6350" cy="11113"/>
          </a:xfrm>
          <a:custGeom>
            <a:avLst/>
            <a:gdLst>
              <a:gd name="T0" fmla="*/ 2147483647 w 34"/>
              <a:gd name="T1" fmla="*/ 2147483647 h 51"/>
              <a:gd name="T2" fmla="*/ 2147483647 w 34"/>
              <a:gd name="T3" fmla="*/ 2147483647 h 51"/>
              <a:gd name="T4" fmla="*/ 2147483647 w 34"/>
              <a:gd name="T5" fmla="*/ 2147483647 h 51"/>
              <a:gd name="T6" fmla="*/ 2147483647 w 34"/>
              <a:gd name="T7" fmla="*/ 2147483647 h 51"/>
              <a:gd name="T8" fmla="*/ 2147483647 w 34"/>
              <a:gd name="T9" fmla="*/ 2147483647 h 51"/>
              <a:gd name="T10" fmla="*/ 2147483647 w 34"/>
              <a:gd name="T11" fmla="*/ 2147483647 h 51"/>
              <a:gd name="T12" fmla="*/ 2147483647 w 34"/>
              <a:gd name="T13" fmla="*/ 2147483647 h 51"/>
              <a:gd name="T14" fmla="*/ 2147483647 w 34"/>
              <a:gd name="T15" fmla="*/ 0 h 51"/>
              <a:gd name="T16" fmla="*/ 2147483647 w 34"/>
              <a:gd name="T17" fmla="*/ 0 h 51"/>
              <a:gd name="T18" fmla="*/ 2147483647 w 34"/>
              <a:gd name="T19" fmla="*/ 2147483647 h 51"/>
              <a:gd name="T20" fmla="*/ 1218220433 w 34"/>
              <a:gd name="T21" fmla="*/ 2147483647 h 51"/>
              <a:gd name="T22" fmla="*/ 0 w 34"/>
              <a:gd name="T23" fmla="*/ 2147483647 h 51"/>
              <a:gd name="T24" fmla="*/ 0 w 34"/>
              <a:gd name="T25" fmla="*/ 2147483647 h 51"/>
              <a:gd name="T26" fmla="*/ 1218220433 w 34"/>
              <a:gd name="T27" fmla="*/ 2147483647 h 51"/>
              <a:gd name="T28" fmla="*/ 2147483647 w 34"/>
              <a:gd name="T29" fmla="*/ 2147483647 h 51"/>
              <a:gd name="T30" fmla="*/ 2147483647 w 34"/>
              <a:gd name="T31" fmla="*/ 2147483647 h 51"/>
              <a:gd name="T32" fmla="*/ 2147483647 w 34"/>
              <a:gd name="T33" fmla="*/ 2147483647 h 51"/>
              <a:gd name="T34" fmla="*/ 2147483647 w 34"/>
              <a:gd name="T35" fmla="*/ 2147483647 h 51"/>
              <a:gd name="T36" fmla="*/ 2147483647 w 34"/>
              <a:gd name="T37" fmla="*/ 2147483647 h 51"/>
              <a:gd name="T38" fmla="*/ 2147483647 w 34"/>
              <a:gd name="T39" fmla="*/ 2147483647 h 51"/>
              <a:gd name="T40" fmla="*/ 2147483647 w 34"/>
              <a:gd name="T41" fmla="*/ 2147483647 h 51"/>
              <a:gd name="T42" fmla="*/ 2147483647 w 34"/>
              <a:gd name="T43" fmla="*/ 2147483647 h 51"/>
              <a:gd name="T44" fmla="*/ 2147483647 w 34"/>
              <a:gd name="T45" fmla="*/ 2147483647 h 51"/>
              <a:gd name="T46" fmla="*/ 2147483647 w 34"/>
              <a:gd name="T47" fmla="*/ 2147483647 h 51"/>
              <a:gd name="T48" fmla="*/ 2147483647 w 34"/>
              <a:gd name="T49" fmla="*/ 2147483647 h 5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4"/>
              <a:gd name="T76" fmla="*/ 0 h 51"/>
              <a:gd name="T77" fmla="*/ 34 w 34"/>
              <a:gd name="T78" fmla="*/ 51 h 5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4" h="51">
                <a:moveTo>
                  <a:pt x="18" y="7"/>
                </a:moveTo>
                <a:lnTo>
                  <a:pt x="18" y="8"/>
                </a:lnTo>
                <a:lnTo>
                  <a:pt x="17" y="5"/>
                </a:lnTo>
                <a:lnTo>
                  <a:pt x="14" y="1"/>
                </a:lnTo>
                <a:lnTo>
                  <a:pt x="11" y="0"/>
                </a:lnTo>
                <a:lnTo>
                  <a:pt x="7" y="0"/>
                </a:lnTo>
                <a:lnTo>
                  <a:pt x="4" y="1"/>
                </a:lnTo>
                <a:lnTo>
                  <a:pt x="1" y="5"/>
                </a:lnTo>
                <a:lnTo>
                  <a:pt x="0" y="8"/>
                </a:lnTo>
                <a:lnTo>
                  <a:pt x="0" y="11"/>
                </a:lnTo>
                <a:lnTo>
                  <a:pt x="1" y="16"/>
                </a:lnTo>
                <a:lnTo>
                  <a:pt x="4" y="23"/>
                </a:lnTo>
                <a:lnTo>
                  <a:pt x="8" y="30"/>
                </a:lnTo>
                <a:lnTo>
                  <a:pt x="13" y="37"/>
                </a:lnTo>
                <a:lnTo>
                  <a:pt x="18" y="43"/>
                </a:lnTo>
                <a:lnTo>
                  <a:pt x="25" y="47"/>
                </a:lnTo>
                <a:lnTo>
                  <a:pt x="30" y="51"/>
                </a:lnTo>
                <a:lnTo>
                  <a:pt x="34" y="51"/>
                </a:lnTo>
                <a:lnTo>
                  <a:pt x="33" y="40"/>
                </a:lnTo>
                <a:lnTo>
                  <a:pt x="29" y="27"/>
                </a:lnTo>
                <a:lnTo>
                  <a:pt x="23" y="15"/>
                </a:lnTo>
                <a:lnTo>
                  <a:pt x="18" y="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82" name="Freeform 1054"/>
          <p:cNvSpPr>
            <a:spLocks/>
          </p:cNvSpPr>
          <p:nvPr/>
        </p:nvSpPr>
        <p:spPr bwMode="auto">
          <a:xfrm>
            <a:off x="7189788" y="5340350"/>
            <a:ext cx="9525" cy="6350"/>
          </a:xfrm>
          <a:custGeom>
            <a:avLst/>
            <a:gdLst>
              <a:gd name="T0" fmla="*/ 2147483647 w 46"/>
              <a:gd name="T1" fmla="*/ 2147483647 h 33"/>
              <a:gd name="T2" fmla="*/ 2147483647 w 46"/>
              <a:gd name="T3" fmla="*/ 2147483647 h 33"/>
              <a:gd name="T4" fmla="*/ 2147483647 w 46"/>
              <a:gd name="T5" fmla="*/ 2147483647 h 33"/>
              <a:gd name="T6" fmla="*/ 2147483647 w 46"/>
              <a:gd name="T7" fmla="*/ 2147483647 h 33"/>
              <a:gd name="T8" fmla="*/ 2147483647 w 46"/>
              <a:gd name="T9" fmla="*/ 2147483647 h 33"/>
              <a:gd name="T10" fmla="*/ 2147483647 w 46"/>
              <a:gd name="T11" fmla="*/ 2147483647 h 33"/>
              <a:gd name="T12" fmla="*/ 2147483647 w 46"/>
              <a:gd name="T13" fmla="*/ 2147483647 h 33"/>
              <a:gd name="T14" fmla="*/ 2147483647 w 46"/>
              <a:gd name="T15" fmla="*/ 0 h 33"/>
              <a:gd name="T16" fmla="*/ 2147483647 w 46"/>
              <a:gd name="T17" fmla="*/ 0 h 33"/>
              <a:gd name="T18" fmla="*/ 2147483647 w 46"/>
              <a:gd name="T19" fmla="*/ 0 h 33"/>
              <a:gd name="T20" fmla="*/ 2147483647 w 46"/>
              <a:gd name="T21" fmla="*/ 1367965243 h 33"/>
              <a:gd name="T22" fmla="*/ 2147483647 w 46"/>
              <a:gd name="T23" fmla="*/ 2147483647 h 33"/>
              <a:gd name="T24" fmla="*/ 2147483647 w 46"/>
              <a:gd name="T25" fmla="*/ 2147483647 h 33"/>
              <a:gd name="T26" fmla="*/ 2147483647 w 46"/>
              <a:gd name="T27" fmla="*/ 2147483647 h 33"/>
              <a:gd name="T28" fmla="*/ 2147483647 w 46"/>
              <a:gd name="T29" fmla="*/ 2147483647 h 33"/>
              <a:gd name="T30" fmla="*/ 0 w 46"/>
              <a:gd name="T31" fmla="*/ 2147483647 h 33"/>
              <a:gd name="T32" fmla="*/ 0 w 46"/>
              <a:gd name="T33" fmla="*/ 2147483647 h 33"/>
              <a:gd name="T34" fmla="*/ 2147483647 w 46"/>
              <a:gd name="T35" fmla="*/ 2147483647 h 33"/>
              <a:gd name="T36" fmla="*/ 2147483647 w 46"/>
              <a:gd name="T37" fmla="*/ 2147483647 h 33"/>
              <a:gd name="T38" fmla="*/ 2147483647 w 46"/>
              <a:gd name="T39" fmla="*/ 2147483647 h 33"/>
              <a:gd name="T40" fmla="*/ 2147483647 w 46"/>
              <a:gd name="T41" fmla="*/ 2147483647 h 33"/>
              <a:gd name="T42" fmla="*/ 2147483647 w 46"/>
              <a:gd name="T43" fmla="*/ 2147483647 h 33"/>
              <a:gd name="T44" fmla="*/ 2147483647 w 46"/>
              <a:gd name="T45" fmla="*/ 2147483647 h 33"/>
              <a:gd name="T46" fmla="*/ 2147483647 w 46"/>
              <a:gd name="T47" fmla="*/ 2147483647 h 33"/>
              <a:gd name="T48" fmla="*/ 2147483647 w 46"/>
              <a:gd name="T49" fmla="*/ 2147483647 h 3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6"/>
              <a:gd name="T76" fmla="*/ 0 h 33"/>
              <a:gd name="T77" fmla="*/ 46 w 46"/>
              <a:gd name="T78" fmla="*/ 33 h 33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6" h="33">
                <a:moveTo>
                  <a:pt x="37" y="24"/>
                </a:moveTo>
                <a:lnTo>
                  <a:pt x="41" y="22"/>
                </a:lnTo>
                <a:lnTo>
                  <a:pt x="45" y="19"/>
                </a:lnTo>
                <a:lnTo>
                  <a:pt x="46" y="15"/>
                </a:lnTo>
                <a:lnTo>
                  <a:pt x="46" y="10"/>
                </a:lnTo>
                <a:lnTo>
                  <a:pt x="44" y="5"/>
                </a:lnTo>
                <a:lnTo>
                  <a:pt x="41" y="2"/>
                </a:lnTo>
                <a:lnTo>
                  <a:pt x="37" y="0"/>
                </a:lnTo>
                <a:lnTo>
                  <a:pt x="32" y="0"/>
                </a:lnTo>
                <a:lnTo>
                  <a:pt x="29" y="0"/>
                </a:lnTo>
                <a:lnTo>
                  <a:pt x="25" y="1"/>
                </a:lnTo>
                <a:lnTo>
                  <a:pt x="19" y="3"/>
                </a:lnTo>
                <a:lnTo>
                  <a:pt x="12" y="7"/>
                </a:lnTo>
                <a:lnTo>
                  <a:pt x="5" y="14"/>
                </a:lnTo>
                <a:lnTo>
                  <a:pt x="2" y="20"/>
                </a:lnTo>
                <a:lnTo>
                  <a:pt x="0" y="26"/>
                </a:lnTo>
                <a:lnTo>
                  <a:pt x="0" y="29"/>
                </a:lnTo>
                <a:lnTo>
                  <a:pt x="3" y="31"/>
                </a:lnTo>
                <a:lnTo>
                  <a:pt x="7" y="33"/>
                </a:lnTo>
                <a:lnTo>
                  <a:pt x="12" y="33"/>
                </a:lnTo>
                <a:lnTo>
                  <a:pt x="16" y="33"/>
                </a:lnTo>
                <a:lnTo>
                  <a:pt x="21" y="31"/>
                </a:lnTo>
                <a:lnTo>
                  <a:pt x="26" y="30"/>
                </a:lnTo>
                <a:lnTo>
                  <a:pt x="32" y="28"/>
                </a:lnTo>
                <a:lnTo>
                  <a:pt x="37" y="2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83" name="Freeform 1055"/>
          <p:cNvSpPr>
            <a:spLocks/>
          </p:cNvSpPr>
          <p:nvPr/>
        </p:nvSpPr>
        <p:spPr bwMode="auto">
          <a:xfrm>
            <a:off x="7146925" y="5327650"/>
            <a:ext cx="36513" cy="49213"/>
          </a:xfrm>
          <a:custGeom>
            <a:avLst/>
            <a:gdLst>
              <a:gd name="T0" fmla="*/ 2147483647 w 177"/>
              <a:gd name="T1" fmla="*/ 2147483647 h 219"/>
              <a:gd name="T2" fmla="*/ 2147483647 w 177"/>
              <a:gd name="T3" fmla="*/ 2147483647 h 219"/>
              <a:gd name="T4" fmla="*/ 2147483647 w 177"/>
              <a:gd name="T5" fmla="*/ 2147483647 h 219"/>
              <a:gd name="T6" fmla="*/ 2147483647 w 177"/>
              <a:gd name="T7" fmla="*/ 2147483647 h 219"/>
              <a:gd name="T8" fmla="*/ 2147483647 w 177"/>
              <a:gd name="T9" fmla="*/ 2147483647 h 219"/>
              <a:gd name="T10" fmla="*/ 2147483647 w 177"/>
              <a:gd name="T11" fmla="*/ 2147483647 h 219"/>
              <a:gd name="T12" fmla="*/ 2147483647 w 177"/>
              <a:gd name="T13" fmla="*/ 2147483647 h 219"/>
              <a:gd name="T14" fmla="*/ 2147483647 w 177"/>
              <a:gd name="T15" fmla="*/ 2147483647 h 219"/>
              <a:gd name="T16" fmla="*/ 0 w 177"/>
              <a:gd name="T17" fmla="*/ 2147483647 h 219"/>
              <a:gd name="T18" fmla="*/ 2147483647 w 177"/>
              <a:gd name="T19" fmla="*/ 2147483647 h 219"/>
              <a:gd name="T20" fmla="*/ 2147483647 w 177"/>
              <a:gd name="T21" fmla="*/ 2147483647 h 219"/>
              <a:gd name="T22" fmla="*/ 2147483647 w 177"/>
              <a:gd name="T23" fmla="*/ 2147483647 h 219"/>
              <a:gd name="T24" fmla="*/ 2147483647 w 177"/>
              <a:gd name="T25" fmla="*/ 2147483647 h 219"/>
              <a:gd name="T26" fmla="*/ 2147483647 w 177"/>
              <a:gd name="T27" fmla="*/ 2147483647 h 219"/>
              <a:gd name="T28" fmla="*/ 2147483647 w 177"/>
              <a:gd name="T29" fmla="*/ 2147483647 h 219"/>
              <a:gd name="T30" fmla="*/ 2147483647 w 177"/>
              <a:gd name="T31" fmla="*/ 2147483647 h 219"/>
              <a:gd name="T32" fmla="*/ 2147483647 w 177"/>
              <a:gd name="T33" fmla="*/ 2147483647 h 219"/>
              <a:gd name="T34" fmla="*/ 2147483647 w 177"/>
              <a:gd name="T35" fmla="*/ 2147483647 h 219"/>
              <a:gd name="T36" fmla="*/ 2147483647 w 177"/>
              <a:gd name="T37" fmla="*/ 2147483647 h 219"/>
              <a:gd name="T38" fmla="*/ 2147483647 w 177"/>
              <a:gd name="T39" fmla="*/ 2147483647 h 219"/>
              <a:gd name="T40" fmla="*/ 2147483647 w 177"/>
              <a:gd name="T41" fmla="*/ 2147483647 h 219"/>
              <a:gd name="T42" fmla="*/ 2147483647 w 177"/>
              <a:gd name="T43" fmla="*/ 2147483647 h 219"/>
              <a:gd name="T44" fmla="*/ 2147483647 w 177"/>
              <a:gd name="T45" fmla="*/ 2147483647 h 219"/>
              <a:gd name="T46" fmla="*/ 2147483647 w 177"/>
              <a:gd name="T47" fmla="*/ 2147483647 h 219"/>
              <a:gd name="T48" fmla="*/ 2147483647 w 177"/>
              <a:gd name="T49" fmla="*/ 2147483647 h 219"/>
              <a:gd name="T50" fmla="*/ 2147483647 w 177"/>
              <a:gd name="T51" fmla="*/ 2147483647 h 219"/>
              <a:gd name="T52" fmla="*/ 2147483647 w 177"/>
              <a:gd name="T53" fmla="*/ 2147483647 h 219"/>
              <a:gd name="T54" fmla="*/ 2147483647 w 177"/>
              <a:gd name="T55" fmla="*/ 2147483647 h 219"/>
              <a:gd name="T56" fmla="*/ 2147483647 w 177"/>
              <a:gd name="T57" fmla="*/ 2147483647 h 219"/>
              <a:gd name="T58" fmla="*/ 2147483647 w 177"/>
              <a:gd name="T59" fmla="*/ 2147483647 h 219"/>
              <a:gd name="T60" fmla="*/ 2147483647 w 177"/>
              <a:gd name="T61" fmla="*/ 2147483647 h 219"/>
              <a:gd name="T62" fmla="*/ 2147483647 w 177"/>
              <a:gd name="T63" fmla="*/ 2147483647 h 219"/>
              <a:gd name="T64" fmla="*/ 2147483647 w 177"/>
              <a:gd name="T65" fmla="*/ 2147483647 h 219"/>
              <a:gd name="T66" fmla="*/ 2147483647 w 177"/>
              <a:gd name="T67" fmla="*/ 2147483647 h 219"/>
              <a:gd name="T68" fmla="*/ 2147483647 w 177"/>
              <a:gd name="T69" fmla="*/ 2147483647 h 219"/>
              <a:gd name="T70" fmla="*/ 2147483647 w 177"/>
              <a:gd name="T71" fmla="*/ 2147483647 h 219"/>
              <a:gd name="T72" fmla="*/ 2147483647 w 177"/>
              <a:gd name="T73" fmla="*/ 2147483647 h 219"/>
              <a:gd name="T74" fmla="*/ 2147483647 w 177"/>
              <a:gd name="T75" fmla="*/ 2147483647 h 219"/>
              <a:gd name="T76" fmla="*/ 2147483647 w 177"/>
              <a:gd name="T77" fmla="*/ 2147483647 h 219"/>
              <a:gd name="T78" fmla="*/ 2147483647 w 177"/>
              <a:gd name="T79" fmla="*/ 2147483647 h 219"/>
              <a:gd name="T80" fmla="*/ 2147483647 w 177"/>
              <a:gd name="T81" fmla="*/ 2147483647 h 219"/>
              <a:gd name="T82" fmla="*/ 2147483647 w 177"/>
              <a:gd name="T83" fmla="*/ 2147483647 h 219"/>
              <a:gd name="T84" fmla="*/ 2147483647 w 177"/>
              <a:gd name="T85" fmla="*/ 2147483647 h 219"/>
              <a:gd name="T86" fmla="*/ 2147483647 w 177"/>
              <a:gd name="T87" fmla="*/ 2147483647 h 219"/>
              <a:gd name="T88" fmla="*/ 2147483647 w 177"/>
              <a:gd name="T89" fmla="*/ 2147483647 h 219"/>
              <a:gd name="T90" fmla="*/ 2147483647 w 177"/>
              <a:gd name="T91" fmla="*/ 2147483647 h 219"/>
              <a:gd name="T92" fmla="*/ 2147483647 w 177"/>
              <a:gd name="T93" fmla="*/ 2147483647 h 219"/>
              <a:gd name="T94" fmla="*/ 2147483647 w 177"/>
              <a:gd name="T95" fmla="*/ 2147483647 h 219"/>
              <a:gd name="T96" fmla="*/ 2147483647 w 177"/>
              <a:gd name="T97" fmla="*/ 2147483647 h 219"/>
              <a:gd name="T98" fmla="*/ 2147483647 w 177"/>
              <a:gd name="T99" fmla="*/ 2147483647 h 219"/>
              <a:gd name="T100" fmla="*/ 2147483647 w 177"/>
              <a:gd name="T101" fmla="*/ 2147483647 h 219"/>
              <a:gd name="T102" fmla="*/ 2147483647 w 177"/>
              <a:gd name="T103" fmla="*/ 2147483647 h 219"/>
              <a:gd name="T104" fmla="*/ 2147483647 w 177"/>
              <a:gd name="T105" fmla="*/ 2147483647 h 219"/>
              <a:gd name="T106" fmla="*/ 2147483647 w 177"/>
              <a:gd name="T107" fmla="*/ 2147483647 h 219"/>
              <a:gd name="T108" fmla="*/ 2147483647 w 177"/>
              <a:gd name="T109" fmla="*/ 0 h 219"/>
              <a:gd name="T110" fmla="*/ 2147483647 w 177"/>
              <a:gd name="T111" fmla="*/ 2147483647 h 219"/>
              <a:gd name="T112" fmla="*/ 2147483647 w 177"/>
              <a:gd name="T113" fmla="*/ 2147483647 h 219"/>
              <a:gd name="T114" fmla="*/ 2147483647 w 177"/>
              <a:gd name="T115" fmla="*/ 2147483647 h 219"/>
              <a:gd name="T116" fmla="*/ 2147483647 w 177"/>
              <a:gd name="T117" fmla="*/ 2147483647 h 219"/>
              <a:gd name="T118" fmla="*/ 2147483647 w 177"/>
              <a:gd name="T119" fmla="*/ 2147483647 h 219"/>
              <a:gd name="T120" fmla="*/ 2147483647 w 177"/>
              <a:gd name="T121" fmla="*/ 2147483647 h 21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77"/>
              <a:gd name="T184" fmla="*/ 0 h 219"/>
              <a:gd name="T185" fmla="*/ 177 w 177"/>
              <a:gd name="T186" fmla="*/ 219 h 21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77" h="219">
                <a:moveTo>
                  <a:pt x="65" y="33"/>
                </a:moveTo>
                <a:lnTo>
                  <a:pt x="52" y="43"/>
                </a:lnTo>
                <a:lnTo>
                  <a:pt x="41" y="54"/>
                </a:lnTo>
                <a:lnTo>
                  <a:pt x="29" y="66"/>
                </a:lnTo>
                <a:lnTo>
                  <a:pt x="20" y="79"/>
                </a:lnTo>
                <a:lnTo>
                  <a:pt x="12" y="93"/>
                </a:lnTo>
                <a:lnTo>
                  <a:pt x="6" y="107"/>
                </a:lnTo>
                <a:lnTo>
                  <a:pt x="2" y="121"/>
                </a:lnTo>
                <a:lnTo>
                  <a:pt x="0" y="136"/>
                </a:lnTo>
                <a:lnTo>
                  <a:pt x="2" y="158"/>
                </a:lnTo>
                <a:lnTo>
                  <a:pt x="10" y="177"/>
                </a:lnTo>
                <a:lnTo>
                  <a:pt x="23" y="193"/>
                </a:lnTo>
                <a:lnTo>
                  <a:pt x="38" y="204"/>
                </a:lnTo>
                <a:lnTo>
                  <a:pt x="57" y="213"/>
                </a:lnTo>
                <a:lnTo>
                  <a:pt x="78" y="218"/>
                </a:lnTo>
                <a:lnTo>
                  <a:pt x="98" y="219"/>
                </a:lnTo>
                <a:lnTo>
                  <a:pt x="118" y="216"/>
                </a:lnTo>
                <a:lnTo>
                  <a:pt x="123" y="216"/>
                </a:lnTo>
                <a:lnTo>
                  <a:pt x="127" y="214"/>
                </a:lnTo>
                <a:lnTo>
                  <a:pt x="130" y="210"/>
                </a:lnTo>
                <a:lnTo>
                  <a:pt x="131" y="205"/>
                </a:lnTo>
                <a:lnTo>
                  <a:pt x="130" y="203"/>
                </a:lnTo>
                <a:lnTo>
                  <a:pt x="127" y="203"/>
                </a:lnTo>
                <a:lnTo>
                  <a:pt x="123" y="202"/>
                </a:lnTo>
                <a:lnTo>
                  <a:pt x="117" y="202"/>
                </a:lnTo>
                <a:lnTo>
                  <a:pt x="111" y="202"/>
                </a:lnTo>
                <a:lnTo>
                  <a:pt x="106" y="202"/>
                </a:lnTo>
                <a:lnTo>
                  <a:pt x="100" y="202"/>
                </a:lnTo>
                <a:lnTo>
                  <a:pt x="97" y="202"/>
                </a:lnTo>
                <a:lnTo>
                  <a:pt x="87" y="201"/>
                </a:lnTo>
                <a:lnTo>
                  <a:pt x="77" y="200"/>
                </a:lnTo>
                <a:lnTo>
                  <a:pt x="67" y="199"/>
                </a:lnTo>
                <a:lnTo>
                  <a:pt x="56" y="196"/>
                </a:lnTo>
                <a:lnTo>
                  <a:pt x="46" y="193"/>
                </a:lnTo>
                <a:lnTo>
                  <a:pt x="35" y="185"/>
                </a:lnTo>
                <a:lnTo>
                  <a:pt x="26" y="175"/>
                </a:lnTo>
                <a:lnTo>
                  <a:pt x="15" y="162"/>
                </a:lnTo>
                <a:lnTo>
                  <a:pt x="13" y="146"/>
                </a:lnTo>
                <a:lnTo>
                  <a:pt x="14" y="131"/>
                </a:lnTo>
                <a:lnTo>
                  <a:pt x="19" y="116"/>
                </a:lnTo>
                <a:lnTo>
                  <a:pt x="25" y="102"/>
                </a:lnTo>
                <a:lnTo>
                  <a:pt x="34" y="89"/>
                </a:lnTo>
                <a:lnTo>
                  <a:pt x="45" y="76"/>
                </a:lnTo>
                <a:lnTo>
                  <a:pt x="56" y="65"/>
                </a:lnTo>
                <a:lnTo>
                  <a:pt x="70" y="55"/>
                </a:lnTo>
                <a:lnTo>
                  <a:pt x="84" y="45"/>
                </a:lnTo>
                <a:lnTo>
                  <a:pt x="98" y="37"/>
                </a:lnTo>
                <a:lnTo>
                  <a:pt x="113" y="29"/>
                </a:lnTo>
                <a:lnTo>
                  <a:pt x="127" y="23"/>
                </a:lnTo>
                <a:lnTo>
                  <a:pt x="141" y="17"/>
                </a:lnTo>
                <a:lnTo>
                  <a:pt x="154" y="12"/>
                </a:lnTo>
                <a:lnTo>
                  <a:pt x="167" y="9"/>
                </a:lnTo>
                <a:lnTo>
                  <a:pt x="177" y="7"/>
                </a:lnTo>
                <a:lnTo>
                  <a:pt x="170" y="2"/>
                </a:lnTo>
                <a:lnTo>
                  <a:pt x="158" y="0"/>
                </a:lnTo>
                <a:lnTo>
                  <a:pt x="145" y="2"/>
                </a:lnTo>
                <a:lnTo>
                  <a:pt x="129" y="6"/>
                </a:lnTo>
                <a:lnTo>
                  <a:pt x="111" y="11"/>
                </a:lnTo>
                <a:lnTo>
                  <a:pt x="94" y="17"/>
                </a:lnTo>
                <a:lnTo>
                  <a:pt x="78" y="26"/>
                </a:lnTo>
                <a:lnTo>
                  <a:pt x="65" y="33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84" name="Freeform 1056"/>
          <p:cNvSpPr>
            <a:spLocks/>
          </p:cNvSpPr>
          <p:nvPr/>
        </p:nvSpPr>
        <p:spPr bwMode="auto">
          <a:xfrm>
            <a:off x="7207250" y="5326063"/>
            <a:ext cx="23813" cy="39687"/>
          </a:xfrm>
          <a:custGeom>
            <a:avLst/>
            <a:gdLst>
              <a:gd name="T0" fmla="*/ 2147483647 w 115"/>
              <a:gd name="T1" fmla="*/ 2147483647 h 170"/>
              <a:gd name="T2" fmla="*/ 2147483647 w 115"/>
              <a:gd name="T3" fmla="*/ 2147483647 h 170"/>
              <a:gd name="T4" fmla="*/ 2147483647 w 115"/>
              <a:gd name="T5" fmla="*/ 2147483647 h 170"/>
              <a:gd name="T6" fmla="*/ 2147483647 w 115"/>
              <a:gd name="T7" fmla="*/ 2147483647 h 170"/>
              <a:gd name="T8" fmla="*/ 2147483647 w 115"/>
              <a:gd name="T9" fmla="*/ 2147483647 h 170"/>
              <a:gd name="T10" fmla="*/ 2147483647 w 115"/>
              <a:gd name="T11" fmla="*/ 2147483647 h 170"/>
              <a:gd name="T12" fmla="*/ 2147483647 w 115"/>
              <a:gd name="T13" fmla="*/ 2147483647 h 170"/>
              <a:gd name="T14" fmla="*/ 2147483647 w 115"/>
              <a:gd name="T15" fmla="*/ 2147483647 h 170"/>
              <a:gd name="T16" fmla="*/ 2147483647 w 115"/>
              <a:gd name="T17" fmla="*/ 2147483647 h 170"/>
              <a:gd name="T18" fmla="*/ 2147483647 w 115"/>
              <a:gd name="T19" fmla="*/ 2147483647 h 170"/>
              <a:gd name="T20" fmla="*/ 2147483647 w 115"/>
              <a:gd name="T21" fmla="*/ 2147483647 h 170"/>
              <a:gd name="T22" fmla="*/ 2147483647 w 115"/>
              <a:gd name="T23" fmla="*/ 2147483647 h 170"/>
              <a:gd name="T24" fmla="*/ 2147483647 w 115"/>
              <a:gd name="T25" fmla="*/ 2147483647 h 170"/>
              <a:gd name="T26" fmla="*/ 2147483647 w 115"/>
              <a:gd name="T27" fmla="*/ 2147483647 h 170"/>
              <a:gd name="T28" fmla="*/ 2147483647 w 115"/>
              <a:gd name="T29" fmla="*/ 2147483647 h 170"/>
              <a:gd name="T30" fmla="*/ 2147483647 w 115"/>
              <a:gd name="T31" fmla="*/ 2147483647 h 170"/>
              <a:gd name="T32" fmla="*/ 2147483647 w 115"/>
              <a:gd name="T33" fmla="*/ 2147483647 h 170"/>
              <a:gd name="T34" fmla="*/ 2147483647 w 115"/>
              <a:gd name="T35" fmla="*/ 2147483647 h 170"/>
              <a:gd name="T36" fmla="*/ 2147483647 w 115"/>
              <a:gd name="T37" fmla="*/ 2147483647 h 170"/>
              <a:gd name="T38" fmla="*/ 2147483647 w 115"/>
              <a:gd name="T39" fmla="*/ 2147483647 h 170"/>
              <a:gd name="T40" fmla="*/ 2147483647 w 115"/>
              <a:gd name="T41" fmla="*/ 2147483647 h 170"/>
              <a:gd name="T42" fmla="*/ 2147483647 w 115"/>
              <a:gd name="T43" fmla="*/ 2147483647 h 170"/>
              <a:gd name="T44" fmla="*/ 2147483647 w 115"/>
              <a:gd name="T45" fmla="*/ 2147483647 h 170"/>
              <a:gd name="T46" fmla="*/ 2147483647 w 115"/>
              <a:gd name="T47" fmla="*/ 2147483647 h 170"/>
              <a:gd name="T48" fmla="*/ 2147483647 w 115"/>
              <a:gd name="T49" fmla="*/ 2147483647 h 170"/>
              <a:gd name="T50" fmla="*/ 2147483647 w 115"/>
              <a:gd name="T51" fmla="*/ 2147483647 h 170"/>
              <a:gd name="T52" fmla="*/ 2147483647 w 115"/>
              <a:gd name="T53" fmla="*/ 2147483647 h 170"/>
              <a:gd name="T54" fmla="*/ 2147483647 w 115"/>
              <a:gd name="T55" fmla="*/ 2147483647 h 170"/>
              <a:gd name="T56" fmla="*/ 2147483647 w 115"/>
              <a:gd name="T57" fmla="*/ 2147483647 h 170"/>
              <a:gd name="T58" fmla="*/ 2147483647 w 115"/>
              <a:gd name="T59" fmla="*/ 2147483647 h 170"/>
              <a:gd name="T60" fmla="*/ 2147483647 w 115"/>
              <a:gd name="T61" fmla="*/ 0 h 170"/>
              <a:gd name="T62" fmla="*/ 2147483647 w 115"/>
              <a:gd name="T63" fmla="*/ 2147483647 h 170"/>
              <a:gd name="T64" fmla="*/ 0 w 115"/>
              <a:gd name="T65" fmla="*/ 2147483647 h 170"/>
              <a:gd name="T66" fmla="*/ 2147483647 w 115"/>
              <a:gd name="T67" fmla="*/ 2147483647 h 170"/>
              <a:gd name="T68" fmla="*/ 2147483647 w 115"/>
              <a:gd name="T69" fmla="*/ 2147483647 h 170"/>
              <a:gd name="T70" fmla="*/ 2147483647 w 115"/>
              <a:gd name="T71" fmla="*/ 2147483647 h 170"/>
              <a:gd name="T72" fmla="*/ 2147483647 w 115"/>
              <a:gd name="T73" fmla="*/ 2147483647 h 170"/>
              <a:gd name="T74" fmla="*/ 2147483647 w 115"/>
              <a:gd name="T75" fmla="*/ 2147483647 h 170"/>
              <a:gd name="T76" fmla="*/ 2147483647 w 115"/>
              <a:gd name="T77" fmla="*/ 2147483647 h 170"/>
              <a:gd name="T78" fmla="*/ 2147483647 w 115"/>
              <a:gd name="T79" fmla="*/ 2147483647 h 170"/>
              <a:gd name="T80" fmla="*/ 2147483647 w 115"/>
              <a:gd name="T81" fmla="*/ 2147483647 h 17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5"/>
              <a:gd name="T124" fmla="*/ 0 h 170"/>
              <a:gd name="T125" fmla="*/ 115 w 115"/>
              <a:gd name="T126" fmla="*/ 170 h 17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5" h="170">
                <a:moveTo>
                  <a:pt x="97" y="57"/>
                </a:moveTo>
                <a:lnTo>
                  <a:pt x="100" y="75"/>
                </a:lnTo>
                <a:lnTo>
                  <a:pt x="98" y="90"/>
                </a:lnTo>
                <a:lnTo>
                  <a:pt x="91" y="103"/>
                </a:lnTo>
                <a:lnTo>
                  <a:pt x="80" y="114"/>
                </a:lnTo>
                <a:lnTo>
                  <a:pt x="68" y="125"/>
                </a:lnTo>
                <a:lnTo>
                  <a:pt x="54" y="135"/>
                </a:lnTo>
                <a:lnTo>
                  <a:pt x="39" y="145"/>
                </a:lnTo>
                <a:lnTo>
                  <a:pt x="27" y="155"/>
                </a:lnTo>
                <a:lnTo>
                  <a:pt x="25" y="158"/>
                </a:lnTo>
                <a:lnTo>
                  <a:pt x="23" y="160"/>
                </a:lnTo>
                <a:lnTo>
                  <a:pt x="23" y="164"/>
                </a:lnTo>
                <a:lnTo>
                  <a:pt x="26" y="167"/>
                </a:lnTo>
                <a:lnTo>
                  <a:pt x="28" y="169"/>
                </a:lnTo>
                <a:lnTo>
                  <a:pt x="31" y="170"/>
                </a:lnTo>
                <a:lnTo>
                  <a:pt x="34" y="170"/>
                </a:lnTo>
                <a:lnTo>
                  <a:pt x="37" y="169"/>
                </a:lnTo>
                <a:lnTo>
                  <a:pt x="53" y="159"/>
                </a:lnTo>
                <a:lnTo>
                  <a:pt x="69" y="149"/>
                </a:lnTo>
                <a:lnTo>
                  <a:pt x="83" y="137"/>
                </a:lnTo>
                <a:lnTo>
                  <a:pt x="97" y="123"/>
                </a:lnTo>
                <a:lnTo>
                  <a:pt x="106" y="108"/>
                </a:lnTo>
                <a:lnTo>
                  <a:pt x="113" y="91"/>
                </a:lnTo>
                <a:lnTo>
                  <a:pt x="115" y="73"/>
                </a:lnTo>
                <a:lnTo>
                  <a:pt x="111" y="53"/>
                </a:lnTo>
                <a:lnTo>
                  <a:pt x="101" y="39"/>
                </a:lnTo>
                <a:lnTo>
                  <a:pt x="89" y="26"/>
                </a:lnTo>
                <a:lnTo>
                  <a:pt x="72" y="15"/>
                </a:lnTo>
                <a:lnTo>
                  <a:pt x="55" y="8"/>
                </a:lnTo>
                <a:lnTo>
                  <a:pt x="37" y="2"/>
                </a:lnTo>
                <a:lnTo>
                  <a:pt x="21" y="0"/>
                </a:lnTo>
                <a:lnTo>
                  <a:pt x="9" y="1"/>
                </a:lnTo>
                <a:lnTo>
                  <a:pt x="0" y="5"/>
                </a:lnTo>
                <a:lnTo>
                  <a:pt x="15" y="10"/>
                </a:lnTo>
                <a:lnTo>
                  <a:pt x="30" y="13"/>
                </a:lnTo>
                <a:lnTo>
                  <a:pt x="43" y="16"/>
                </a:lnTo>
                <a:lnTo>
                  <a:pt x="57" y="20"/>
                </a:lnTo>
                <a:lnTo>
                  <a:pt x="70" y="26"/>
                </a:lnTo>
                <a:lnTo>
                  <a:pt x="81" y="33"/>
                </a:lnTo>
                <a:lnTo>
                  <a:pt x="91" y="43"/>
                </a:lnTo>
                <a:lnTo>
                  <a:pt x="97" y="5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85" name="Freeform 1057"/>
          <p:cNvSpPr>
            <a:spLocks/>
          </p:cNvSpPr>
          <p:nvPr/>
        </p:nvSpPr>
        <p:spPr bwMode="auto">
          <a:xfrm>
            <a:off x="7124700" y="5318125"/>
            <a:ext cx="57150" cy="79375"/>
          </a:xfrm>
          <a:custGeom>
            <a:avLst/>
            <a:gdLst>
              <a:gd name="T0" fmla="*/ 2147483647 w 289"/>
              <a:gd name="T1" fmla="*/ 2147483647 h 352"/>
              <a:gd name="T2" fmla="*/ 2147483647 w 289"/>
              <a:gd name="T3" fmla="*/ 2147483647 h 352"/>
              <a:gd name="T4" fmla="*/ 2147483647 w 289"/>
              <a:gd name="T5" fmla="*/ 2147483647 h 352"/>
              <a:gd name="T6" fmla="*/ 0 w 289"/>
              <a:gd name="T7" fmla="*/ 2147483647 h 352"/>
              <a:gd name="T8" fmla="*/ 2147483647 w 289"/>
              <a:gd name="T9" fmla="*/ 2147483647 h 352"/>
              <a:gd name="T10" fmla="*/ 2147483647 w 289"/>
              <a:gd name="T11" fmla="*/ 2147483647 h 352"/>
              <a:gd name="T12" fmla="*/ 2147483647 w 289"/>
              <a:gd name="T13" fmla="*/ 2147483647 h 352"/>
              <a:gd name="T14" fmla="*/ 2147483647 w 289"/>
              <a:gd name="T15" fmla="*/ 2147483647 h 352"/>
              <a:gd name="T16" fmla="*/ 2147483647 w 289"/>
              <a:gd name="T17" fmla="*/ 2147483647 h 352"/>
              <a:gd name="T18" fmla="*/ 2147483647 w 289"/>
              <a:gd name="T19" fmla="*/ 2147483647 h 352"/>
              <a:gd name="T20" fmla="*/ 2147483647 w 289"/>
              <a:gd name="T21" fmla="*/ 2147483647 h 352"/>
              <a:gd name="T22" fmla="*/ 2147483647 w 289"/>
              <a:gd name="T23" fmla="*/ 2147483647 h 352"/>
              <a:gd name="T24" fmla="*/ 2147483647 w 289"/>
              <a:gd name="T25" fmla="*/ 2147483647 h 352"/>
              <a:gd name="T26" fmla="*/ 2147483647 w 289"/>
              <a:gd name="T27" fmla="*/ 2147483647 h 352"/>
              <a:gd name="T28" fmla="*/ 2147483647 w 289"/>
              <a:gd name="T29" fmla="*/ 2147483647 h 352"/>
              <a:gd name="T30" fmla="*/ 2147483647 w 289"/>
              <a:gd name="T31" fmla="*/ 2147483647 h 352"/>
              <a:gd name="T32" fmla="*/ 2147483647 w 289"/>
              <a:gd name="T33" fmla="*/ 2147483647 h 352"/>
              <a:gd name="T34" fmla="*/ 2147483647 w 289"/>
              <a:gd name="T35" fmla="*/ 2147483647 h 352"/>
              <a:gd name="T36" fmla="*/ 2147483647 w 289"/>
              <a:gd name="T37" fmla="*/ 2147483647 h 352"/>
              <a:gd name="T38" fmla="*/ 2147483647 w 289"/>
              <a:gd name="T39" fmla="*/ 2147483647 h 352"/>
              <a:gd name="T40" fmla="*/ 2147483647 w 289"/>
              <a:gd name="T41" fmla="*/ 2147483647 h 352"/>
              <a:gd name="T42" fmla="*/ 2147483647 w 289"/>
              <a:gd name="T43" fmla="*/ 2147483647 h 352"/>
              <a:gd name="T44" fmla="*/ 2147483647 w 289"/>
              <a:gd name="T45" fmla="*/ 2147483647 h 352"/>
              <a:gd name="T46" fmla="*/ 2147483647 w 289"/>
              <a:gd name="T47" fmla="*/ 2147483647 h 352"/>
              <a:gd name="T48" fmla="*/ 2147483647 w 289"/>
              <a:gd name="T49" fmla="*/ 2147483647 h 352"/>
              <a:gd name="T50" fmla="*/ 2147483647 w 289"/>
              <a:gd name="T51" fmla="*/ 2147483647 h 352"/>
              <a:gd name="T52" fmla="*/ 2147483647 w 289"/>
              <a:gd name="T53" fmla="*/ 2147483647 h 352"/>
              <a:gd name="T54" fmla="*/ 2147483647 w 289"/>
              <a:gd name="T55" fmla="*/ 2147483647 h 352"/>
              <a:gd name="T56" fmla="*/ 2147483647 w 289"/>
              <a:gd name="T57" fmla="*/ 2147483647 h 352"/>
              <a:gd name="T58" fmla="*/ 2147483647 w 289"/>
              <a:gd name="T59" fmla="*/ 2147483647 h 352"/>
              <a:gd name="T60" fmla="*/ 2147483647 w 289"/>
              <a:gd name="T61" fmla="*/ 2147483647 h 352"/>
              <a:gd name="T62" fmla="*/ 2147483647 w 289"/>
              <a:gd name="T63" fmla="*/ 2147483647 h 352"/>
              <a:gd name="T64" fmla="*/ 2147483647 w 289"/>
              <a:gd name="T65" fmla="*/ 2147483647 h 352"/>
              <a:gd name="T66" fmla="*/ 2147483647 w 289"/>
              <a:gd name="T67" fmla="*/ 2147483647 h 352"/>
              <a:gd name="T68" fmla="*/ 2147483647 w 289"/>
              <a:gd name="T69" fmla="*/ 2147483647 h 352"/>
              <a:gd name="T70" fmla="*/ 2147483647 w 289"/>
              <a:gd name="T71" fmla="*/ 2147483647 h 352"/>
              <a:gd name="T72" fmla="*/ 2147483647 w 289"/>
              <a:gd name="T73" fmla="*/ 2147483647 h 352"/>
              <a:gd name="T74" fmla="*/ 2147483647 w 289"/>
              <a:gd name="T75" fmla="*/ 2147483647 h 352"/>
              <a:gd name="T76" fmla="*/ 2147483647 w 289"/>
              <a:gd name="T77" fmla="*/ 2147483647 h 352"/>
              <a:gd name="T78" fmla="*/ 2147483647 w 289"/>
              <a:gd name="T79" fmla="*/ 2147483647 h 352"/>
              <a:gd name="T80" fmla="*/ 2147483647 w 289"/>
              <a:gd name="T81" fmla="*/ 0 h 352"/>
              <a:gd name="T82" fmla="*/ 2147483647 w 289"/>
              <a:gd name="T83" fmla="*/ 2147483647 h 352"/>
              <a:gd name="T84" fmla="*/ 2147483647 w 289"/>
              <a:gd name="T85" fmla="*/ 2147483647 h 352"/>
              <a:gd name="T86" fmla="*/ 2147483647 w 289"/>
              <a:gd name="T87" fmla="*/ 2147483647 h 35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2"/>
              <a:gd name="T134" fmla="*/ 289 w 289"/>
              <a:gd name="T135" fmla="*/ 352 h 35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2">
                <a:moveTo>
                  <a:pt x="113" y="47"/>
                </a:moveTo>
                <a:lnTo>
                  <a:pt x="90" y="65"/>
                </a:lnTo>
                <a:lnTo>
                  <a:pt x="68" y="85"/>
                </a:lnTo>
                <a:lnTo>
                  <a:pt x="48" y="106"/>
                </a:lnTo>
                <a:lnTo>
                  <a:pt x="31" y="130"/>
                </a:lnTo>
                <a:lnTo>
                  <a:pt x="16" y="156"/>
                </a:lnTo>
                <a:lnTo>
                  <a:pt x="5" y="182"/>
                </a:lnTo>
                <a:lnTo>
                  <a:pt x="0" y="211"/>
                </a:lnTo>
                <a:lnTo>
                  <a:pt x="1" y="241"/>
                </a:lnTo>
                <a:lnTo>
                  <a:pt x="3" y="249"/>
                </a:lnTo>
                <a:lnTo>
                  <a:pt x="6" y="257"/>
                </a:lnTo>
                <a:lnTo>
                  <a:pt x="10" y="264"/>
                </a:lnTo>
                <a:lnTo>
                  <a:pt x="14" y="271"/>
                </a:lnTo>
                <a:lnTo>
                  <a:pt x="19" y="277"/>
                </a:lnTo>
                <a:lnTo>
                  <a:pt x="24" y="284"/>
                </a:lnTo>
                <a:lnTo>
                  <a:pt x="31" y="289"/>
                </a:lnTo>
                <a:lnTo>
                  <a:pt x="37" y="293"/>
                </a:lnTo>
                <a:lnTo>
                  <a:pt x="51" y="302"/>
                </a:lnTo>
                <a:lnTo>
                  <a:pt x="64" y="309"/>
                </a:lnTo>
                <a:lnTo>
                  <a:pt x="78" y="316"/>
                </a:lnTo>
                <a:lnTo>
                  <a:pt x="93" y="321"/>
                </a:lnTo>
                <a:lnTo>
                  <a:pt x="107" y="327"/>
                </a:lnTo>
                <a:lnTo>
                  <a:pt x="122" y="331"/>
                </a:lnTo>
                <a:lnTo>
                  <a:pt x="137" y="335"/>
                </a:lnTo>
                <a:lnTo>
                  <a:pt x="151" y="338"/>
                </a:lnTo>
                <a:lnTo>
                  <a:pt x="167" y="342"/>
                </a:lnTo>
                <a:lnTo>
                  <a:pt x="183" y="344"/>
                </a:lnTo>
                <a:lnTo>
                  <a:pt x="198" y="346"/>
                </a:lnTo>
                <a:lnTo>
                  <a:pt x="213" y="348"/>
                </a:lnTo>
                <a:lnTo>
                  <a:pt x="229" y="349"/>
                </a:lnTo>
                <a:lnTo>
                  <a:pt x="245" y="350"/>
                </a:lnTo>
                <a:lnTo>
                  <a:pt x="260" y="351"/>
                </a:lnTo>
                <a:lnTo>
                  <a:pt x="275" y="352"/>
                </a:lnTo>
                <a:lnTo>
                  <a:pt x="280" y="352"/>
                </a:lnTo>
                <a:lnTo>
                  <a:pt x="284" y="349"/>
                </a:lnTo>
                <a:lnTo>
                  <a:pt x="287" y="346"/>
                </a:lnTo>
                <a:lnTo>
                  <a:pt x="289" y="340"/>
                </a:lnTo>
                <a:lnTo>
                  <a:pt x="289" y="335"/>
                </a:lnTo>
                <a:lnTo>
                  <a:pt x="287" y="331"/>
                </a:lnTo>
                <a:lnTo>
                  <a:pt x="283" y="328"/>
                </a:lnTo>
                <a:lnTo>
                  <a:pt x="279" y="327"/>
                </a:lnTo>
                <a:lnTo>
                  <a:pt x="264" y="327"/>
                </a:lnTo>
                <a:lnTo>
                  <a:pt x="250" y="327"/>
                </a:lnTo>
                <a:lnTo>
                  <a:pt x="235" y="326"/>
                </a:lnTo>
                <a:lnTo>
                  <a:pt x="222" y="324"/>
                </a:lnTo>
                <a:lnTo>
                  <a:pt x="207" y="323"/>
                </a:lnTo>
                <a:lnTo>
                  <a:pt x="192" y="321"/>
                </a:lnTo>
                <a:lnTo>
                  <a:pt x="179" y="319"/>
                </a:lnTo>
                <a:lnTo>
                  <a:pt x="164" y="317"/>
                </a:lnTo>
                <a:lnTo>
                  <a:pt x="150" y="314"/>
                </a:lnTo>
                <a:lnTo>
                  <a:pt x="136" y="311"/>
                </a:lnTo>
                <a:lnTo>
                  <a:pt x="122" y="306"/>
                </a:lnTo>
                <a:lnTo>
                  <a:pt x="108" y="302"/>
                </a:lnTo>
                <a:lnTo>
                  <a:pt x="95" y="298"/>
                </a:lnTo>
                <a:lnTo>
                  <a:pt x="82" y="291"/>
                </a:lnTo>
                <a:lnTo>
                  <a:pt x="68" y="285"/>
                </a:lnTo>
                <a:lnTo>
                  <a:pt x="56" y="278"/>
                </a:lnTo>
                <a:lnTo>
                  <a:pt x="45" y="271"/>
                </a:lnTo>
                <a:lnTo>
                  <a:pt x="37" y="260"/>
                </a:lnTo>
                <a:lnTo>
                  <a:pt x="32" y="250"/>
                </a:lnTo>
                <a:lnTo>
                  <a:pt x="27" y="237"/>
                </a:lnTo>
                <a:lnTo>
                  <a:pt x="27" y="222"/>
                </a:lnTo>
                <a:lnTo>
                  <a:pt x="30" y="203"/>
                </a:lnTo>
                <a:lnTo>
                  <a:pt x="34" y="183"/>
                </a:lnTo>
                <a:lnTo>
                  <a:pt x="38" y="169"/>
                </a:lnTo>
                <a:lnTo>
                  <a:pt x="45" y="153"/>
                </a:lnTo>
                <a:lnTo>
                  <a:pt x="54" y="140"/>
                </a:lnTo>
                <a:lnTo>
                  <a:pt x="61" y="127"/>
                </a:lnTo>
                <a:lnTo>
                  <a:pt x="71" y="115"/>
                </a:lnTo>
                <a:lnTo>
                  <a:pt x="80" y="103"/>
                </a:lnTo>
                <a:lnTo>
                  <a:pt x="90" y="93"/>
                </a:lnTo>
                <a:lnTo>
                  <a:pt x="102" y="82"/>
                </a:lnTo>
                <a:lnTo>
                  <a:pt x="116" y="70"/>
                </a:lnTo>
                <a:lnTo>
                  <a:pt x="129" y="59"/>
                </a:lnTo>
                <a:lnTo>
                  <a:pt x="145" y="49"/>
                </a:lnTo>
                <a:lnTo>
                  <a:pt x="162" y="38"/>
                </a:lnTo>
                <a:lnTo>
                  <a:pt x="180" y="28"/>
                </a:lnTo>
                <a:lnTo>
                  <a:pt x="197" y="20"/>
                </a:lnTo>
                <a:lnTo>
                  <a:pt x="212" y="12"/>
                </a:lnTo>
                <a:lnTo>
                  <a:pt x="227" y="6"/>
                </a:lnTo>
                <a:lnTo>
                  <a:pt x="240" y="1"/>
                </a:lnTo>
                <a:lnTo>
                  <a:pt x="228" y="0"/>
                </a:lnTo>
                <a:lnTo>
                  <a:pt x="213" y="1"/>
                </a:lnTo>
                <a:lnTo>
                  <a:pt x="198" y="5"/>
                </a:lnTo>
                <a:lnTo>
                  <a:pt x="180" y="10"/>
                </a:lnTo>
                <a:lnTo>
                  <a:pt x="162" y="18"/>
                </a:lnTo>
                <a:lnTo>
                  <a:pt x="144" y="26"/>
                </a:lnTo>
                <a:lnTo>
                  <a:pt x="127" y="36"/>
                </a:lnTo>
                <a:lnTo>
                  <a:pt x="113" y="4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86" name="Freeform 1058"/>
          <p:cNvSpPr>
            <a:spLocks/>
          </p:cNvSpPr>
          <p:nvPr/>
        </p:nvSpPr>
        <p:spPr bwMode="auto">
          <a:xfrm>
            <a:off x="7205663" y="5314950"/>
            <a:ext cx="50800" cy="53975"/>
          </a:xfrm>
          <a:custGeom>
            <a:avLst/>
            <a:gdLst>
              <a:gd name="T0" fmla="*/ 2147483647 w 252"/>
              <a:gd name="T1" fmla="*/ 2147483647 h 235"/>
              <a:gd name="T2" fmla="*/ 2147483647 w 252"/>
              <a:gd name="T3" fmla="*/ 2147483647 h 235"/>
              <a:gd name="T4" fmla="*/ 2147483647 w 252"/>
              <a:gd name="T5" fmla="*/ 2147483647 h 235"/>
              <a:gd name="T6" fmla="*/ 2147483647 w 252"/>
              <a:gd name="T7" fmla="*/ 2147483647 h 235"/>
              <a:gd name="T8" fmla="*/ 2147483647 w 252"/>
              <a:gd name="T9" fmla="*/ 2147483647 h 235"/>
              <a:gd name="T10" fmla="*/ 2147483647 w 252"/>
              <a:gd name="T11" fmla="*/ 2147483647 h 235"/>
              <a:gd name="T12" fmla="*/ 2147483647 w 252"/>
              <a:gd name="T13" fmla="*/ 2147483647 h 235"/>
              <a:gd name="T14" fmla="*/ 2147483647 w 252"/>
              <a:gd name="T15" fmla="*/ 2147483647 h 235"/>
              <a:gd name="T16" fmla="*/ 2147483647 w 252"/>
              <a:gd name="T17" fmla="*/ 2147483647 h 235"/>
              <a:gd name="T18" fmla="*/ 2147483647 w 252"/>
              <a:gd name="T19" fmla="*/ 2147483647 h 235"/>
              <a:gd name="T20" fmla="*/ 2147483647 w 252"/>
              <a:gd name="T21" fmla="*/ 2147483647 h 235"/>
              <a:gd name="T22" fmla="*/ 2147483647 w 252"/>
              <a:gd name="T23" fmla="*/ 2147483647 h 235"/>
              <a:gd name="T24" fmla="*/ 2147483647 w 252"/>
              <a:gd name="T25" fmla="*/ 2147483647 h 235"/>
              <a:gd name="T26" fmla="*/ 2147483647 w 252"/>
              <a:gd name="T27" fmla="*/ 2147483647 h 235"/>
              <a:gd name="T28" fmla="*/ 2147483647 w 252"/>
              <a:gd name="T29" fmla="*/ 2147483647 h 235"/>
              <a:gd name="T30" fmla="*/ 2147483647 w 252"/>
              <a:gd name="T31" fmla="*/ 2147483647 h 235"/>
              <a:gd name="T32" fmla="*/ 2147483647 w 252"/>
              <a:gd name="T33" fmla="*/ 2147483647 h 235"/>
              <a:gd name="T34" fmla="*/ 2147483647 w 252"/>
              <a:gd name="T35" fmla="*/ 2147483647 h 235"/>
              <a:gd name="T36" fmla="*/ 2147483647 w 252"/>
              <a:gd name="T37" fmla="*/ 2147483647 h 235"/>
              <a:gd name="T38" fmla="*/ 2147483647 w 252"/>
              <a:gd name="T39" fmla="*/ 2147483647 h 235"/>
              <a:gd name="T40" fmla="*/ 2147483647 w 252"/>
              <a:gd name="T41" fmla="*/ 2147483647 h 235"/>
              <a:gd name="T42" fmla="*/ 2147483647 w 252"/>
              <a:gd name="T43" fmla="*/ 2147483647 h 235"/>
              <a:gd name="T44" fmla="*/ 2147483647 w 252"/>
              <a:gd name="T45" fmla="*/ 2147483647 h 235"/>
              <a:gd name="T46" fmla="*/ 2147483647 w 252"/>
              <a:gd name="T47" fmla="*/ 2147483647 h 235"/>
              <a:gd name="T48" fmla="*/ 2147483647 w 252"/>
              <a:gd name="T49" fmla="*/ 2147483647 h 235"/>
              <a:gd name="T50" fmla="*/ 2147483647 w 252"/>
              <a:gd name="T51" fmla="*/ 2147483647 h 235"/>
              <a:gd name="T52" fmla="*/ 2147483647 w 252"/>
              <a:gd name="T53" fmla="*/ 2147483647 h 235"/>
              <a:gd name="T54" fmla="*/ 2147483647 w 252"/>
              <a:gd name="T55" fmla="*/ 2147483647 h 235"/>
              <a:gd name="T56" fmla="*/ 2147483647 w 252"/>
              <a:gd name="T57" fmla="*/ 2147483647 h 235"/>
              <a:gd name="T58" fmla="*/ 2147483647 w 252"/>
              <a:gd name="T59" fmla="*/ 2147483647 h 235"/>
              <a:gd name="T60" fmla="*/ 2147483647 w 252"/>
              <a:gd name="T61" fmla="*/ 2147483647 h 235"/>
              <a:gd name="T62" fmla="*/ 2147483647 w 252"/>
              <a:gd name="T63" fmla="*/ 2147483647 h 235"/>
              <a:gd name="T64" fmla="*/ 2147483647 w 252"/>
              <a:gd name="T65" fmla="*/ 2147483647 h 235"/>
              <a:gd name="T66" fmla="*/ 2147483647 w 252"/>
              <a:gd name="T67" fmla="*/ 2147483647 h 235"/>
              <a:gd name="T68" fmla="*/ 2147483647 w 252"/>
              <a:gd name="T69" fmla="*/ 2147483647 h 235"/>
              <a:gd name="T70" fmla="*/ 2147483647 w 252"/>
              <a:gd name="T71" fmla="*/ 2147483647 h 235"/>
              <a:gd name="T72" fmla="*/ 2147483647 w 252"/>
              <a:gd name="T73" fmla="*/ 2147483647 h 235"/>
              <a:gd name="T74" fmla="*/ 2147483647 w 252"/>
              <a:gd name="T75" fmla="*/ 2147483647 h 235"/>
              <a:gd name="T76" fmla="*/ 2147483647 w 252"/>
              <a:gd name="T77" fmla="*/ 2147483647 h 235"/>
              <a:gd name="T78" fmla="*/ 2147483647 w 252"/>
              <a:gd name="T79" fmla="*/ 0 h 235"/>
              <a:gd name="T80" fmla="*/ 2147483647 w 252"/>
              <a:gd name="T81" fmla="*/ 0 h 235"/>
              <a:gd name="T82" fmla="*/ 2147483647 w 252"/>
              <a:gd name="T83" fmla="*/ 0 h 235"/>
              <a:gd name="T84" fmla="*/ 2147483647 w 252"/>
              <a:gd name="T85" fmla="*/ 2147483647 h 235"/>
              <a:gd name="T86" fmla="*/ 2147483647 w 252"/>
              <a:gd name="T87" fmla="*/ 2147483647 h 235"/>
              <a:gd name="T88" fmla="*/ 0 w 252"/>
              <a:gd name="T89" fmla="*/ 2147483647 h 235"/>
              <a:gd name="T90" fmla="*/ 2147483647 w 252"/>
              <a:gd name="T91" fmla="*/ 2147483647 h 235"/>
              <a:gd name="T92" fmla="*/ 2147483647 w 252"/>
              <a:gd name="T93" fmla="*/ 2147483647 h 235"/>
              <a:gd name="T94" fmla="*/ 2147483647 w 252"/>
              <a:gd name="T95" fmla="*/ 2147483647 h 235"/>
              <a:gd name="T96" fmla="*/ 2147483647 w 252"/>
              <a:gd name="T97" fmla="*/ 2147483647 h 235"/>
              <a:gd name="T98" fmla="*/ 2147483647 w 252"/>
              <a:gd name="T99" fmla="*/ 2147483647 h 235"/>
              <a:gd name="T100" fmla="*/ 2147483647 w 252"/>
              <a:gd name="T101" fmla="*/ 2147483647 h 235"/>
              <a:gd name="T102" fmla="*/ 2147483647 w 252"/>
              <a:gd name="T103" fmla="*/ 2147483647 h 235"/>
              <a:gd name="T104" fmla="*/ 2147483647 w 252"/>
              <a:gd name="T105" fmla="*/ 2147483647 h 235"/>
              <a:gd name="T106" fmla="*/ 2147483647 w 252"/>
              <a:gd name="T107" fmla="*/ 2147483647 h 235"/>
              <a:gd name="T108" fmla="*/ 2147483647 w 252"/>
              <a:gd name="T109" fmla="*/ 2147483647 h 235"/>
              <a:gd name="T110" fmla="*/ 2147483647 w 252"/>
              <a:gd name="T111" fmla="*/ 2147483647 h 235"/>
              <a:gd name="T112" fmla="*/ 2147483647 w 252"/>
              <a:gd name="T113" fmla="*/ 2147483647 h 235"/>
              <a:gd name="T114" fmla="*/ 2147483647 w 252"/>
              <a:gd name="T115" fmla="*/ 2147483647 h 235"/>
              <a:gd name="T116" fmla="*/ 2147483647 w 252"/>
              <a:gd name="T117" fmla="*/ 2147483647 h 235"/>
              <a:gd name="T118" fmla="*/ 2147483647 w 252"/>
              <a:gd name="T119" fmla="*/ 2147483647 h 235"/>
              <a:gd name="T120" fmla="*/ 2147483647 w 252"/>
              <a:gd name="T121" fmla="*/ 2147483647 h 23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2"/>
              <a:gd name="T184" fmla="*/ 0 h 235"/>
              <a:gd name="T185" fmla="*/ 252 w 252"/>
              <a:gd name="T186" fmla="*/ 235 h 23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2" h="235">
                <a:moveTo>
                  <a:pt x="210" y="72"/>
                </a:moveTo>
                <a:lnTo>
                  <a:pt x="222" y="85"/>
                </a:lnTo>
                <a:lnTo>
                  <a:pt x="228" y="100"/>
                </a:lnTo>
                <a:lnTo>
                  <a:pt x="232" y="116"/>
                </a:lnTo>
                <a:lnTo>
                  <a:pt x="232" y="133"/>
                </a:lnTo>
                <a:lnTo>
                  <a:pt x="230" y="147"/>
                </a:lnTo>
                <a:lnTo>
                  <a:pt x="226" y="159"/>
                </a:lnTo>
                <a:lnTo>
                  <a:pt x="218" y="171"/>
                </a:lnTo>
                <a:lnTo>
                  <a:pt x="211" y="180"/>
                </a:lnTo>
                <a:lnTo>
                  <a:pt x="202" y="191"/>
                </a:lnTo>
                <a:lnTo>
                  <a:pt x="192" y="200"/>
                </a:lnTo>
                <a:lnTo>
                  <a:pt x="183" y="209"/>
                </a:lnTo>
                <a:lnTo>
                  <a:pt x="173" y="219"/>
                </a:lnTo>
                <a:lnTo>
                  <a:pt x="171" y="222"/>
                </a:lnTo>
                <a:lnTo>
                  <a:pt x="170" y="225"/>
                </a:lnTo>
                <a:lnTo>
                  <a:pt x="171" y="229"/>
                </a:lnTo>
                <a:lnTo>
                  <a:pt x="173" y="232"/>
                </a:lnTo>
                <a:lnTo>
                  <a:pt x="176" y="234"/>
                </a:lnTo>
                <a:lnTo>
                  <a:pt x="180" y="235"/>
                </a:lnTo>
                <a:lnTo>
                  <a:pt x="184" y="234"/>
                </a:lnTo>
                <a:lnTo>
                  <a:pt x="187" y="232"/>
                </a:lnTo>
                <a:lnTo>
                  <a:pt x="208" y="218"/>
                </a:lnTo>
                <a:lnTo>
                  <a:pt x="225" y="200"/>
                </a:lnTo>
                <a:lnTo>
                  <a:pt x="239" y="178"/>
                </a:lnTo>
                <a:lnTo>
                  <a:pt x="249" y="156"/>
                </a:lnTo>
                <a:lnTo>
                  <a:pt x="252" y="131"/>
                </a:lnTo>
                <a:lnTo>
                  <a:pt x="250" y="108"/>
                </a:lnTo>
                <a:lnTo>
                  <a:pt x="242" y="85"/>
                </a:lnTo>
                <a:lnTo>
                  <a:pt x="225" y="65"/>
                </a:lnTo>
                <a:lnTo>
                  <a:pt x="212" y="54"/>
                </a:lnTo>
                <a:lnTo>
                  <a:pt x="197" y="45"/>
                </a:lnTo>
                <a:lnTo>
                  <a:pt x="181" y="36"/>
                </a:lnTo>
                <a:lnTo>
                  <a:pt x="164" y="29"/>
                </a:lnTo>
                <a:lnTo>
                  <a:pt x="146" y="22"/>
                </a:lnTo>
                <a:lnTo>
                  <a:pt x="127" y="17"/>
                </a:lnTo>
                <a:lnTo>
                  <a:pt x="109" y="12"/>
                </a:lnTo>
                <a:lnTo>
                  <a:pt x="90" y="7"/>
                </a:lnTo>
                <a:lnTo>
                  <a:pt x="73" y="4"/>
                </a:lnTo>
                <a:lnTo>
                  <a:pt x="57" y="2"/>
                </a:lnTo>
                <a:lnTo>
                  <a:pt x="42" y="0"/>
                </a:lnTo>
                <a:lnTo>
                  <a:pt x="28" y="0"/>
                </a:lnTo>
                <a:lnTo>
                  <a:pt x="17" y="0"/>
                </a:lnTo>
                <a:lnTo>
                  <a:pt x="8" y="1"/>
                </a:lnTo>
                <a:lnTo>
                  <a:pt x="3" y="3"/>
                </a:lnTo>
                <a:lnTo>
                  <a:pt x="0" y="5"/>
                </a:lnTo>
                <a:lnTo>
                  <a:pt x="10" y="7"/>
                </a:lnTo>
                <a:lnTo>
                  <a:pt x="22" y="8"/>
                </a:lnTo>
                <a:lnTo>
                  <a:pt x="33" y="11"/>
                </a:lnTo>
                <a:lnTo>
                  <a:pt x="46" y="13"/>
                </a:lnTo>
                <a:lnTo>
                  <a:pt x="60" y="15"/>
                </a:lnTo>
                <a:lnTo>
                  <a:pt x="73" y="17"/>
                </a:lnTo>
                <a:lnTo>
                  <a:pt x="87" y="20"/>
                </a:lnTo>
                <a:lnTo>
                  <a:pt x="102" y="23"/>
                </a:lnTo>
                <a:lnTo>
                  <a:pt x="115" y="28"/>
                </a:lnTo>
                <a:lnTo>
                  <a:pt x="130" y="32"/>
                </a:lnTo>
                <a:lnTo>
                  <a:pt x="145" y="37"/>
                </a:lnTo>
                <a:lnTo>
                  <a:pt x="159" y="43"/>
                </a:lnTo>
                <a:lnTo>
                  <a:pt x="172" y="49"/>
                </a:lnTo>
                <a:lnTo>
                  <a:pt x="186" y="55"/>
                </a:lnTo>
                <a:lnTo>
                  <a:pt x="198" y="64"/>
                </a:lnTo>
                <a:lnTo>
                  <a:pt x="210" y="72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87" name="Freeform 1059"/>
          <p:cNvSpPr>
            <a:spLocks/>
          </p:cNvSpPr>
          <p:nvPr/>
        </p:nvSpPr>
        <p:spPr bwMode="auto">
          <a:xfrm>
            <a:off x="7105650" y="5343525"/>
            <a:ext cx="20638" cy="50800"/>
          </a:xfrm>
          <a:custGeom>
            <a:avLst/>
            <a:gdLst>
              <a:gd name="T0" fmla="*/ 0 w 103"/>
              <a:gd name="T1" fmla="*/ 2147483647 h 220"/>
              <a:gd name="T2" fmla="*/ 0 w 103"/>
              <a:gd name="T3" fmla="*/ 2147483647 h 220"/>
              <a:gd name="T4" fmla="*/ 2147483647 w 103"/>
              <a:gd name="T5" fmla="*/ 2147483647 h 220"/>
              <a:gd name="T6" fmla="*/ 2147483647 w 103"/>
              <a:gd name="T7" fmla="*/ 2147483647 h 220"/>
              <a:gd name="T8" fmla="*/ 2147483647 w 103"/>
              <a:gd name="T9" fmla="*/ 2147483647 h 220"/>
              <a:gd name="T10" fmla="*/ 2147483647 w 103"/>
              <a:gd name="T11" fmla="*/ 2147483647 h 220"/>
              <a:gd name="T12" fmla="*/ 2147483647 w 103"/>
              <a:gd name="T13" fmla="*/ 2147483647 h 220"/>
              <a:gd name="T14" fmla="*/ 2147483647 w 103"/>
              <a:gd name="T15" fmla="*/ 2147483647 h 220"/>
              <a:gd name="T16" fmla="*/ 2147483647 w 103"/>
              <a:gd name="T17" fmla="*/ 2147483647 h 220"/>
              <a:gd name="T18" fmla="*/ 2147483647 w 103"/>
              <a:gd name="T19" fmla="*/ 2147483647 h 220"/>
              <a:gd name="T20" fmla="*/ 2147483647 w 103"/>
              <a:gd name="T21" fmla="*/ 2147483647 h 220"/>
              <a:gd name="T22" fmla="*/ 2147483647 w 103"/>
              <a:gd name="T23" fmla="*/ 2147483647 h 220"/>
              <a:gd name="T24" fmla="*/ 2147483647 w 103"/>
              <a:gd name="T25" fmla="*/ 2147483647 h 220"/>
              <a:gd name="T26" fmla="*/ 2147483647 w 103"/>
              <a:gd name="T27" fmla="*/ 2147483647 h 220"/>
              <a:gd name="T28" fmla="*/ 2147483647 w 103"/>
              <a:gd name="T29" fmla="*/ 2147483647 h 220"/>
              <a:gd name="T30" fmla="*/ 2147483647 w 103"/>
              <a:gd name="T31" fmla="*/ 2147483647 h 220"/>
              <a:gd name="T32" fmla="*/ 2147483647 w 103"/>
              <a:gd name="T33" fmla="*/ 2147483647 h 220"/>
              <a:gd name="T34" fmla="*/ 2147483647 w 103"/>
              <a:gd name="T35" fmla="*/ 2147483647 h 220"/>
              <a:gd name="T36" fmla="*/ 2147483647 w 103"/>
              <a:gd name="T37" fmla="*/ 2147483647 h 220"/>
              <a:gd name="T38" fmla="*/ 2147483647 w 103"/>
              <a:gd name="T39" fmla="*/ 2147483647 h 220"/>
              <a:gd name="T40" fmla="*/ 2147483647 w 103"/>
              <a:gd name="T41" fmla="*/ 2147483647 h 220"/>
              <a:gd name="T42" fmla="*/ 2147483647 w 103"/>
              <a:gd name="T43" fmla="*/ 2147483647 h 220"/>
              <a:gd name="T44" fmla="*/ 2147483647 w 103"/>
              <a:gd name="T45" fmla="*/ 2147483647 h 220"/>
              <a:gd name="T46" fmla="*/ 2147483647 w 103"/>
              <a:gd name="T47" fmla="*/ 2147483647 h 220"/>
              <a:gd name="T48" fmla="*/ 2147483647 w 103"/>
              <a:gd name="T49" fmla="*/ 2147483647 h 220"/>
              <a:gd name="T50" fmla="*/ 2147483647 w 103"/>
              <a:gd name="T51" fmla="*/ 2147483647 h 220"/>
              <a:gd name="T52" fmla="*/ 2147483647 w 103"/>
              <a:gd name="T53" fmla="*/ 2147483647 h 220"/>
              <a:gd name="T54" fmla="*/ 2147483647 w 103"/>
              <a:gd name="T55" fmla="*/ 2147483647 h 220"/>
              <a:gd name="T56" fmla="*/ 2147483647 w 103"/>
              <a:gd name="T57" fmla="*/ 2147483647 h 220"/>
              <a:gd name="T58" fmla="*/ 2147483647 w 103"/>
              <a:gd name="T59" fmla="*/ 2147483647 h 220"/>
              <a:gd name="T60" fmla="*/ 2147483647 w 103"/>
              <a:gd name="T61" fmla="*/ 2147483647 h 220"/>
              <a:gd name="T62" fmla="*/ 2147483647 w 103"/>
              <a:gd name="T63" fmla="*/ 2147483647 h 220"/>
              <a:gd name="T64" fmla="*/ 2147483647 w 103"/>
              <a:gd name="T65" fmla="*/ 0 h 220"/>
              <a:gd name="T66" fmla="*/ 2147483647 w 103"/>
              <a:gd name="T67" fmla="*/ 2147483647 h 220"/>
              <a:gd name="T68" fmla="*/ 2147483647 w 103"/>
              <a:gd name="T69" fmla="*/ 2147483647 h 220"/>
              <a:gd name="T70" fmla="*/ 2147483647 w 103"/>
              <a:gd name="T71" fmla="*/ 2147483647 h 220"/>
              <a:gd name="T72" fmla="*/ 2147483647 w 103"/>
              <a:gd name="T73" fmla="*/ 2147483647 h 220"/>
              <a:gd name="T74" fmla="*/ 2147483647 w 103"/>
              <a:gd name="T75" fmla="*/ 2147483647 h 220"/>
              <a:gd name="T76" fmla="*/ 2147483647 w 103"/>
              <a:gd name="T77" fmla="*/ 2147483647 h 220"/>
              <a:gd name="T78" fmla="*/ 2147483647 w 103"/>
              <a:gd name="T79" fmla="*/ 2147483647 h 220"/>
              <a:gd name="T80" fmla="*/ 0 w 103"/>
              <a:gd name="T81" fmla="*/ 2147483647 h 22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0"/>
              <a:gd name="T125" fmla="*/ 103 w 103"/>
              <a:gd name="T126" fmla="*/ 220 h 22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0">
                <a:moveTo>
                  <a:pt x="0" y="120"/>
                </a:moveTo>
                <a:lnTo>
                  <a:pt x="0" y="138"/>
                </a:lnTo>
                <a:lnTo>
                  <a:pt x="4" y="155"/>
                </a:lnTo>
                <a:lnTo>
                  <a:pt x="12" y="171"/>
                </a:lnTo>
                <a:lnTo>
                  <a:pt x="22" y="185"/>
                </a:lnTo>
                <a:lnTo>
                  <a:pt x="35" y="197"/>
                </a:lnTo>
                <a:lnTo>
                  <a:pt x="50" y="207"/>
                </a:lnTo>
                <a:lnTo>
                  <a:pt x="66" y="215"/>
                </a:lnTo>
                <a:lnTo>
                  <a:pt x="83" y="219"/>
                </a:lnTo>
                <a:lnTo>
                  <a:pt x="89" y="220"/>
                </a:lnTo>
                <a:lnTo>
                  <a:pt x="94" y="218"/>
                </a:lnTo>
                <a:lnTo>
                  <a:pt x="98" y="215"/>
                </a:lnTo>
                <a:lnTo>
                  <a:pt x="100" y="211"/>
                </a:lnTo>
                <a:lnTo>
                  <a:pt x="100" y="205"/>
                </a:lnTo>
                <a:lnTo>
                  <a:pt x="99" y="200"/>
                </a:lnTo>
                <a:lnTo>
                  <a:pt x="96" y="196"/>
                </a:lnTo>
                <a:lnTo>
                  <a:pt x="91" y="193"/>
                </a:lnTo>
                <a:lnTo>
                  <a:pt x="74" y="187"/>
                </a:lnTo>
                <a:lnTo>
                  <a:pt x="58" y="178"/>
                </a:lnTo>
                <a:lnTo>
                  <a:pt x="45" y="167"/>
                </a:lnTo>
                <a:lnTo>
                  <a:pt x="36" y="154"/>
                </a:lnTo>
                <a:lnTo>
                  <a:pt x="30" y="138"/>
                </a:lnTo>
                <a:lnTo>
                  <a:pt x="27" y="121"/>
                </a:lnTo>
                <a:lnTo>
                  <a:pt x="27" y="103"/>
                </a:lnTo>
                <a:lnTo>
                  <a:pt x="32" y="83"/>
                </a:lnTo>
                <a:lnTo>
                  <a:pt x="39" y="69"/>
                </a:lnTo>
                <a:lnTo>
                  <a:pt x="51" y="56"/>
                </a:lnTo>
                <a:lnTo>
                  <a:pt x="63" y="43"/>
                </a:lnTo>
                <a:lnTo>
                  <a:pt x="77" y="31"/>
                </a:lnTo>
                <a:lnTo>
                  <a:pt x="89" y="21"/>
                </a:lnTo>
                <a:lnTo>
                  <a:pt x="98" y="12"/>
                </a:lnTo>
                <a:lnTo>
                  <a:pt x="103" y="5"/>
                </a:lnTo>
                <a:lnTo>
                  <a:pt x="103" y="0"/>
                </a:lnTo>
                <a:lnTo>
                  <a:pt x="92" y="4"/>
                </a:lnTo>
                <a:lnTo>
                  <a:pt x="77" y="12"/>
                </a:lnTo>
                <a:lnTo>
                  <a:pt x="61" y="25"/>
                </a:lnTo>
                <a:lnTo>
                  <a:pt x="44" y="40"/>
                </a:lnTo>
                <a:lnTo>
                  <a:pt x="29" y="57"/>
                </a:lnTo>
                <a:lnTo>
                  <a:pt x="16" y="77"/>
                </a:lnTo>
                <a:lnTo>
                  <a:pt x="6" y="98"/>
                </a:lnTo>
                <a:lnTo>
                  <a:pt x="0" y="12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88" name="Freeform 1060"/>
          <p:cNvSpPr>
            <a:spLocks/>
          </p:cNvSpPr>
          <p:nvPr/>
        </p:nvSpPr>
        <p:spPr bwMode="auto">
          <a:xfrm>
            <a:off x="7246938" y="5311775"/>
            <a:ext cx="44450" cy="65088"/>
          </a:xfrm>
          <a:custGeom>
            <a:avLst/>
            <a:gdLst>
              <a:gd name="T0" fmla="*/ 2147483647 w 220"/>
              <a:gd name="T1" fmla="*/ 2147483647 h 288"/>
              <a:gd name="T2" fmla="*/ 2147483647 w 220"/>
              <a:gd name="T3" fmla="*/ 2147483647 h 288"/>
              <a:gd name="T4" fmla="*/ 2147483647 w 220"/>
              <a:gd name="T5" fmla="*/ 2147483647 h 288"/>
              <a:gd name="T6" fmla="*/ 2147483647 w 220"/>
              <a:gd name="T7" fmla="*/ 2147483647 h 288"/>
              <a:gd name="T8" fmla="*/ 2147483647 w 220"/>
              <a:gd name="T9" fmla="*/ 2147483647 h 288"/>
              <a:gd name="T10" fmla="*/ 2147483647 w 220"/>
              <a:gd name="T11" fmla="*/ 2147483647 h 288"/>
              <a:gd name="T12" fmla="*/ 2147483647 w 220"/>
              <a:gd name="T13" fmla="*/ 2147483647 h 288"/>
              <a:gd name="T14" fmla="*/ 2147483647 w 220"/>
              <a:gd name="T15" fmla="*/ 2147483647 h 288"/>
              <a:gd name="T16" fmla="*/ 2147483647 w 220"/>
              <a:gd name="T17" fmla="*/ 2147483647 h 288"/>
              <a:gd name="T18" fmla="*/ 2147483647 w 220"/>
              <a:gd name="T19" fmla="*/ 2147483647 h 288"/>
              <a:gd name="T20" fmla="*/ 2147483647 w 220"/>
              <a:gd name="T21" fmla="*/ 2147483647 h 288"/>
              <a:gd name="T22" fmla="*/ 2147483647 w 220"/>
              <a:gd name="T23" fmla="*/ 2147483647 h 288"/>
              <a:gd name="T24" fmla="*/ 2147483647 w 220"/>
              <a:gd name="T25" fmla="*/ 2147483647 h 288"/>
              <a:gd name="T26" fmla="*/ 2147483647 w 220"/>
              <a:gd name="T27" fmla="*/ 2147483647 h 288"/>
              <a:gd name="T28" fmla="*/ 2147483647 w 220"/>
              <a:gd name="T29" fmla="*/ 2147483647 h 288"/>
              <a:gd name="T30" fmla="*/ 2147483647 w 220"/>
              <a:gd name="T31" fmla="*/ 2147483647 h 288"/>
              <a:gd name="T32" fmla="*/ 2147483647 w 220"/>
              <a:gd name="T33" fmla="*/ 2147483647 h 288"/>
              <a:gd name="T34" fmla="*/ 2147483647 w 220"/>
              <a:gd name="T35" fmla="*/ 2147483647 h 288"/>
              <a:gd name="T36" fmla="*/ 2147483647 w 220"/>
              <a:gd name="T37" fmla="*/ 2147483647 h 288"/>
              <a:gd name="T38" fmla="*/ 2147483647 w 220"/>
              <a:gd name="T39" fmla="*/ 2147483647 h 288"/>
              <a:gd name="T40" fmla="*/ 2147483647 w 220"/>
              <a:gd name="T41" fmla="*/ 2147483647 h 288"/>
              <a:gd name="T42" fmla="*/ 2147483647 w 220"/>
              <a:gd name="T43" fmla="*/ 2147483647 h 288"/>
              <a:gd name="T44" fmla="*/ 2147483647 w 220"/>
              <a:gd name="T45" fmla="*/ 2147483647 h 288"/>
              <a:gd name="T46" fmla="*/ 2147483647 w 220"/>
              <a:gd name="T47" fmla="*/ 2147483647 h 288"/>
              <a:gd name="T48" fmla="*/ 2147483647 w 220"/>
              <a:gd name="T49" fmla="*/ 2147483647 h 288"/>
              <a:gd name="T50" fmla="*/ 2147483647 w 220"/>
              <a:gd name="T51" fmla="*/ 2147483647 h 288"/>
              <a:gd name="T52" fmla="*/ 2147483647 w 220"/>
              <a:gd name="T53" fmla="*/ 2147483647 h 288"/>
              <a:gd name="T54" fmla="*/ 2147483647 w 220"/>
              <a:gd name="T55" fmla="*/ 2147483647 h 288"/>
              <a:gd name="T56" fmla="*/ 2147483647 w 220"/>
              <a:gd name="T57" fmla="*/ 2147483647 h 288"/>
              <a:gd name="T58" fmla="*/ 2147483647 w 220"/>
              <a:gd name="T59" fmla="*/ 0 h 288"/>
              <a:gd name="T60" fmla="*/ 2147483647 w 220"/>
              <a:gd name="T61" fmla="*/ 2147483647 h 288"/>
              <a:gd name="T62" fmla="*/ 2147483647 w 220"/>
              <a:gd name="T63" fmla="*/ 2147483647 h 288"/>
              <a:gd name="T64" fmla="*/ 2147483647 w 220"/>
              <a:gd name="T65" fmla="*/ 2147483647 h 288"/>
              <a:gd name="T66" fmla="*/ 2147483647 w 220"/>
              <a:gd name="T67" fmla="*/ 2147483647 h 288"/>
              <a:gd name="T68" fmla="*/ 2147483647 w 220"/>
              <a:gd name="T69" fmla="*/ 2147483647 h 288"/>
              <a:gd name="T70" fmla="*/ 2147483647 w 220"/>
              <a:gd name="T71" fmla="*/ 2147483647 h 288"/>
              <a:gd name="T72" fmla="*/ 2147483647 w 220"/>
              <a:gd name="T73" fmla="*/ 2147483647 h 288"/>
              <a:gd name="T74" fmla="*/ 2147483647 w 220"/>
              <a:gd name="T75" fmla="*/ 2147483647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0"/>
              <a:gd name="T115" fmla="*/ 0 h 288"/>
              <a:gd name="T116" fmla="*/ 220 w 220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0" h="288">
                <a:moveTo>
                  <a:pt x="179" y="108"/>
                </a:moveTo>
                <a:lnTo>
                  <a:pt x="186" y="115"/>
                </a:lnTo>
                <a:lnTo>
                  <a:pt x="191" y="124"/>
                </a:lnTo>
                <a:lnTo>
                  <a:pt x="196" y="133"/>
                </a:lnTo>
                <a:lnTo>
                  <a:pt x="200" y="143"/>
                </a:lnTo>
                <a:lnTo>
                  <a:pt x="202" y="153"/>
                </a:lnTo>
                <a:lnTo>
                  <a:pt x="201" y="163"/>
                </a:lnTo>
                <a:lnTo>
                  <a:pt x="199" y="174"/>
                </a:lnTo>
                <a:lnTo>
                  <a:pt x="193" y="184"/>
                </a:lnTo>
                <a:lnTo>
                  <a:pt x="186" y="194"/>
                </a:lnTo>
                <a:lnTo>
                  <a:pt x="178" y="204"/>
                </a:lnTo>
                <a:lnTo>
                  <a:pt x="168" y="213"/>
                </a:lnTo>
                <a:lnTo>
                  <a:pt x="159" y="221"/>
                </a:lnTo>
                <a:lnTo>
                  <a:pt x="148" y="229"/>
                </a:lnTo>
                <a:lnTo>
                  <a:pt x="138" y="237"/>
                </a:lnTo>
                <a:lnTo>
                  <a:pt x="127" y="246"/>
                </a:lnTo>
                <a:lnTo>
                  <a:pt x="118" y="255"/>
                </a:lnTo>
                <a:lnTo>
                  <a:pt x="115" y="258"/>
                </a:lnTo>
                <a:lnTo>
                  <a:pt x="112" y="263"/>
                </a:lnTo>
                <a:lnTo>
                  <a:pt x="110" y="267"/>
                </a:lnTo>
                <a:lnTo>
                  <a:pt x="108" y="271"/>
                </a:lnTo>
                <a:lnTo>
                  <a:pt x="107" y="276"/>
                </a:lnTo>
                <a:lnTo>
                  <a:pt x="107" y="280"/>
                </a:lnTo>
                <a:lnTo>
                  <a:pt x="109" y="284"/>
                </a:lnTo>
                <a:lnTo>
                  <a:pt x="112" y="287"/>
                </a:lnTo>
                <a:lnTo>
                  <a:pt x="117" y="288"/>
                </a:lnTo>
                <a:lnTo>
                  <a:pt x="121" y="288"/>
                </a:lnTo>
                <a:lnTo>
                  <a:pt x="124" y="287"/>
                </a:lnTo>
                <a:lnTo>
                  <a:pt x="127" y="284"/>
                </a:lnTo>
                <a:lnTo>
                  <a:pt x="138" y="271"/>
                </a:lnTo>
                <a:lnTo>
                  <a:pt x="149" y="261"/>
                </a:lnTo>
                <a:lnTo>
                  <a:pt x="161" y="250"/>
                </a:lnTo>
                <a:lnTo>
                  <a:pt x="173" y="239"/>
                </a:lnTo>
                <a:lnTo>
                  <a:pt x="185" y="229"/>
                </a:lnTo>
                <a:lnTo>
                  <a:pt x="196" y="217"/>
                </a:lnTo>
                <a:lnTo>
                  <a:pt x="206" y="204"/>
                </a:lnTo>
                <a:lnTo>
                  <a:pt x="213" y="190"/>
                </a:lnTo>
                <a:lnTo>
                  <a:pt x="219" y="173"/>
                </a:lnTo>
                <a:lnTo>
                  <a:pt x="220" y="157"/>
                </a:lnTo>
                <a:lnTo>
                  <a:pt x="218" y="141"/>
                </a:lnTo>
                <a:lnTo>
                  <a:pt x="212" y="125"/>
                </a:lnTo>
                <a:lnTo>
                  <a:pt x="204" y="111"/>
                </a:lnTo>
                <a:lnTo>
                  <a:pt x="194" y="97"/>
                </a:lnTo>
                <a:lnTo>
                  <a:pt x="182" y="86"/>
                </a:lnTo>
                <a:lnTo>
                  <a:pt x="168" y="77"/>
                </a:lnTo>
                <a:lnTo>
                  <a:pt x="158" y="70"/>
                </a:lnTo>
                <a:lnTo>
                  <a:pt x="146" y="64"/>
                </a:lnTo>
                <a:lnTo>
                  <a:pt x="134" y="56"/>
                </a:lnTo>
                <a:lnTo>
                  <a:pt x="122" y="50"/>
                </a:lnTo>
                <a:lnTo>
                  <a:pt x="109" y="43"/>
                </a:lnTo>
                <a:lnTo>
                  <a:pt x="96" y="36"/>
                </a:lnTo>
                <a:lnTo>
                  <a:pt x="83" y="29"/>
                </a:lnTo>
                <a:lnTo>
                  <a:pt x="70" y="22"/>
                </a:lnTo>
                <a:lnTo>
                  <a:pt x="59" y="17"/>
                </a:lnTo>
                <a:lnTo>
                  <a:pt x="47" y="12"/>
                </a:lnTo>
                <a:lnTo>
                  <a:pt x="36" y="7"/>
                </a:lnTo>
                <a:lnTo>
                  <a:pt x="26" y="4"/>
                </a:lnTo>
                <a:lnTo>
                  <a:pt x="18" y="1"/>
                </a:lnTo>
                <a:lnTo>
                  <a:pt x="10" y="0"/>
                </a:lnTo>
                <a:lnTo>
                  <a:pt x="4" y="0"/>
                </a:lnTo>
                <a:lnTo>
                  <a:pt x="0" y="2"/>
                </a:lnTo>
                <a:lnTo>
                  <a:pt x="9" y="7"/>
                </a:lnTo>
                <a:lnTo>
                  <a:pt x="20" y="13"/>
                </a:lnTo>
                <a:lnTo>
                  <a:pt x="31" y="18"/>
                </a:lnTo>
                <a:lnTo>
                  <a:pt x="42" y="23"/>
                </a:lnTo>
                <a:lnTo>
                  <a:pt x="54" y="29"/>
                </a:lnTo>
                <a:lnTo>
                  <a:pt x="65" y="34"/>
                </a:lnTo>
                <a:lnTo>
                  <a:pt x="77" y="40"/>
                </a:lnTo>
                <a:lnTo>
                  <a:pt x="88" y="47"/>
                </a:lnTo>
                <a:lnTo>
                  <a:pt x="101" y="53"/>
                </a:lnTo>
                <a:lnTo>
                  <a:pt x="112" y="60"/>
                </a:lnTo>
                <a:lnTo>
                  <a:pt x="124" y="66"/>
                </a:lnTo>
                <a:lnTo>
                  <a:pt x="136" y="74"/>
                </a:lnTo>
                <a:lnTo>
                  <a:pt x="147" y="82"/>
                </a:lnTo>
                <a:lnTo>
                  <a:pt x="158" y="90"/>
                </a:lnTo>
                <a:lnTo>
                  <a:pt x="168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89" name="Freeform 1061"/>
          <p:cNvSpPr>
            <a:spLocks/>
          </p:cNvSpPr>
          <p:nvPr/>
        </p:nvSpPr>
        <p:spPr bwMode="auto">
          <a:xfrm>
            <a:off x="7204075" y="5411788"/>
            <a:ext cx="169863" cy="112712"/>
          </a:xfrm>
          <a:custGeom>
            <a:avLst/>
            <a:gdLst>
              <a:gd name="T0" fmla="*/ 2147483647 w 1070"/>
              <a:gd name="T1" fmla="*/ 0 h 844"/>
              <a:gd name="T2" fmla="*/ 2147483647 w 1070"/>
              <a:gd name="T3" fmla="*/ 2147483647 h 844"/>
              <a:gd name="T4" fmla="*/ 2147483647 w 1070"/>
              <a:gd name="T5" fmla="*/ 2147483647 h 844"/>
              <a:gd name="T6" fmla="*/ 0 w 1070"/>
              <a:gd name="T7" fmla="*/ 2147483647 h 844"/>
              <a:gd name="T8" fmla="*/ 2147483647 w 1070"/>
              <a:gd name="T9" fmla="*/ 0 h 8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"/>
              <a:gd name="T16" fmla="*/ 0 h 844"/>
              <a:gd name="T17" fmla="*/ 1070 w 1070"/>
              <a:gd name="T18" fmla="*/ 844 h 8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" h="844">
                <a:moveTo>
                  <a:pt x="141" y="0"/>
                </a:moveTo>
                <a:lnTo>
                  <a:pt x="1070" y="194"/>
                </a:lnTo>
                <a:lnTo>
                  <a:pt x="919" y="844"/>
                </a:lnTo>
                <a:lnTo>
                  <a:pt x="0" y="624"/>
                </a:lnTo>
                <a:lnTo>
                  <a:pt x="141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90" name="Freeform 1062"/>
          <p:cNvSpPr>
            <a:spLocks/>
          </p:cNvSpPr>
          <p:nvPr/>
        </p:nvSpPr>
        <p:spPr bwMode="auto">
          <a:xfrm>
            <a:off x="7218363" y="5414963"/>
            <a:ext cx="130175" cy="44450"/>
          </a:xfrm>
          <a:custGeom>
            <a:avLst/>
            <a:gdLst>
              <a:gd name="T0" fmla="*/ 2147483647 w 819"/>
              <a:gd name="T1" fmla="*/ 0 h 333"/>
              <a:gd name="T2" fmla="*/ 2147483647 w 819"/>
              <a:gd name="T3" fmla="*/ 2147483647 h 333"/>
              <a:gd name="T4" fmla="*/ 2147483647 w 819"/>
              <a:gd name="T5" fmla="*/ 2147483647 h 333"/>
              <a:gd name="T6" fmla="*/ 0 w 819"/>
              <a:gd name="T7" fmla="*/ 2147483647 h 333"/>
              <a:gd name="T8" fmla="*/ 2147483647 w 819"/>
              <a:gd name="T9" fmla="*/ 0 h 3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9"/>
              <a:gd name="T16" fmla="*/ 0 h 333"/>
              <a:gd name="T17" fmla="*/ 819 w 819"/>
              <a:gd name="T18" fmla="*/ 333 h 3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9" h="333">
                <a:moveTo>
                  <a:pt x="97" y="0"/>
                </a:moveTo>
                <a:lnTo>
                  <a:pt x="819" y="139"/>
                </a:lnTo>
                <a:lnTo>
                  <a:pt x="172" y="98"/>
                </a:lnTo>
                <a:lnTo>
                  <a:pt x="0" y="333"/>
                </a:lnTo>
                <a:lnTo>
                  <a:pt x="97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91" name="Freeform 1063"/>
          <p:cNvSpPr>
            <a:spLocks/>
          </p:cNvSpPr>
          <p:nvPr/>
        </p:nvSpPr>
        <p:spPr bwMode="auto">
          <a:xfrm>
            <a:off x="7186613" y="5546725"/>
            <a:ext cx="171450" cy="41275"/>
          </a:xfrm>
          <a:custGeom>
            <a:avLst/>
            <a:gdLst>
              <a:gd name="T0" fmla="*/ 2147483647 w 1083"/>
              <a:gd name="T1" fmla="*/ 0 h 306"/>
              <a:gd name="T2" fmla="*/ 2147483647 w 1083"/>
              <a:gd name="T3" fmla="*/ 2147483647 h 306"/>
              <a:gd name="T4" fmla="*/ 2147483647 w 1083"/>
              <a:gd name="T5" fmla="*/ 2147483647 h 306"/>
              <a:gd name="T6" fmla="*/ 0 w 1083"/>
              <a:gd name="T7" fmla="*/ 2147483647 h 306"/>
              <a:gd name="T8" fmla="*/ 2147483647 w 1083"/>
              <a:gd name="T9" fmla="*/ 0 h 3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3"/>
              <a:gd name="T16" fmla="*/ 0 h 306"/>
              <a:gd name="T17" fmla="*/ 1083 w 1083"/>
              <a:gd name="T18" fmla="*/ 306 h 3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3" h="306">
                <a:moveTo>
                  <a:pt x="34" y="0"/>
                </a:moveTo>
                <a:lnTo>
                  <a:pt x="1083" y="261"/>
                </a:lnTo>
                <a:lnTo>
                  <a:pt x="1055" y="306"/>
                </a:lnTo>
                <a:lnTo>
                  <a:pt x="0" y="28"/>
                </a:lnTo>
                <a:lnTo>
                  <a:pt x="34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92" name="Freeform 1064"/>
          <p:cNvSpPr>
            <a:spLocks/>
          </p:cNvSpPr>
          <p:nvPr/>
        </p:nvSpPr>
        <p:spPr bwMode="auto">
          <a:xfrm>
            <a:off x="7170738" y="5559425"/>
            <a:ext cx="173037" cy="41275"/>
          </a:xfrm>
          <a:custGeom>
            <a:avLst/>
            <a:gdLst>
              <a:gd name="T0" fmla="*/ 2147483647 w 1088"/>
              <a:gd name="T1" fmla="*/ 0 h 311"/>
              <a:gd name="T2" fmla="*/ 2147483647 w 1088"/>
              <a:gd name="T3" fmla="*/ 2147483647 h 311"/>
              <a:gd name="T4" fmla="*/ 2147483647 w 1088"/>
              <a:gd name="T5" fmla="*/ 2147483647 h 311"/>
              <a:gd name="T6" fmla="*/ 0 w 1088"/>
              <a:gd name="T7" fmla="*/ 2147483647 h 311"/>
              <a:gd name="T8" fmla="*/ 2147483647 w 1088"/>
              <a:gd name="T9" fmla="*/ 0 h 3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8"/>
              <a:gd name="T16" fmla="*/ 0 h 311"/>
              <a:gd name="T17" fmla="*/ 1088 w 1088"/>
              <a:gd name="T18" fmla="*/ 311 h 3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8" h="311">
                <a:moveTo>
                  <a:pt x="39" y="0"/>
                </a:moveTo>
                <a:lnTo>
                  <a:pt x="1088" y="260"/>
                </a:lnTo>
                <a:lnTo>
                  <a:pt x="1055" y="311"/>
                </a:lnTo>
                <a:lnTo>
                  <a:pt x="0" y="34"/>
                </a:lnTo>
                <a:lnTo>
                  <a:pt x="39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93" name="Freeform 1065"/>
          <p:cNvSpPr>
            <a:spLocks/>
          </p:cNvSpPr>
          <p:nvPr/>
        </p:nvSpPr>
        <p:spPr bwMode="auto">
          <a:xfrm>
            <a:off x="7197725" y="5597525"/>
            <a:ext cx="25400" cy="9525"/>
          </a:xfrm>
          <a:custGeom>
            <a:avLst/>
            <a:gdLst>
              <a:gd name="T0" fmla="*/ 2147483647 w 164"/>
              <a:gd name="T1" fmla="*/ 305621269 h 72"/>
              <a:gd name="T2" fmla="*/ 2147483647 w 164"/>
              <a:gd name="T3" fmla="*/ 305621269 h 72"/>
              <a:gd name="T4" fmla="*/ 2147483647 w 164"/>
              <a:gd name="T5" fmla="*/ 0 h 72"/>
              <a:gd name="T6" fmla="*/ 2147483647 w 164"/>
              <a:gd name="T7" fmla="*/ 0 h 72"/>
              <a:gd name="T8" fmla="*/ 2147483647 w 164"/>
              <a:gd name="T9" fmla="*/ 613535417 h 72"/>
              <a:gd name="T10" fmla="*/ 2147483647 w 164"/>
              <a:gd name="T11" fmla="*/ 2143916254 h 72"/>
              <a:gd name="T12" fmla="*/ 2147483647 w 164"/>
              <a:gd name="T13" fmla="*/ 2147483647 h 72"/>
              <a:gd name="T14" fmla="*/ 2147483647 w 164"/>
              <a:gd name="T15" fmla="*/ 2147483647 h 72"/>
              <a:gd name="T16" fmla="*/ 2147483647 w 164"/>
              <a:gd name="T17" fmla="*/ 2147483647 h 72"/>
              <a:gd name="T18" fmla="*/ 2147483647 w 164"/>
              <a:gd name="T19" fmla="*/ 2147483647 h 72"/>
              <a:gd name="T20" fmla="*/ 2147483647 w 164"/>
              <a:gd name="T21" fmla="*/ 2147483647 h 72"/>
              <a:gd name="T22" fmla="*/ 2147483647 w 164"/>
              <a:gd name="T23" fmla="*/ 2147483647 h 72"/>
              <a:gd name="T24" fmla="*/ 2147483647 w 164"/>
              <a:gd name="T25" fmla="*/ 2147483647 h 72"/>
              <a:gd name="T26" fmla="*/ 2147483647 w 164"/>
              <a:gd name="T27" fmla="*/ 2147483647 h 72"/>
              <a:gd name="T28" fmla="*/ 2147483647 w 164"/>
              <a:gd name="T29" fmla="*/ 2147483647 h 72"/>
              <a:gd name="T30" fmla="*/ 2147483647 w 164"/>
              <a:gd name="T31" fmla="*/ 2147483647 h 72"/>
              <a:gd name="T32" fmla="*/ 2147483647 w 164"/>
              <a:gd name="T33" fmla="*/ 2147483647 h 72"/>
              <a:gd name="T34" fmla="*/ 2147483647 w 164"/>
              <a:gd name="T35" fmla="*/ 2147483647 h 72"/>
              <a:gd name="T36" fmla="*/ 2147483647 w 164"/>
              <a:gd name="T37" fmla="*/ 2147483647 h 72"/>
              <a:gd name="T38" fmla="*/ 2147483647 w 164"/>
              <a:gd name="T39" fmla="*/ 2147483647 h 72"/>
              <a:gd name="T40" fmla="*/ 2147483647 w 164"/>
              <a:gd name="T41" fmla="*/ 2147483647 h 72"/>
              <a:gd name="T42" fmla="*/ 2147483647 w 164"/>
              <a:gd name="T43" fmla="*/ 2147483647 h 72"/>
              <a:gd name="T44" fmla="*/ 2147483647 w 164"/>
              <a:gd name="T45" fmla="*/ 2147483647 h 72"/>
              <a:gd name="T46" fmla="*/ 2147483647 w 164"/>
              <a:gd name="T47" fmla="*/ 2147483647 h 72"/>
              <a:gd name="T48" fmla="*/ 2147483647 w 164"/>
              <a:gd name="T49" fmla="*/ 2147483647 h 72"/>
              <a:gd name="T50" fmla="*/ 2147483647 w 164"/>
              <a:gd name="T51" fmla="*/ 2147483647 h 72"/>
              <a:gd name="T52" fmla="*/ 2147483647 w 164"/>
              <a:gd name="T53" fmla="*/ 2147483647 h 72"/>
              <a:gd name="T54" fmla="*/ 2147483647 w 164"/>
              <a:gd name="T55" fmla="*/ 2147483647 h 72"/>
              <a:gd name="T56" fmla="*/ 2147483647 w 164"/>
              <a:gd name="T57" fmla="*/ 2147483647 h 72"/>
              <a:gd name="T58" fmla="*/ 0 w 164"/>
              <a:gd name="T59" fmla="*/ 2147483647 h 72"/>
              <a:gd name="T60" fmla="*/ 0 w 164"/>
              <a:gd name="T61" fmla="*/ 2147483647 h 72"/>
              <a:gd name="T62" fmla="*/ 2147483647 w 164"/>
              <a:gd name="T63" fmla="*/ 2143916254 h 72"/>
              <a:gd name="T64" fmla="*/ 2147483647 w 164"/>
              <a:gd name="T65" fmla="*/ 305621269 h 7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64"/>
              <a:gd name="T100" fmla="*/ 0 h 72"/>
              <a:gd name="T101" fmla="*/ 164 w 164"/>
              <a:gd name="T102" fmla="*/ 72 h 7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64" h="72">
                <a:moveTo>
                  <a:pt x="16" y="1"/>
                </a:moveTo>
                <a:lnTo>
                  <a:pt x="21" y="1"/>
                </a:lnTo>
                <a:lnTo>
                  <a:pt x="35" y="0"/>
                </a:lnTo>
                <a:lnTo>
                  <a:pt x="54" y="0"/>
                </a:lnTo>
                <a:lnTo>
                  <a:pt x="78" y="2"/>
                </a:lnTo>
                <a:lnTo>
                  <a:pt x="104" y="7"/>
                </a:lnTo>
                <a:lnTo>
                  <a:pt x="128" y="17"/>
                </a:lnTo>
                <a:lnTo>
                  <a:pt x="149" y="31"/>
                </a:lnTo>
                <a:lnTo>
                  <a:pt x="164" y="51"/>
                </a:lnTo>
                <a:lnTo>
                  <a:pt x="164" y="52"/>
                </a:lnTo>
                <a:lnTo>
                  <a:pt x="164" y="57"/>
                </a:lnTo>
                <a:lnTo>
                  <a:pt x="163" y="62"/>
                </a:lnTo>
                <a:lnTo>
                  <a:pt x="161" y="67"/>
                </a:lnTo>
                <a:lnTo>
                  <a:pt x="156" y="71"/>
                </a:lnTo>
                <a:lnTo>
                  <a:pt x="149" y="72"/>
                </a:lnTo>
                <a:lnTo>
                  <a:pt x="138" y="71"/>
                </a:lnTo>
                <a:lnTo>
                  <a:pt x="124" y="65"/>
                </a:lnTo>
                <a:lnTo>
                  <a:pt x="124" y="63"/>
                </a:lnTo>
                <a:lnTo>
                  <a:pt x="123" y="59"/>
                </a:lnTo>
                <a:lnTo>
                  <a:pt x="120" y="52"/>
                </a:lnTo>
                <a:lnTo>
                  <a:pt x="113" y="45"/>
                </a:lnTo>
                <a:lnTo>
                  <a:pt x="100" y="38"/>
                </a:lnTo>
                <a:lnTo>
                  <a:pt x="81" y="32"/>
                </a:lnTo>
                <a:lnTo>
                  <a:pt x="55" y="29"/>
                </a:lnTo>
                <a:lnTo>
                  <a:pt x="20" y="29"/>
                </a:lnTo>
                <a:lnTo>
                  <a:pt x="18" y="29"/>
                </a:lnTo>
                <a:lnTo>
                  <a:pt x="14" y="27"/>
                </a:lnTo>
                <a:lnTo>
                  <a:pt x="9" y="25"/>
                </a:lnTo>
                <a:lnTo>
                  <a:pt x="4" y="22"/>
                </a:lnTo>
                <a:lnTo>
                  <a:pt x="0" y="18"/>
                </a:lnTo>
                <a:lnTo>
                  <a:pt x="0" y="14"/>
                </a:lnTo>
                <a:lnTo>
                  <a:pt x="5" y="7"/>
                </a:lnTo>
                <a:lnTo>
                  <a:pt x="16" y="1"/>
                </a:lnTo>
                <a:close/>
              </a:path>
            </a:pathLst>
          </a:custGeom>
          <a:solidFill>
            <a:srgbClr val="BFBF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94" name="Freeform 1066"/>
          <p:cNvSpPr>
            <a:spLocks/>
          </p:cNvSpPr>
          <p:nvPr/>
        </p:nvSpPr>
        <p:spPr bwMode="auto">
          <a:xfrm>
            <a:off x="7202488" y="5529263"/>
            <a:ext cx="23812" cy="14287"/>
          </a:xfrm>
          <a:custGeom>
            <a:avLst/>
            <a:gdLst>
              <a:gd name="T0" fmla="*/ 2147483647 w 146"/>
              <a:gd name="T1" fmla="*/ 0 h 109"/>
              <a:gd name="T2" fmla="*/ 2147483647 w 146"/>
              <a:gd name="T3" fmla="*/ 0 h 109"/>
              <a:gd name="T4" fmla="*/ 2147483647 w 146"/>
              <a:gd name="T5" fmla="*/ 884988175 h 109"/>
              <a:gd name="T6" fmla="*/ 2147483647 w 146"/>
              <a:gd name="T7" fmla="*/ 2067210879 h 109"/>
              <a:gd name="T8" fmla="*/ 2147483647 w 146"/>
              <a:gd name="T9" fmla="*/ 2147483647 h 109"/>
              <a:gd name="T10" fmla="*/ 2147483647 w 146"/>
              <a:gd name="T11" fmla="*/ 2147483647 h 109"/>
              <a:gd name="T12" fmla="*/ 707168154 w 146"/>
              <a:gd name="T13" fmla="*/ 2147483647 h 109"/>
              <a:gd name="T14" fmla="*/ 0 w 146"/>
              <a:gd name="T15" fmla="*/ 2147483647 h 109"/>
              <a:gd name="T16" fmla="*/ 2147483647 w 146"/>
              <a:gd name="T17" fmla="*/ 2147483647 h 109"/>
              <a:gd name="T18" fmla="*/ 2147483647 w 146"/>
              <a:gd name="T19" fmla="*/ 2147483647 h 109"/>
              <a:gd name="T20" fmla="*/ 2147483647 w 146"/>
              <a:gd name="T21" fmla="*/ 2147483647 h 109"/>
              <a:gd name="T22" fmla="*/ 2147483647 w 146"/>
              <a:gd name="T23" fmla="*/ 2147483647 h 109"/>
              <a:gd name="T24" fmla="*/ 2147483647 w 146"/>
              <a:gd name="T25" fmla="*/ 2147483647 h 109"/>
              <a:gd name="T26" fmla="*/ 2147483647 w 146"/>
              <a:gd name="T27" fmla="*/ 2147483647 h 109"/>
              <a:gd name="T28" fmla="*/ 2147483647 w 146"/>
              <a:gd name="T29" fmla="*/ 2147483647 h 109"/>
              <a:gd name="T30" fmla="*/ 2147483647 w 146"/>
              <a:gd name="T31" fmla="*/ 2147483647 h 109"/>
              <a:gd name="T32" fmla="*/ 2147483647 w 146"/>
              <a:gd name="T33" fmla="*/ 2147483647 h 109"/>
              <a:gd name="T34" fmla="*/ 2147483647 w 146"/>
              <a:gd name="T35" fmla="*/ 2147483647 h 109"/>
              <a:gd name="T36" fmla="*/ 2147483647 w 146"/>
              <a:gd name="T37" fmla="*/ 0 h 10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6"/>
              <a:gd name="T58" fmla="*/ 0 h 109"/>
              <a:gd name="T59" fmla="*/ 146 w 146"/>
              <a:gd name="T60" fmla="*/ 109 h 10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6" h="109">
                <a:moveTo>
                  <a:pt x="45" y="0"/>
                </a:moveTo>
                <a:lnTo>
                  <a:pt x="42" y="0"/>
                </a:lnTo>
                <a:lnTo>
                  <a:pt x="35" y="3"/>
                </a:lnTo>
                <a:lnTo>
                  <a:pt x="26" y="7"/>
                </a:lnTo>
                <a:lnTo>
                  <a:pt x="15" y="14"/>
                </a:lnTo>
                <a:lnTo>
                  <a:pt x="6" y="24"/>
                </a:lnTo>
                <a:lnTo>
                  <a:pt x="1" y="39"/>
                </a:lnTo>
                <a:lnTo>
                  <a:pt x="0" y="59"/>
                </a:lnTo>
                <a:lnTo>
                  <a:pt x="6" y="85"/>
                </a:lnTo>
                <a:lnTo>
                  <a:pt x="85" y="109"/>
                </a:lnTo>
                <a:lnTo>
                  <a:pt x="84" y="104"/>
                </a:lnTo>
                <a:lnTo>
                  <a:pt x="84" y="93"/>
                </a:lnTo>
                <a:lnTo>
                  <a:pt x="84" y="76"/>
                </a:lnTo>
                <a:lnTo>
                  <a:pt x="87" y="58"/>
                </a:lnTo>
                <a:lnTo>
                  <a:pt x="93" y="40"/>
                </a:lnTo>
                <a:lnTo>
                  <a:pt x="104" y="27"/>
                </a:lnTo>
                <a:lnTo>
                  <a:pt x="121" y="20"/>
                </a:lnTo>
                <a:lnTo>
                  <a:pt x="146" y="23"/>
                </a:lnTo>
                <a:lnTo>
                  <a:pt x="45" y="0"/>
                </a:lnTo>
                <a:close/>
              </a:path>
            </a:pathLst>
          </a:custGeom>
          <a:solidFill>
            <a:srgbClr val="F2E5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95" name="Freeform 1067"/>
          <p:cNvSpPr>
            <a:spLocks/>
          </p:cNvSpPr>
          <p:nvPr/>
        </p:nvSpPr>
        <p:spPr bwMode="auto">
          <a:xfrm>
            <a:off x="7334250" y="5554663"/>
            <a:ext cx="23813" cy="14287"/>
          </a:xfrm>
          <a:custGeom>
            <a:avLst/>
            <a:gdLst>
              <a:gd name="T0" fmla="*/ 2147483647 w 146"/>
              <a:gd name="T1" fmla="*/ 0 h 107"/>
              <a:gd name="T2" fmla="*/ 2147483647 w 146"/>
              <a:gd name="T3" fmla="*/ 0 h 107"/>
              <a:gd name="T4" fmla="*/ 2147483647 w 146"/>
              <a:gd name="T5" fmla="*/ 635603346 h 107"/>
              <a:gd name="T6" fmla="*/ 2147483647 w 146"/>
              <a:gd name="T7" fmla="*/ 1906791613 h 107"/>
              <a:gd name="T8" fmla="*/ 2147483647 w 146"/>
              <a:gd name="T9" fmla="*/ 2147483647 h 107"/>
              <a:gd name="T10" fmla="*/ 2147483647 w 146"/>
              <a:gd name="T11" fmla="*/ 2147483647 h 107"/>
              <a:gd name="T12" fmla="*/ 0 w 146"/>
              <a:gd name="T13" fmla="*/ 2147483647 h 107"/>
              <a:gd name="T14" fmla="*/ 0 w 146"/>
              <a:gd name="T15" fmla="*/ 2147483647 h 107"/>
              <a:gd name="T16" fmla="*/ 2147483647 w 146"/>
              <a:gd name="T17" fmla="*/ 2147483647 h 107"/>
              <a:gd name="T18" fmla="*/ 2147483647 w 146"/>
              <a:gd name="T19" fmla="*/ 2147483647 h 107"/>
              <a:gd name="T20" fmla="*/ 2147483647 w 146"/>
              <a:gd name="T21" fmla="*/ 2147483647 h 107"/>
              <a:gd name="T22" fmla="*/ 2147483647 w 146"/>
              <a:gd name="T23" fmla="*/ 2147483647 h 107"/>
              <a:gd name="T24" fmla="*/ 2147483647 w 146"/>
              <a:gd name="T25" fmla="*/ 2147483647 h 107"/>
              <a:gd name="T26" fmla="*/ 2147483647 w 146"/>
              <a:gd name="T27" fmla="*/ 2147483647 h 107"/>
              <a:gd name="T28" fmla="*/ 2147483647 w 146"/>
              <a:gd name="T29" fmla="*/ 2147483647 h 107"/>
              <a:gd name="T30" fmla="*/ 2147483647 w 146"/>
              <a:gd name="T31" fmla="*/ 2147483647 h 107"/>
              <a:gd name="T32" fmla="*/ 2147483647 w 146"/>
              <a:gd name="T33" fmla="*/ 2147483647 h 107"/>
              <a:gd name="T34" fmla="*/ 2147483647 w 146"/>
              <a:gd name="T35" fmla="*/ 2147483647 h 107"/>
              <a:gd name="T36" fmla="*/ 2147483647 w 146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6"/>
              <a:gd name="T58" fmla="*/ 0 h 107"/>
              <a:gd name="T59" fmla="*/ 146 w 146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6" h="107">
                <a:moveTo>
                  <a:pt x="45" y="0"/>
                </a:moveTo>
                <a:lnTo>
                  <a:pt x="42" y="0"/>
                </a:lnTo>
                <a:lnTo>
                  <a:pt x="35" y="2"/>
                </a:lnTo>
                <a:lnTo>
                  <a:pt x="25" y="6"/>
                </a:lnTo>
                <a:lnTo>
                  <a:pt x="15" y="12"/>
                </a:lnTo>
                <a:lnTo>
                  <a:pt x="6" y="23"/>
                </a:lnTo>
                <a:lnTo>
                  <a:pt x="0" y="38"/>
                </a:lnTo>
                <a:lnTo>
                  <a:pt x="0" y="58"/>
                </a:lnTo>
                <a:lnTo>
                  <a:pt x="6" y="85"/>
                </a:lnTo>
                <a:lnTo>
                  <a:pt x="84" y="107"/>
                </a:lnTo>
                <a:lnTo>
                  <a:pt x="83" y="103"/>
                </a:lnTo>
                <a:lnTo>
                  <a:pt x="83" y="91"/>
                </a:lnTo>
                <a:lnTo>
                  <a:pt x="83" y="75"/>
                </a:lnTo>
                <a:lnTo>
                  <a:pt x="86" y="56"/>
                </a:lnTo>
                <a:lnTo>
                  <a:pt x="92" y="40"/>
                </a:lnTo>
                <a:lnTo>
                  <a:pt x="103" y="27"/>
                </a:lnTo>
                <a:lnTo>
                  <a:pt x="121" y="19"/>
                </a:lnTo>
                <a:lnTo>
                  <a:pt x="146" y="23"/>
                </a:lnTo>
                <a:lnTo>
                  <a:pt x="45" y="0"/>
                </a:lnTo>
                <a:close/>
              </a:path>
            </a:pathLst>
          </a:custGeom>
          <a:solidFill>
            <a:srgbClr val="F2E5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96" name="Freeform 1068"/>
          <p:cNvSpPr>
            <a:spLocks/>
          </p:cNvSpPr>
          <p:nvPr/>
        </p:nvSpPr>
        <p:spPr bwMode="auto">
          <a:xfrm>
            <a:off x="7227888" y="5532438"/>
            <a:ext cx="100012" cy="25400"/>
          </a:xfrm>
          <a:custGeom>
            <a:avLst/>
            <a:gdLst>
              <a:gd name="T0" fmla="*/ 0 w 629"/>
              <a:gd name="T1" fmla="*/ 2147483647 h 182"/>
              <a:gd name="T2" fmla="*/ 2147483647 w 629"/>
              <a:gd name="T3" fmla="*/ 2147483647 h 182"/>
              <a:gd name="T4" fmla="*/ 2147483647 w 629"/>
              <a:gd name="T5" fmla="*/ 2147483647 h 182"/>
              <a:gd name="T6" fmla="*/ 2147483647 w 629"/>
              <a:gd name="T7" fmla="*/ 0 h 182"/>
              <a:gd name="T8" fmla="*/ 0 w 629"/>
              <a:gd name="T9" fmla="*/ 2147483647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9"/>
              <a:gd name="T16" fmla="*/ 0 h 182"/>
              <a:gd name="T17" fmla="*/ 629 w 629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9" h="182">
                <a:moveTo>
                  <a:pt x="0" y="40"/>
                </a:moveTo>
                <a:lnTo>
                  <a:pt x="601" y="182"/>
                </a:lnTo>
                <a:lnTo>
                  <a:pt x="629" y="142"/>
                </a:lnTo>
                <a:lnTo>
                  <a:pt x="29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97" name="Freeform 1069"/>
          <p:cNvSpPr>
            <a:spLocks/>
          </p:cNvSpPr>
          <p:nvPr/>
        </p:nvSpPr>
        <p:spPr bwMode="auto">
          <a:xfrm>
            <a:off x="7227888" y="5543550"/>
            <a:ext cx="95250" cy="22225"/>
          </a:xfrm>
          <a:custGeom>
            <a:avLst/>
            <a:gdLst>
              <a:gd name="T0" fmla="*/ 0 w 606"/>
              <a:gd name="T1" fmla="*/ 2147483647 h 170"/>
              <a:gd name="T2" fmla="*/ 2147483647 w 606"/>
              <a:gd name="T3" fmla="*/ 2147483647 h 170"/>
              <a:gd name="T4" fmla="*/ 2147483647 w 606"/>
              <a:gd name="T5" fmla="*/ 2147483647 h 170"/>
              <a:gd name="T6" fmla="*/ 2147483647 w 606"/>
              <a:gd name="T7" fmla="*/ 0 h 170"/>
              <a:gd name="T8" fmla="*/ 0 w 606"/>
              <a:gd name="T9" fmla="*/ 2147483647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6"/>
              <a:gd name="T16" fmla="*/ 0 h 170"/>
              <a:gd name="T17" fmla="*/ 606 w 606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6" h="170">
                <a:moveTo>
                  <a:pt x="0" y="28"/>
                </a:moveTo>
                <a:lnTo>
                  <a:pt x="600" y="170"/>
                </a:lnTo>
                <a:lnTo>
                  <a:pt x="606" y="142"/>
                </a:lnTo>
                <a:lnTo>
                  <a:pt x="5" y="0"/>
                </a:lnTo>
                <a:lnTo>
                  <a:pt x="0" y="28"/>
                </a:lnTo>
                <a:close/>
              </a:path>
            </a:pathLst>
          </a:custGeom>
          <a:solidFill>
            <a:srgbClr val="F2E5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98" name="Freeform 1070"/>
          <p:cNvSpPr>
            <a:spLocks/>
          </p:cNvSpPr>
          <p:nvPr/>
        </p:nvSpPr>
        <p:spPr bwMode="auto">
          <a:xfrm>
            <a:off x="7227888" y="5527675"/>
            <a:ext cx="95250" cy="22225"/>
          </a:xfrm>
          <a:custGeom>
            <a:avLst/>
            <a:gdLst>
              <a:gd name="T0" fmla="*/ 0 w 606"/>
              <a:gd name="T1" fmla="*/ 2147483647 h 170"/>
              <a:gd name="T2" fmla="*/ 2147483647 w 606"/>
              <a:gd name="T3" fmla="*/ 2147483647 h 170"/>
              <a:gd name="T4" fmla="*/ 2147483647 w 606"/>
              <a:gd name="T5" fmla="*/ 2147483647 h 170"/>
              <a:gd name="T6" fmla="*/ 2147483647 w 606"/>
              <a:gd name="T7" fmla="*/ 0 h 170"/>
              <a:gd name="T8" fmla="*/ 0 w 606"/>
              <a:gd name="T9" fmla="*/ 2147483647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6"/>
              <a:gd name="T16" fmla="*/ 0 h 170"/>
              <a:gd name="T17" fmla="*/ 606 w 606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6" h="170">
                <a:moveTo>
                  <a:pt x="0" y="28"/>
                </a:moveTo>
                <a:lnTo>
                  <a:pt x="600" y="170"/>
                </a:lnTo>
                <a:lnTo>
                  <a:pt x="606" y="142"/>
                </a:lnTo>
                <a:lnTo>
                  <a:pt x="5" y="0"/>
                </a:lnTo>
                <a:lnTo>
                  <a:pt x="0" y="28"/>
                </a:lnTo>
                <a:close/>
              </a:path>
            </a:pathLst>
          </a:custGeom>
          <a:solidFill>
            <a:srgbClr val="F2E5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099" name="AutoShape 1072"/>
          <p:cNvSpPr>
            <a:spLocks noChangeAspect="1" noChangeArrowheads="1" noTextEdit="1"/>
          </p:cNvSpPr>
          <p:nvPr/>
        </p:nvSpPr>
        <p:spPr bwMode="auto">
          <a:xfrm>
            <a:off x="6686550" y="5411788"/>
            <a:ext cx="233363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00" name="Freeform 1073"/>
          <p:cNvSpPr>
            <a:spLocks/>
          </p:cNvSpPr>
          <p:nvPr/>
        </p:nvSpPr>
        <p:spPr bwMode="auto">
          <a:xfrm>
            <a:off x="6688138" y="5411788"/>
            <a:ext cx="231775" cy="252412"/>
          </a:xfrm>
          <a:custGeom>
            <a:avLst/>
            <a:gdLst>
              <a:gd name="T0" fmla="*/ 2147483647 w 1894"/>
              <a:gd name="T1" fmla="*/ 0 h 1904"/>
              <a:gd name="T2" fmla="*/ 2147483647 w 1894"/>
              <a:gd name="T3" fmla="*/ 0 h 1904"/>
              <a:gd name="T4" fmla="*/ 2147483647 w 1894"/>
              <a:gd name="T5" fmla="*/ 309875819 h 1904"/>
              <a:gd name="T6" fmla="*/ 2147483647 w 1894"/>
              <a:gd name="T7" fmla="*/ 927290128 h 1904"/>
              <a:gd name="T8" fmla="*/ 2147483647 w 1894"/>
              <a:gd name="T9" fmla="*/ 1852242794 h 1904"/>
              <a:gd name="T10" fmla="*/ 2147483647 w 1894"/>
              <a:gd name="T11" fmla="*/ 2147483647 h 1904"/>
              <a:gd name="T12" fmla="*/ 2147483647 w 1894"/>
              <a:gd name="T13" fmla="*/ 2147483647 h 1904"/>
              <a:gd name="T14" fmla="*/ 2147483647 w 1894"/>
              <a:gd name="T15" fmla="*/ 2147483647 h 1904"/>
              <a:gd name="T16" fmla="*/ 2147483647 w 1894"/>
              <a:gd name="T17" fmla="*/ 2147483647 h 1904"/>
              <a:gd name="T18" fmla="*/ 2147483647 w 1894"/>
              <a:gd name="T19" fmla="*/ 2147483647 h 1904"/>
              <a:gd name="T20" fmla="*/ 2147483647 w 1894"/>
              <a:gd name="T21" fmla="*/ 2147483647 h 1904"/>
              <a:gd name="T22" fmla="*/ 2147483647 w 1894"/>
              <a:gd name="T23" fmla="*/ 2147483647 h 1904"/>
              <a:gd name="T24" fmla="*/ 2147483647 w 1894"/>
              <a:gd name="T25" fmla="*/ 2147483647 h 1904"/>
              <a:gd name="T26" fmla="*/ 2147483647 w 1894"/>
              <a:gd name="T27" fmla="*/ 2147483647 h 1904"/>
              <a:gd name="T28" fmla="*/ 2147483647 w 1894"/>
              <a:gd name="T29" fmla="*/ 2147483647 h 1904"/>
              <a:gd name="T30" fmla="*/ 2147483647 w 1894"/>
              <a:gd name="T31" fmla="*/ 2147483647 h 1904"/>
              <a:gd name="T32" fmla="*/ 2147483647 w 1894"/>
              <a:gd name="T33" fmla="*/ 2147483647 h 1904"/>
              <a:gd name="T34" fmla="*/ 2147483647 w 1894"/>
              <a:gd name="T35" fmla="*/ 2147483647 h 1904"/>
              <a:gd name="T36" fmla="*/ 2147483647 w 1894"/>
              <a:gd name="T37" fmla="*/ 2147483647 h 1904"/>
              <a:gd name="T38" fmla="*/ 2147483647 w 1894"/>
              <a:gd name="T39" fmla="*/ 2147483647 h 1904"/>
              <a:gd name="T40" fmla="*/ 2147483647 w 1894"/>
              <a:gd name="T41" fmla="*/ 2147483647 h 1904"/>
              <a:gd name="T42" fmla="*/ 2147483647 w 1894"/>
              <a:gd name="T43" fmla="*/ 2147483647 h 1904"/>
              <a:gd name="T44" fmla="*/ 2147483647 w 1894"/>
              <a:gd name="T45" fmla="*/ 2147483647 h 1904"/>
              <a:gd name="T46" fmla="*/ 2147483647 w 1894"/>
              <a:gd name="T47" fmla="*/ 2147483647 h 1904"/>
              <a:gd name="T48" fmla="*/ 2147483647 w 1894"/>
              <a:gd name="T49" fmla="*/ 2147483647 h 1904"/>
              <a:gd name="T50" fmla="*/ 2147483647 w 1894"/>
              <a:gd name="T51" fmla="*/ 2147483647 h 1904"/>
              <a:gd name="T52" fmla="*/ 2147483647 w 1894"/>
              <a:gd name="T53" fmla="*/ 2147483647 h 1904"/>
              <a:gd name="T54" fmla="*/ 2147483647 w 1894"/>
              <a:gd name="T55" fmla="*/ 2147483647 h 1904"/>
              <a:gd name="T56" fmla="*/ 2147483647 w 1894"/>
              <a:gd name="T57" fmla="*/ 2147483647 h 1904"/>
              <a:gd name="T58" fmla="*/ 2147483647 w 1894"/>
              <a:gd name="T59" fmla="*/ 2147483647 h 1904"/>
              <a:gd name="T60" fmla="*/ 2147483647 w 1894"/>
              <a:gd name="T61" fmla="*/ 2147483647 h 1904"/>
              <a:gd name="T62" fmla="*/ 2147483647 w 1894"/>
              <a:gd name="T63" fmla="*/ 2147483647 h 1904"/>
              <a:gd name="T64" fmla="*/ 2147483647 w 1894"/>
              <a:gd name="T65" fmla="*/ 2147483647 h 1904"/>
              <a:gd name="T66" fmla="*/ 2147483647 w 1894"/>
              <a:gd name="T67" fmla="*/ 2147483647 h 1904"/>
              <a:gd name="T68" fmla="*/ 2147483647 w 1894"/>
              <a:gd name="T69" fmla="*/ 2147483647 h 1904"/>
              <a:gd name="T70" fmla="*/ 2147483647 w 1894"/>
              <a:gd name="T71" fmla="*/ 2147483647 h 1904"/>
              <a:gd name="T72" fmla="*/ 2147483647 w 1894"/>
              <a:gd name="T73" fmla="*/ 2147483647 h 1904"/>
              <a:gd name="T74" fmla="*/ 2147483647 w 1894"/>
              <a:gd name="T75" fmla="*/ 2147483647 h 1904"/>
              <a:gd name="T76" fmla="*/ 2147483647 w 1894"/>
              <a:gd name="T77" fmla="*/ 2147483647 h 1904"/>
              <a:gd name="T78" fmla="*/ 1794075585 w 1894"/>
              <a:gd name="T79" fmla="*/ 2147483647 h 1904"/>
              <a:gd name="T80" fmla="*/ 0 w 1894"/>
              <a:gd name="T81" fmla="*/ 2147483647 h 1904"/>
              <a:gd name="T82" fmla="*/ 896132230 w 1894"/>
              <a:gd name="T83" fmla="*/ 2147483647 h 1904"/>
              <a:gd name="T84" fmla="*/ 2147483647 w 1894"/>
              <a:gd name="T85" fmla="*/ 2147483647 h 1904"/>
              <a:gd name="T86" fmla="*/ 2147483647 w 1894"/>
              <a:gd name="T87" fmla="*/ 2147483647 h 1904"/>
              <a:gd name="T88" fmla="*/ 2147483647 w 1894"/>
              <a:gd name="T89" fmla="*/ 2147483647 h 1904"/>
              <a:gd name="T90" fmla="*/ 2147483647 w 1894"/>
              <a:gd name="T91" fmla="*/ 2147483647 h 1904"/>
              <a:gd name="T92" fmla="*/ 2147483647 w 1894"/>
              <a:gd name="T93" fmla="*/ 2147483647 h 190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894"/>
              <a:gd name="T142" fmla="*/ 0 h 1904"/>
              <a:gd name="T143" fmla="*/ 1894 w 1894"/>
              <a:gd name="T144" fmla="*/ 1904 h 190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894" h="1904">
                <a:moveTo>
                  <a:pt x="651" y="0"/>
                </a:moveTo>
                <a:lnTo>
                  <a:pt x="653" y="0"/>
                </a:lnTo>
                <a:lnTo>
                  <a:pt x="659" y="0"/>
                </a:lnTo>
                <a:lnTo>
                  <a:pt x="668" y="0"/>
                </a:lnTo>
                <a:lnTo>
                  <a:pt x="682" y="0"/>
                </a:lnTo>
                <a:lnTo>
                  <a:pt x="699" y="1"/>
                </a:lnTo>
                <a:lnTo>
                  <a:pt x="720" y="1"/>
                </a:lnTo>
                <a:lnTo>
                  <a:pt x="742" y="3"/>
                </a:lnTo>
                <a:lnTo>
                  <a:pt x="769" y="4"/>
                </a:lnTo>
                <a:lnTo>
                  <a:pt x="799" y="6"/>
                </a:lnTo>
                <a:lnTo>
                  <a:pt x="831" y="8"/>
                </a:lnTo>
                <a:lnTo>
                  <a:pt x="865" y="10"/>
                </a:lnTo>
                <a:lnTo>
                  <a:pt x="902" y="13"/>
                </a:lnTo>
                <a:lnTo>
                  <a:pt x="941" y="17"/>
                </a:lnTo>
                <a:lnTo>
                  <a:pt x="982" y="21"/>
                </a:lnTo>
                <a:lnTo>
                  <a:pt x="1025" y="26"/>
                </a:lnTo>
                <a:lnTo>
                  <a:pt x="1070" y="32"/>
                </a:lnTo>
                <a:lnTo>
                  <a:pt x="1116" y="38"/>
                </a:lnTo>
                <a:lnTo>
                  <a:pt x="1164" y="46"/>
                </a:lnTo>
                <a:lnTo>
                  <a:pt x="1213" y="55"/>
                </a:lnTo>
                <a:lnTo>
                  <a:pt x="1263" y="63"/>
                </a:lnTo>
                <a:lnTo>
                  <a:pt x="1315" y="73"/>
                </a:lnTo>
                <a:lnTo>
                  <a:pt x="1366" y="85"/>
                </a:lnTo>
                <a:lnTo>
                  <a:pt x="1418" y="97"/>
                </a:lnTo>
                <a:lnTo>
                  <a:pt x="1472" y="111"/>
                </a:lnTo>
                <a:lnTo>
                  <a:pt x="1525" y="125"/>
                </a:lnTo>
                <a:lnTo>
                  <a:pt x="1579" y="141"/>
                </a:lnTo>
                <a:lnTo>
                  <a:pt x="1632" y="159"/>
                </a:lnTo>
                <a:lnTo>
                  <a:pt x="1685" y="177"/>
                </a:lnTo>
                <a:lnTo>
                  <a:pt x="1739" y="197"/>
                </a:lnTo>
                <a:lnTo>
                  <a:pt x="1791" y="218"/>
                </a:lnTo>
                <a:lnTo>
                  <a:pt x="1843" y="241"/>
                </a:lnTo>
                <a:lnTo>
                  <a:pt x="1894" y="266"/>
                </a:lnTo>
                <a:lnTo>
                  <a:pt x="1729" y="1139"/>
                </a:lnTo>
                <a:lnTo>
                  <a:pt x="1733" y="1140"/>
                </a:lnTo>
                <a:lnTo>
                  <a:pt x="1742" y="1146"/>
                </a:lnTo>
                <a:lnTo>
                  <a:pt x="1755" y="1156"/>
                </a:lnTo>
                <a:lnTo>
                  <a:pt x="1768" y="1173"/>
                </a:lnTo>
                <a:lnTo>
                  <a:pt x="1778" y="1199"/>
                </a:lnTo>
                <a:lnTo>
                  <a:pt x="1781" y="1234"/>
                </a:lnTo>
                <a:lnTo>
                  <a:pt x="1777" y="1281"/>
                </a:lnTo>
                <a:lnTo>
                  <a:pt x="1760" y="1341"/>
                </a:lnTo>
                <a:lnTo>
                  <a:pt x="1472" y="1765"/>
                </a:lnTo>
                <a:lnTo>
                  <a:pt x="1432" y="1765"/>
                </a:lnTo>
                <a:lnTo>
                  <a:pt x="1324" y="1904"/>
                </a:lnTo>
                <a:lnTo>
                  <a:pt x="1322" y="1904"/>
                </a:lnTo>
                <a:lnTo>
                  <a:pt x="1315" y="1903"/>
                </a:lnTo>
                <a:lnTo>
                  <a:pt x="1304" y="1902"/>
                </a:lnTo>
                <a:lnTo>
                  <a:pt x="1290" y="1900"/>
                </a:lnTo>
                <a:lnTo>
                  <a:pt x="1270" y="1897"/>
                </a:lnTo>
                <a:lnTo>
                  <a:pt x="1249" y="1894"/>
                </a:lnTo>
                <a:lnTo>
                  <a:pt x="1223" y="1891"/>
                </a:lnTo>
                <a:lnTo>
                  <a:pt x="1194" y="1887"/>
                </a:lnTo>
                <a:lnTo>
                  <a:pt x="1162" y="1881"/>
                </a:lnTo>
                <a:lnTo>
                  <a:pt x="1128" y="1876"/>
                </a:lnTo>
                <a:lnTo>
                  <a:pt x="1091" y="1869"/>
                </a:lnTo>
                <a:lnTo>
                  <a:pt x="1050" y="1862"/>
                </a:lnTo>
                <a:lnTo>
                  <a:pt x="1008" y="1854"/>
                </a:lnTo>
                <a:lnTo>
                  <a:pt x="964" y="1845"/>
                </a:lnTo>
                <a:lnTo>
                  <a:pt x="918" y="1835"/>
                </a:lnTo>
                <a:lnTo>
                  <a:pt x="870" y="1824"/>
                </a:lnTo>
                <a:lnTo>
                  <a:pt x="820" y="1813"/>
                </a:lnTo>
                <a:lnTo>
                  <a:pt x="769" y="1800"/>
                </a:lnTo>
                <a:lnTo>
                  <a:pt x="717" y="1786"/>
                </a:lnTo>
                <a:lnTo>
                  <a:pt x="664" y="1772"/>
                </a:lnTo>
                <a:lnTo>
                  <a:pt x="610" y="1755"/>
                </a:lnTo>
                <a:lnTo>
                  <a:pt x="555" y="1738"/>
                </a:lnTo>
                <a:lnTo>
                  <a:pt x="501" y="1720"/>
                </a:lnTo>
                <a:lnTo>
                  <a:pt x="445" y="1701"/>
                </a:lnTo>
                <a:lnTo>
                  <a:pt x="390" y="1681"/>
                </a:lnTo>
                <a:lnTo>
                  <a:pt x="334" y="1659"/>
                </a:lnTo>
                <a:lnTo>
                  <a:pt x="280" y="1636"/>
                </a:lnTo>
                <a:lnTo>
                  <a:pt x="225" y="1611"/>
                </a:lnTo>
                <a:lnTo>
                  <a:pt x="172" y="1585"/>
                </a:lnTo>
                <a:lnTo>
                  <a:pt x="119" y="1559"/>
                </a:lnTo>
                <a:lnTo>
                  <a:pt x="67" y="1530"/>
                </a:lnTo>
                <a:lnTo>
                  <a:pt x="17" y="1500"/>
                </a:lnTo>
                <a:lnTo>
                  <a:pt x="16" y="1495"/>
                </a:lnTo>
                <a:lnTo>
                  <a:pt x="12" y="1480"/>
                </a:lnTo>
                <a:lnTo>
                  <a:pt x="8" y="1457"/>
                </a:lnTo>
                <a:lnTo>
                  <a:pt x="4" y="1430"/>
                </a:lnTo>
                <a:lnTo>
                  <a:pt x="0" y="1401"/>
                </a:lnTo>
                <a:lnTo>
                  <a:pt x="0" y="1370"/>
                </a:lnTo>
                <a:lnTo>
                  <a:pt x="4" y="1343"/>
                </a:lnTo>
                <a:lnTo>
                  <a:pt x="12" y="1319"/>
                </a:lnTo>
                <a:lnTo>
                  <a:pt x="388" y="965"/>
                </a:lnTo>
                <a:lnTo>
                  <a:pt x="387" y="961"/>
                </a:lnTo>
                <a:lnTo>
                  <a:pt x="386" y="952"/>
                </a:lnTo>
                <a:lnTo>
                  <a:pt x="386" y="936"/>
                </a:lnTo>
                <a:lnTo>
                  <a:pt x="390" y="917"/>
                </a:lnTo>
                <a:lnTo>
                  <a:pt x="397" y="893"/>
                </a:lnTo>
                <a:lnTo>
                  <a:pt x="412" y="868"/>
                </a:lnTo>
                <a:lnTo>
                  <a:pt x="435" y="841"/>
                </a:lnTo>
                <a:lnTo>
                  <a:pt x="468" y="814"/>
                </a:lnTo>
                <a:lnTo>
                  <a:pt x="651" y="0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01" name="Freeform 1074"/>
          <p:cNvSpPr>
            <a:spLocks/>
          </p:cNvSpPr>
          <p:nvPr/>
        </p:nvSpPr>
        <p:spPr bwMode="auto">
          <a:xfrm>
            <a:off x="6716713" y="5572125"/>
            <a:ext cx="134937" cy="42863"/>
          </a:xfrm>
          <a:custGeom>
            <a:avLst/>
            <a:gdLst>
              <a:gd name="T0" fmla="*/ 2147483647 w 1106"/>
              <a:gd name="T1" fmla="*/ 0 h 331"/>
              <a:gd name="T2" fmla="*/ 2147483647 w 1106"/>
              <a:gd name="T3" fmla="*/ 2147483647 h 331"/>
              <a:gd name="T4" fmla="*/ 2147483647 w 1106"/>
              <a:gd name="T5" fmla="*/ 2147483647 h 331"/>
              <a:gd name="T6" fmla="*/ 0 w 1106"/>
              <a:gd name="T7" fmla="*/ 2147483647 h 331"/>
              <a:gd name="T8" fmla="*/ 2147483647 w 1106"/>
              <a:gd name="T9" fmla="*/ 0 h 3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6"/>
              <a:gd name="T16" fmla="*/ 0 h 331"/>
              <a:gd name="T17" fmla="*/ 1106 w 1106"/>
              <a:gd name="T18" fmla="*/ 331 h 3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6" h="331">
                <a:moveTo>
                  <a:pt x="40" y="0"/>
                </a:moveTo>
                <a:lnTo>
                  <a:pt x="1106" y="277"/>
                </a:lnTo>
                <a:lnTo>
                  <a:pt x="1071" y="331"/>
                </a:lnTo>
                <a:lnTo>
                  <a:pt x="0" y="36"/>
                </a:lnTo>
                <a:lnTo>
                  <a:pt x="40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02" name="Freeform 1075"/>
          <p:cNvSpPr>
            <a:spLocks/>
          </p:cNvSpPr>
          <p:nvPr/>
        </p:nvSpPr>
        <p:spPr bwMode="auto">
          <a:xfrm>
            <a:off x="6694488" y="5591175"/>
            <a:ext cx="157162" cy="66675"/>
          </a:xfrm>
          <a:custGeom>
            <a:avLst/>
            <a:gdLst>
              <a:gd name="T0" fmla="*/ 2147483647 w 1285"/>
              <a:gd name="T1" fmla="*/ 2147483647 h 505"/>
              <a:gd name="T2" fmla="*/ 2147483647 w 1285"/>
              <a:gd name="T3" fmla="*/ 2147483647 h 505"/>
              <a:gd name="T4" fmla="*/ 2147483647 w 1285"/>
              <a:gd name="T5" fmla="*/ 2147483647 h 505"/>
              <a:gd name="T6" fmla="*/ 2147483647 w 1285"/>
              <a:gd name="T7" fmla="*/ 2147483647 h 505"/>
              <a:gd name="T8" fmla="*/ 2147483647 w 1285"/>
              <a:gd name="T9" fmla="*/ 2147483647 h 505"/>
              <a:gd name="T10" fmla="*/ 2147483647 w 1285"/>
              <a:gd name="T11" fmla="*/ 2147483647 h 505"/>
              <a:gd name="T12" fmla="*/ 2147483647 w 1285"/>
              <a:gd name="T13" fmla="*/ 2147483647 h 505"/>
              <a:gd name="T14" fmla="*/ 2147483647 w 1285"/>
              <a:gd name="T15" fmla="*/ 2147483647 h 505"/>
              <a:gd name="T16" fmla="*/ 2147483647 w 1285"/>
              <a:gd name="T17" fmla="*/ 2147483647 h 505"/>
              <a:gd name="T18" fmla="*/ 2147483647 w 1285"/>
              <a:gd name="T19" fmla="*/ 2147483647 h 505"/>
              <a:gd name="T20" fmla="*/ 2147483647 w 1285"/>
              <a:gd name="T21" fmla="*/ 2147483647 h 505"/>
              <a:gd name="T22" fmla="*/ 2147483647 w 1285"/>
              <a:gd name="T23" fmla="*/ 2147483647 h 505"/>
              <a:gd name="T24" fmla="*/ 2147483647 w 1285"/>
              <a:gd name="T25" fmla="*/ 2147483647 h 505"/>
              <a:gd name="T26" fmla="*/ 2147483647 w 1285"/>
              <a:gd name="T27" fmla="*/ 2147483647 h 505"/>
              <a:gd name="T28" fmla="*/ 2147483647 w 1285"/>
              <a:gd name="T29" fmla="*/ 2147483647 h 505"/>
              <a:gd name="T30" fmla="*/ 2147483647 w 1285"/>
              <a:gd name="T31" fmla="*/ 2147483647 h 505"/>
              <a:gd name="T32" fmla="*/ 1342856684 w 1285"/>
              <a:gd name="T33" fmla="*/ 1215209014 h 505"/>
              <a:gd name="T34" fmla="*/ 448232091 w 1285"/>
              <a:gd name="T35" fmla="*/ 2147483647 h 505"/>
              <a:gd name="T36" fmla="*/ 0 w 1285"/>
              <a:gd name="T37" fmla="*/ 2147483647 h 505"/>
              <a:gd name="T38" fmla="*/ 1789248452 w 1285"/>
              <a:gd name="T39" fmla="*/ 2147483647 h 505"/>
              <a:gd name="T40" fmla="*/ 2147483647 w 1285"/>
              <a:gd name="T41" fmla="*/ 2147483647 h 505"/>
              <a:gd name="T42" fmla="*/ 2147483647 w 1285"/>
              <a:gd name="T43" fmla="*/ 2147483647 h 505"/>
              <a:gd name="T44" fmla="*/ 2147483647 w 1285"/>
              <a:gd name="T45" fmla="*/ 2147483647 h 505"/>
              <a:gd name="T46" fmla="*/ 2147483647 w 1285"/>
              <a:gd name="T47" fmla="*/ 2147483647 h 505"/>
              <a:gd name="T48" fmla="*/ 2147483647 w 1285"/>
              <a:gd name="T49" fmla="*/ 2147483647 h 505"/>
              <a:gd name="T50" fmla="*/ 2147483647 w 1285"/>
              <a:gd name="T51" fmla="*/ 2147483647 h 505"/>
              <a:gd name="T52" fmla="*/ 2147483647 w 1285"/>
              <a:gd name="T53" fmla="*/ 2147483647 h 505"/>
              <a:gd name="T54" fmla="*/ 2147483647 w 1285"/>
              <a:gd name="T55" fmla="*/ 2147483647 h 505"/>
              <a:gd name="T56" fmla="*/ 2147483647 w 1285"/>
              <a:gd name="T57" fmla="*/ 2147483647 h 505"/>
              <a:gd name="T58" fmla="*/ 2147483647 w 1285"/>
              <a:gd name="T59" fmla="*/ 2147483647 h 505"/>
              <a:gd name="T60" fmla="*/ 2147483647 w 1285"/>
              <a:gd name="T61" fmla="*/ 2147483647 h 505"/>
              <a:gd name="T62" fmla="*/ 2147483647 w 1285"/>
              <a:gd name="T63" fmla="*/ 2147483647 h 505"/>
              <a:gd name="T64" fmla="*/ 2147483647 w 1285"/>
              <a:gd name="T65" fmla="*/ 2147483647 h 505"/>
              <a:gd name="T66" fmla="*/ 2147483647 w 1285"/>
              <a:gd name="T67" fmla="*/ 2147483647 h 505"/>
              <a:gd name="T68" fmla="*/ 2147483647 w 1285"/>
              <a:gd name="T69" fmla="*/ 2147483647 h 505"/>
              <a:gd name="T70" fmla="*/ 2147483647 w 1285"/>
              <a:gd name="T71" fmla="*/ 2147483647 h 505"/>
              <a:gd name="T72" fmla="*/ 2147483647 w 1285"/>
              <a:gd name="T73" fmla="*/ 2147483647 h 505"/>
              <a:gd name="T74" fmla="*/ 2147483647 w 1285"/>
              <a:gd name="T75" fmla="*/ 2147483647 h 505"/>
              <a:gd name="T76" fmla="*/ 2147483647 w 1285"/>
              <a:gd name="T77" fmla="*/ 2147483647 h 505"/>
              <a:gd name="T78" fmla="*/ 2147483647 w 1285"/>
              <a:gd name="T79" fmla="*/ 2147483647 h 50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85"/>
              <a:gd name="T121" fmla="*/ 0 h 505"/>
              <a:gd name="T122" fmla="*/ 1285 w 1285"/>
              <a:gd name="T123" fmla="*/ 505 h 50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85" h="505">
                <a:moveTo>
                  <a:pt x="1284" y="391"/>
                </a:moveTo>
                <a:lnTo>
                  <a:pt x="1282" y="391"/>
                </a:lnTo>
                <a:lnTo>
                  <a:pt x="1275" y="390"/>
                </a:lnTo>
                <a:lnTo>
                  <a:pt x="1264" y="389"/>
                </a:lnTo>
                <a:lnTo>
                  <a:pt x="1250" y="387"/>
                </a:lnTo>
                <a:lnTo>
                  <a:pt x="1232" y="385"/>
                </a:lnTo>
                <a:lnTo>
                  <a:pt x="1209" y="382"/>
                </a:lnTo>
                <a:lnTo>
                  <a:pt x="1183" y="378"/>
                </a:lnTo>
                <a:lnTo>
                  <a:pt x="1155" y="374"/>
                </a:lnTo>
                <a:lnTo>
                  <a:pt x="1124" y="369"/>
                </a:lnTo>
                <a:lnTo>
                  <a:pt x="1089" y="362"/>
                </a:lnTo>
                <a:lnTo>
                  <a:pt x="1052" y="355"/>
                </a:lnTo>
                <a:lnTo>
                  <a:pt x="1013" y="349"/>
                </a:lnTo>
                <a:lnTo>
                  <a:pt x="971" y="340"/>
                </a:lnTo>
                <a:lnTo>
                  <a:pt x="926" y="332"/>
                </a:lnTo>
                <a:lnTo>
                  <a:pt x="881" y="322"/>
                </a:lnTo>
                <a:lnTo>
                  <a:pt x="834" y="311"/>
                </a:lnTo>
                <a:lnTo>
                  <a:pt x="785" y="299"/>
                </a:lnTo>
                <a:lnTo>
                  <a:pt x="735" y="287"/>
                </a:lnTo>
                <a:lnTo>
                  <a:pt x="684" y="273"/>
                </a:lnTo>
                <a:lnTo>
                  <a:pt x="632" y="259"/>
                </a:lnTo>
                <a:lnTo>
                  <a:pt x="579" y="244"/>
                </a:lnTo>
                <a:lnTo>
                  <a:pt x="526" y="228"/>
                </a:lnTo>
                <a:lnTo>
                  <a:pt x="472" y="209"/>
                </a:lnTo>
                <a:lnTo>
                  <a:pt x="419" y="191"/>
                </a:lnTo>
                <a:lnTo>
                  <a:pt x="364" y="171"/>
                </a:lnTo>
                <a:lnTo>
                  <a:pt x="311" y="150"/>
                </a:lnTo>
                <a:lnTo>
                  <a:pt x="259" y="128"/>
                </a:lnTo>
                <a:lnTo>
                  <a:pt x="206" y="105"/>
                </a:lnTo>
                <a:lnTo>
                  <a:pt x="155" y="81"/>
                </a:lnTo>
                <a:lnTo>
                  <a:pt x="104" y="55"/>
                </a:lnTo>
                <a:lnTo>
                  <a:pt x="55" y="28"/>
                </a:lnTo>
                <a:lnTo>
                  <a:pt x="7" y="0"/>
                </a:lnTo>
                <a:lnTo>
                  <a:pt x="6" y="4"/>
                </a:lnTo>
                <a:lnTo>
                  <a:pt x="4" y="15"/>
                </a:lnTo>
                <a:lnTo>
                  <a:pt x="2" y="32"/>
                </a:lnTo>
                <a:lnTo>
                  <a:pt x="0" y="53"/>
                </a:lnTo>
                <a:lnTo>
                  <a:pt x="0" y="76"/>
                </a:lnTo>
                <a:lnTo>
                  <a:pt x="2" y="98"/>
                </a:lnTo>
                <a:lnTo>
                  <a:pt x="8" y="120"/>
                </a:lnTo>
                <a:lnTo>
                  <a:pt x="18" y="137"/>
                </a:lnTo>
                <a:lnTo>
                  <a:pt x="19" y="139"/>
                </a:lnTo>
                <a:lnTo>
                  <a:pt x="22" y="141"/>
                </a:lnTo>
                <a:lnTo>
                  <a:pt x="28" y="144"/>
                </a:lnTo>
                <a:lnTo>
                  <a:pt x="37" y="148"/>
                </a:lnTo>
                <a:lnTo>
                  <a:pt x="47" y="155"/>
                </a:lnTo>
                <a:lnTo>
                  <a:pt x="59" y="162"/>
                </a:lnTo>
                <a:lnTo>
                  <a:pt x="75" y="170"/>
                </a:lnTo>
                <a:lnTo>
                  <a:pt x="92" y="180"/>
                </a:lnTo>
                <a:lnTo>
                  <a:pt x="112" y="190"/>
                </a:lnTo>
                <a:lnTo>
                  <a:pt x="134" y="200"/>
                </a:lnTo>
                <a:lnTo>
                  <a:pt x="159" y="212"/>
                </a:lnTo>
                <a:lnTo>
                  <a:pt x="186" y="225"/>
                </a:lnTo>
                <a:lnTo>
                  <a:pt x="215" y="238"/>
                </a:lnTo>
                <a:lnTo>
                  <a:pt x="247" y="252"/>
                </a:lnTo>
                <a:lnTo>
                  <a:pt x="281" y="267"/>
                </a:lnTo>
                <a:lnTo>
                  <a:pt x="318" y="281"/>
                </a:lnTo>
                <a:lnTo>
                  <a:pt x="358" y="296"/>
                </a:lnTo>
                <a:lnTo>
                  <a:pt x="399" y="311"/>
                </a:lnTo>
                <a:lnTo>
                  <a:pt x="443" y="326"/>
                </a:lnTo>
                <a:lnTo>
                  <a:pt x="491" y="341"/>
                </a:lnTo>
                <a:lnTo>
                  <a:pt x="540" y="357"/>
                </a:lnTo>
                <a:lnTo>
                  <a:pt x="592" y="372"/>
                </a:lnTo>
                <a:lnTo>
                  <a:pt x="647" y="387"/>
                </a:lnTo>
                <a:lnTo>
                  <a:pt x="703" y="402"/>
                </a:lnTo>
                <a:lnTo>
                  <a:pt x="764" y="416"/>
                </a:lnTo>
                <a:lnTo>
                  <a:pt x="826" y="431"/>
                </a:lnTo>
                <a:lnTo>
                  <a:pt x="890" y="444"/>
                </a:lnTo>
                <a:lnTo>
                  <a:pt x="958" y="459"/>
                </a:lnTo>
                <a:lnTo>
                  <a:pt x="1028" y="472"/>
                </a:lnTo>
                <a:lnTo>
                  <a:pt x="1101" y="483"/>
                </a:lnTo>
                <a:lnTo>
                  <a:pt x="1177" y="494"/>
                </a:lnTo>
                <a:lnTo>
                  <a:pt x="1255" y="505"/>
                </a:lnTo>
                <a:lnTo>
                  <a:pt x="1256" y="503"/>
                </a:lnTo>
                <a:lnTo>
                  <a:pt x="1260" y="497"/>
                </a:lnTo>
                <a:lnTo>
                  <a:pt x="1265" y="487"/>
                </a:lnTo>
                <a:lnTo>
                  <a:pt x="1272" y="473"/>
                </a:lnTo>
                <a:lnTo>
                  <a:pt x="1278" y="456"/>
                </a:lnTo>
                <a:lnTo>
                  <a:pt x="1282" y="437"/>
                </a:lnTo>
                <a:lnTo>
                  <a:pt x="1285" y="415"/>
                </a:lnTo>
                <a:lnTo>
                  <a:pt x="1284" y="391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03" name="AutoShape 1076"/>
          <p:cNvSpPr>
            <a:spLocks noChangeAspect="1" noChangeArrowheads="1" noTextEdit="1"/>
          </p:cNvSpPr>
          <p:nvPr/>
        </p:nvSpPr>
        <p:spPr bwMode="auto">
          <a:xfrm>
            <a:off x="6646863" y="5322888"/>
            <a:ext cx="25400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04" name="Freeform 1077"/>
          <p:cNvSpPr>
            <a:spLocks/>
          </p:cNvSpPr>
          <p:nvPr/>
        </p:nvSpPr>
        <p:spPr bwMode="auto">
          <a:xfrm>
            <a:off x="6699250" y="5341938"/>
            <a:ext cx="36513" cy="49212"/>
          </a:xfrm>
          <a:custGeom>
            <a:avLst/>
            <a:gdLst>
              <a:gd name="T0" fmla="*/ 2147483647 w 179"/>
              <a:gd name="T1" fmla="*/ 2147483647 h 216"/>
              <a:gd name="T2" fmla="*/ 2147483647 w 179"/>
              <a:gd name="T3" fmla="*/ 2147483647 h 216"/>
              <a:gd name="T4" fmla="*/ 2147483647 w 179"/>
              <a:gd name="T5" fmla="*/ 2147483647 h 216"/>
              <a:gd name="T6" fmla="*/ 2147483647 w 179"/>
              <a:gd name="T7" fmla="*/ 2147483647 h 216"/>
              <a:gd name="T8" fmla="*/ 2147483647 w 179"/>
              <a:gd name="T9" fmla="*/ 2147483647 h 216"/>
              <a:gd name="T10" fmla="*/ 2147483647 w 179"/>
              <a:gd name="T11" fmla="*/ 2147483647 h 216"/>
              <a:gd name="T12" fmla="*/ 2147483647 w 179"/>
              <a:gd name="T13" fmla="*/ 2147483647 h 216"/>
              <a:gd name="T14" fmla="*/ 2147483647 w 179"/>
              <a:gd name="T15" fmla="*/ 2147483647 h 216"/>
              <a:gd name="T16" fmla="*/ 0 w 179"/>
              <a:gd name="T17" fmla="*/ 2147483647 h 216"/>
              <a:gd name="T18" fmla="*/ 2147483647 w 179"/>
              <a:gd name="T19" fmla="*/ 2147483647 h 216"/>
              <a:gd name="T20" fmla="*/ 2147483647 w 179"/>
              <a:gd name="T21" fmla="*/ 2147483647 h 216"/>
              <a:gd name="T22" fmla="*/ 2147483647 w 179"/>
              <a:gd name="T23" fmla="*/ 2147483647 h 216"/>
              <a:gd name="T24" fmla="*/ 2147483647 w 179"/>
              <a:gd name="T25" fmla="*/ 2147483647 h 216"/>
              <a:gd name="T26" fmla="*/ 2147483647 w 179"/>
              <a:gd name="T27" fmla="*/ 2147483647 h 216"/>
              <a:gd name="T28" fmla="*/ 2147483647 w 179"/>
              <a:gd name="T29" fmla="*/ 2147483647 h 216"/>
              <a:gd name="T30" fmla="*/ 2147483647 w 179"/>
              <a:gd name="T31" fmla="*/ 2147483647 h 216"/>
              <a:gd name="T32" fmla="*/ 2147483647 w 179"/>
              <a:gd name="T33" fmla="*/ 2147483647 h 216"/>
              <a:gd name="T34" fmla="*/ 2147483647 w 179"/>
              <a:gd name="T35" fmla="*/ 2147483647 h 216"/>
              <a:gd name="T36" fmla="*/ 2147483647 w 179"/>
              <a:gd name="T37" fmla="*/ 2147483647 h 216"/>
              <a:gd name="T38" fmla="*/ 2147483647 w 179"/>
              <a:gd name="T39" fmla="*/ 2147483647 h 216"/>
              <a:gd name="T40" fmla="*/ 2147483647 w 179"/>
              <a:gd name="T41" fmla="*/ 2147483647 h 216"/>
              <a:gd name="T42" fmla="*/ 2147483647 w 179"/>
              <a:gd name="T43" fmla="*/ 2147483647 h 216"/>
              <a:gd name="T44" fmla="*/ 2147483647 w 179"/>
              <a:gd name="T45" fmla="*/ 2147483647 h 216"/>
              <a:gd name="T46" fmla="*/ 2147483647 w 179"/>
              <a:gd name="T47" fmla="*/ 2147483647 h 216"/>
              <a:gd name="T48" fmla="*/ 2147483647 w 179"/>
              <a:gd name="T49" fmla="*/ 2147483647 h 216"/>
              <a:gd name="T50" fmla="*/ 2147483647 w 179"/>
              <a:gd name="T51" fmla="*/ 2147483647 h 216"/>
              <a:gd name="T52" fmla="*/ 2147483647 w 179"/>
              <a:gd name="T53" fmla="*/ 2147483647 h 216"/>
              <a:gd name="T54" fmla="*/ 2147483647 w 179"/>
              <a:gd name="T55" fmla="*/ 2147483647 h 216"/>
              <a:gd name="T56" fmla="*/ 2147483647 w 179"/>
              <a:gd name="T57" fmla="*/ 2147483647 h 216"/>
              <a:gd name="T58" fmla="*/ 2147483647 w 179"/>
              <a:gd name="T59" fmla="*/ 2147483647 h 216"/>
              <a:gd name="T60" fmla="*/ 2147483647 w 179"/>
              <a:gd name="T61" fmla="*/ 2147483647 h 216"/>
              <a:gd name="T62" fmla="*/ 2147483647 w 179"/>
              <a:gd name="T63" fmla="*/ 2147483647 h 216"/>
              <a:gd name="T64" fmla="*/ 2147483647 w 179"/>
              <a:gd name="T65" fmla="*/ 2147483647 h 216"/>
              <a:gd name="T66" fmla="*/ 2147483647 w 179"/>
              <a:gd name="T67" fmla="*/ 2147483647 h 216"/>
              <a:gd name="T68" fmla="*/ 2147483647 w 179"/>
              <a:gd name="T69" fmla="*/ 2147483647 h 216"/>
              <a:gd name="T70" fmla="*/ 2147483647 w 179"/>
              <a:gd name="T71" fmla="*/ 2147483647 h 216"/>
              <a:gd name="T72" fmla="*/ 2147483647 w 179"/>
              <a:gd name="T73" fmla="*/ 2147483647 h 216"/>
              <a:gd name="T74" fmla="*/ 2147483647 w 179"/>
              <a:gd name="T75" fmla="*/ 2147483647 h 216"/>
              <a:gd name="T76" fmla="*/ 2147483647 w 179"/>
              <a:gd name="T77" fmla="*/ 2147483647 h 216"/>
              <a:gd name="T78" fmla="*/ 2147483647 w 179"/>
              <a:gd name="T79" fmla="*/ 2147483647 h 216"/>
              <a:gd name="T80" fmla="*/ 2147483647 w 179"/>
              <a:gd name="T81" fmla="*/ 2147483647 h 216"/>
              <a:gd name="T82" fmla="*/ 2147483647 w 179"/>
              <a:gd name="T83" fmla="*/ 2147483647 h 216"/>
              <a:gd name="T84" fmla="*/ 2147483647 w 179"/>
              <a:gd name="T85" fmla="*/ 0 h 216"/>
              <a:gd name="T86" fmla="*/ 2147483647 w 179"/>
              <a:gd name="T87" fmla="*/ 2147483647 h 216"/>
              <a:gd name="T88" fmla="*/ 2147483647 w 179"/>
              <a:gd name="T89" fmla="*/ 2147483647 h 216"/>
              <a:gd name="T90" fmla="*/ 2147483647 w 179"/>
              <a:gd name="T91" fmla="*/ 2147483647 h 216"/>
              <a:gd name="T92" fmla="*/ 2147483647 w 179"/>
              <a:gd name="T93" fmla="*/ 2147483647 h 216"/>
              <a:gd name="T94" fmla="*/ 2147483647 w 179"/>
              <a:gd name="T95" fmla="*/ 2147483647 h 216"/>
              <a:gd name="T96" fmla="*/ 2147483647 w 179"/>
              <a:gd name="T97" fmla="*/ 2147483647 h 21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79"/>
              <a:gd name="T148" fmla="*/ 0 h 216"/>
              <a:gd name="T149" fmla="*/ 179 w 179"/>
              <a:gd name="T150" fmla="*/ 216 h 21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79" h="216">
                <a:moveTo>
                  <a:pt x="63" y="28"/>
                </a:moveTo>
                <a:lnTo>
                  <a:pt x="49" y="37"/>
                </a:lnTo>
                <a:lnTo>
                  <a:pt x="38" y="47"/>
                </a:lnTo>
                <a:lnTo>
                  <a:pt x="27" y="59"/>
                </a:lnTo>
                <a:lnTo>
                  <a:pt x="18" y="72"/>
                </a:lnTo>
                <a:lnTo>
                  <a:pt x="10" y="86"/>
                </a:lnTo>
                <a:lnTo>
                  <a:pt x="5" y="101"/>
                </a:lnTo>
                <a:lnTo>
                  <a:pt x="2" y="117"/>
                </a:lnTo>
                <a:lnTo>
                  <a:pt x="0" y="133"/>
                </a:lnTo>
                <a:lnTo>
                  <a:pt x="2" y="155"/>
                </a:lnTo>
                <a:lnTo>
                  <a:pt x="10" y="173"/>
                </a:lnTo>
                <a:lnTo>
                  <a:pt x="23" y="190"/>
                </a:lnTo>
                <a:lnTo>
                  <a:pt x="40" y="201"/>
                </a:lnTo>
                <a:lnTo>
                  <a:pt x="59" y="211"/>
                </a:lnTo>
                <a:lnTo>
                  <a:pt x="79" y="215"/>
                </a:lnTo>
                <a:lnTo>
                  <a:pt x="100" y="216"/>
                </a:lnTo>
                <a:lnTo>
                  <a:pt x="120" y="213"/>
                </a:lnTo>
                <a:lnTo>
                  <a:pt x="124" y="213"/>
                </a:lnTo>
                <a:lnTo>
                  <a:pt x="128" y="211"/>
                </a:lnTo>
                <a:lnTo>
                  <a:pt x="131" y="208"/>
                </a:lnTo>
                <a:lnTo>
                  <a:pt x="132" y="203"/>
                </a:lnTo>
                <a:lnTo>
                  <a:pt x="130" y="198"/>
                </a:lnTo>
                <a:lnTo>
                  <a:pt x="126" y="194"/>
                </a:lnTo>
                <a:lnTo>
                  <a:pt x="121" y="190"/>
                </a:lnTo>
                <a:lnTo>
                  <a:pt x="116" y="187"/>
                </a:lnTo>
                <a:lnTo>
                  <a:pt x="105" y="184"/>
                </a:lnTo>
                <a:lnTo>
                  <a:pt x="95" y="182"/>
                </a:lnTo>
                <a:lnTo>
                  <a:pt x="84" y="180"/>
                </a:lnTo>
                <a:lnTo>
                  <a:pt x="75" y="178"/>
                </a:lnTo>
                <a:lnTo>
                  <a:pt x="65" y="175"/>
                </a:lnTo>
                <a:lnTo>
                  <a:pt x="56" y="170"/>
                </a:lnTo>
                <a:lnTo>
                  <a:pt x="47" y="165"/>
                </a:lnTo>
                <a:lnTo>
                  <a:pt x="39" y="156"/>
                </a:lnTo>
                <a:lnTo>
                  <a:pt x="36" y="120"/>
                </a:lnTo>
                <a:lnTo>
                  <a:pt x="44" y="90"/>
                </a:lnTo>
                <a:lnTo>
                  <a:pt x="61" y="67"/>
                </a:lnTo>
                <a:lnTo>
                  <a:pt x="84" y="47"/>
                </a:lnTo>
                <a:lnTo>
                  <a:pt x="109" y="32"/>
                </a:lnTo>
                <a:lnTo>
                  <a:pt x="136" y="21"/>
                </a:lnTo>
                <a:lnTo>
                  <a:pt x="160" y="12"/>
                </a:lnTo>
                <a:lnTo>
                  <a:pt x="179" y="5"/>
                </a:lnTo>
                <a:lnTo>
                  <a:pt x="167" y="1"/>
                </a:lnTo>
                <a:lnTo>
                  <a:pt x="154" y="0"/>
                </a:lnTo>
                <a:lnTo>
                  <a:pt x="140" y="2"/>
                </a:lnTo>
                <a:lnTo>
                  <a:pt x="124" y="5"/>
                </a:lnTo>
                <a:lnTo>
                  <a:pt x="108" y="10"/>
                </a:lnTo>
                <a:lnTo>
                  <a:pt x="92" y="15"/>
                </a:lnTo>
                <a:lnTo>
                  <a:pt x="77" y="22"/>
                </a:lnTo>
                <a:lnTo>
                  <a:pt x="63" y="28"/>
                </a:lnTo>
                <a:close/>
              </a:path>
            </a:pathLst>
          </a:custGeom>
          <a:solidFill>
            <a:srgbClr val="C9E8FF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05" name="Freeform 1078"/>
          <p:cNvSpPr>
            <a:spLocks/>
          </p:cNvSpPr>
          <p:nvPr/>
        </p:nvSpPr>
        <p:spPr bwMode="auto">
          <a:xfrm>
            <a:off x="6761163" y="5340350"/>
            <a:ext cx="22225" cy="38100"/>
          </a:xfrm>
          <a:custGeom>
            <a:avLst/>
            <a:gdLst>
              <a:gd name="T0" fmla="*/ 2147483647 w 114"/>
              <a:gd name="T1" fmla="*/ 2147483647 h 168"/>
              <a:gd name="T2" fmla="*/ 2147483647 w 114"/>
              <a:gd name="T3" fmla="*/ 2147483647 h 168"/>
              <a:gd name="T4" fmla="*/ 2147483647 w 114"/>
              <a:gd name="T5" fmla="*/ 2147483647 h 168"/>
              <a:gd name="T6" fmla="*/ 2147483647 w 114"/>
              <a:gd name="T7" fmla="*/ 2147483647 h 168"/>
              <a:gd name="T8" fmla="*/ 2147483647 w 114"/>
              <a:gd name="T9" fmla="*/ 2147483647 h 168"/>
              <a:gd name="T10" fmla="*/ 2147483647 w 114"/>
              <a:gd name="T11" fmla="*/ 2147483647 h 168"/>
              <a:gd name="T12" fmla="*/ 2147483647 w 114"/>
              <a:gd name="T13" fmla="*/ 2147483647 h 168"/>
              <a:gd name="T14" fmla="*/ 2147483647 w 114"/>
              <a:gd name="T15" fmla="*/ 2147483647 h 168"/>
              <a:gd name="T16" fmla="*/ 2147483647 w 114"/>
              <a:gd name="T17" fmla="*/ 2147483647 h 168"/>
              <a:gd name="T18" fmla="*/ 2147483647 w 114"/>
              <a:gd name="T19" fmla="*/ 2147483647 h 168"/>
              <a:gd name="T20" fmla="*/ 2147483647 w 114"/>
              <a:gd name="T21" fmla="*/ 2147483647 h 168"/>
              <a:gd name="T22" fmla="*/ 2147483647 w 114"/>
              <a:gd name="T23" fmla="*/ 2147483647 h 168"/>
              <a:gd name="T24" fmla="*/ 2147483647 w 114"/>
              <a:gd name="T25" fmla="*/ 2147483647 h 168"/>
              <a:gd name="T26" fmla="*/ 2147483647 w 114"/>
              <a:gd name="T27" fmla="*/ 2147483647 h 168"/>
              <a:gd name="T28" fmla="*/ 2147483647 w 114"/>
              <a:gd name="T29" fmla="*/ 2147483647 h 168"/>
              <a:gd name="T30" fmla="*/ 2147483647 w 114"/>
              <a:gd name="T31" fmla="*/ 2147483647 h 168"/>
              <a:gd name="T32" fmla="*/ 2147483647 w 114"/>
              <a:gd name="T33" fmla="*/ 2147483647 h 168"/>
              <a:gd name="T34" fmla="*/ 2147483647 w 114"/>
              <a:gd name="T35" fmla="*/ 2147483647 h 168"/>
              <a:gd name="T36" fmla="*/ 2147483647 w 114"/>
              <a:gd name="T37" fmla="*/ 2147483647 h 168"/>
              <a:gd name="T38" fmla="*/ 2147483647 w 114"/>
              <a:gd name="T39" fmla="*/ 2147483647 h 168"/>
              <a:gd name="T40" fmla="*/ 2147483647 w 114"/>
              <a:gd name="T41" fmla="*/ 2147483647 h 168"/>
              <a:gd name="T42" fmla="*/ 2147483647 w 114"/>
              <a:gd name="T43" fmla="*/ 2147483647 h 168"/>
              <a:gd name="T44" fmla="*/ 2147483647 w 114"/>
              <a:gd name="T45" fmla="*/ 2147483647 h 168"/>
              <a:gd name="T46" fmla="*/ 2147483647 w 114"/>
              <a:gd name="T47" fmla="*/ 2147483647 h 168"/>
              <a:gd name="T48" fmla="*/ 2147483647 w 114"/>
              <a:gd name="T49" fmla="*/ 2147483647 h 168"/>
              <a:gd name="T50" fmla="*/ 2147483647 w 114"/>
              <a:gd name="T51" fmla="*/ 2147483647 h 168"/>
              <a:gd name="T52" fmla="*/ 2147483647 w 114"/>
              <a:gd name="T53" fmla="*/ 2147483647 h 168"/>
              <a:gd name="T54" fmla="*/ 2147483647 w 114"/>
              <a:gd name="T55" fmla="*/ 2147483647 h 168"/>
              <a:gd name="T56" fmla="*/ 2147483647 w 114"/>
              <a:gd name="T57" fmla="*/ 2147483647 h 168"/>
              <a:gd name="T58" fmla="*/ 2147483647 w 114"/>
              <a:gd name="T59" fmla="*/ 2147483647 h 168"/>
              <a:gd name="T60" fmla="*/ 2147483647 w 114"/>
              <a:gd name="T61" fmla="*/ 0 h 168"/>
              <a:gd name="T62" fmla="*/ 2147483647 w 114"/>
              <a:gd name="T63" fmla="*/ 0 h 168"/>
              <a:gd name="T64" fmla="*/ 0 w 114"/>
              <a:gd name="T65" fmla="*/ 2147483647 h 168"/>
              <a:gd name="T66" fmla="*/ 2147483647 w 114"/>
              <a:gd name="T67" fmla="*/ 2147483647 h 168"/>
              <a:gd name="T68" fmla="*/ 2147483647 w 114"/>
              <a:gd name="T69" fmla="*/ 2147483647 h 168"/>
              <a:gd name="T70" fmla="*/ 2147483647 w 114"/>
              <a:gd name="T71" fmla="*/ 2147483647 h 168"/>
              <a:gd name="T72" fmla="*/ 2147483647 w 114"/>
              <a:gd name="T73" fmla="*/ 2147483647 h 168"/>
              <a:gd name="T74" fmla="*/ 2147483647 w 114"/>
              <a:gd name="T75" fmla="*/ 2147483647 h 168"/>
              <a:gd name="T76" fmla="*/ 2147483647 w 114"/>
              <a:gd name="T77" fmla="*/ 2147483647 h 168"/>
              <a:gd name="T78" fmla="*/ 2147483647 w 114"/>
              <a:gd name="T79" fmla="*/ 2147483647 h 168"/>
              <a:gd name="T80" fmla="*/ 2147483647 w 114"/>
              <a:gd name="T81" fmla="*/ 2147483647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4"/>
              <a:gd name="T124" fmla="*/ 0 h 168"/>
              <a:gd name="T125" fmla="*/ 114 w 114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4" h="168">
                <a:moveTo>
                  <a:pt x="96" y="55"/>
                </a:moveTo>
                <a:lnTo>
                  <a:pt x="101" y="72"/>
                </a:lnTo>
                <a:lnTo>
                  <a:pt x="100" y="88"/>
                </a:lnTo>
                <a:lnTo>
                  <a:pt x="92" y="101"/>
                </a:lnTo>
                <a:lnTo>
                  <a:pt x="82" y="112"/>
                </a:lnTo>
                <a:lnTo>
                  <a:pt x="69" y="123"/>
                </a:lnTo>
                <a:lnTo>
                  <a:pt x="54" y="134"/>
                </a:lnTo>
                <a:lnTo>
                  <a:pt x="40" y="143"/>
                </a:lnTo>
                <a:lnTo>
                  <a:pt x="27" y="153"/>
                </a:lnTo>
                <a:lnTo>
                  <a:pt x="25" y="156"/>
                </a:lnTo>
                <a:lnTo>
                  <a:pt x="24" y="158"/>
                </a:lnTo>
                <a:lnTo>
                  <a:pt x="24" y="162"/>
                </a:lnTo>
                <a:lnTo>
                  <a:pt x="25" y="165"/>
                </a:lnTo>
                <a:lnTo>
                  <a:pt x="28" y="167"/>
                </a:lnTo>
                <a:lnTo>
                  <a:pt x="31" y="168"/>
                </a:lnTo>
                <a:lnTo>
                  <a:pt x="33" y="168"/>
                </a:lnTo>
                <a:lnTo>
                  <a:pt x="37" y="167"/>
                </a:lnTo>
                <a:lnTo>
                  <a:pt x="53" y="157"/>
                </a:lnTo>
                <a:lnTo>
                  <a:pt x="69" y="147"/>
                </a:lnTo>
                <a:lnTo>
                  <a:pt x="84" y="135"/>
                </a:lnTo>
                <a:lnTo>
                  <a:pt x="97" y="121"/>
                </a:lnTo>
                <a:lnTo>
                  <a:pt x="107" y="106"/>
                </a:lnTo>
                <a:lnTo>
                  <a:pt x="113" y="89"/>
                </a:lnTo>
                <a:lnTo>
                  <a:pt x="114" y="71"/>
                </a:lnTo>
                <a:lnTo>
                  <a:pt x="110" y="51"/>
                </a:lnTo>
                <a:lnTo>
                  <a:pt x="101" y="36"/>
                </a:lnTo>
                <a:lnTo>
                  <a:pt x="87" y="24"/>
                </a:lnTo>
                <a:lnTo>
                  <a:pt x="70" y="14"/>
                </a:lnTo>
                <a:lnTo>
                  <a:pt x="51" y="7"/>
                </a:lnTo>
                <a:lnTo>
                  <a:pt x="32" y="2"/>
                </a:lnTo>
                <a:lnTo>
                  <a:pt x="17" y="0"/>
                </a:lnTo>
                <a:lnTo>
                  <a:pt x="5" y="0"/>
                </a:lnTo>
                <a:lnTo>
                  <a:pt x="0" y="3"/>
                </a:lnTo>
                <a:lnTo>
                  <a:pt x="12" y="9"/>
                </a:lnTo>
                <a:lnTo>
                  <a:pt x="26" y="13"/>
                </a:lnTo>
                <a:lnTo>
                  <a:pt x="41" y="17"/>
                </a:lnTo>
                <a:lnTo>
                  <a:pt x="54" y="22"/>
                </a:lnTo>
                <a:lnTo>
                  <a:pt x="68" y="27"/>
                </a:lnTo>
                <a:lnTo>
                  <a:pt x="80" y="34"/>
                </a:lnTo>
                <a:lnTo>
                  <a:pt x="89" y="43"/>
                </a:lnTo>
                <a:lnTo>
                  <a:pt x="96" y="55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06" name="Freeform 1079"/>
          <p:cNvSpPr>
            <a:spLocks/>
          </p:cNvSpPr>
          <p:nvPr/>
        </p:nvSpPr>
        <p:spPr bwMode="auto">
          <a:xfrm>
            <a:off x="6677025" y="5332413"/>
            <a:ext cx="58738" cy="79375"/>
          </a:xfrm>
          <a:custGeom>
            <a:avLst/>
            <a:gdLst>
              <a:gd name="T0" fmla="*/ 2147483647 w 289"/>
              <a:gd name="T1" fmla="*/ 2147483647 h 351"/>
              <a:gd name="T2" fmla="*/ 2147483647 w 289"/>
              <a:gd name="T3" fmla="*/ 2147483647 h 351"/>
              <a:gd name="T4" fmla="*/ 2147483647 w 289"/>
              <a:gd name="T5" fmla="*/ 2147483647 h 351"/>
              <a:gd name="T6" fmla="*/ 0 w 289"/>
              <a:gd name="T7" fmla="*/ 2147483647 h 351"/>
              <a:gd name="T8" fmla="*/ 2147483647 w 289"/>
              <a:gd name="T9" fmla="*/ 2147483647 h 351"/>
              <a:gd name="T10" fmla="*/ 2147483647 w 289"/>
              <a:gd name="T11" fmla="*/ 2147483647 h 351"/>
              <a:gd name="T12" fmla="*/ 2147483647 w 289"/>
              <a:gd name="T13" fmla="*/ 2147483647 h 351"/>
              <a:gd name="T14" fmla="*/ 2147483647 w 289"/>
              <a:gd name="T15" fmla="*/ 2147483647 h 351"/>
              <a:gd name="T16" fmla="*/ 2147483647 w 289"/>
              <a:gd name="T17" fmla="*/ 2147483647 h 351"/>
              <a:gd name="T18" fmla="*/ 2147483647 w 289"/>
              <a:gd name="T19" fmla="*/ 2147483647 h 351"/>
              <a:gd name="T20" fmla="*/ 2147483647 w 289"/>
              <a:gd name="T21" fmla="*/ 2147483647 h 351"/>
              <a:gd name="T22" fmla="*/ 2147483647 w 289"/>
              <a:gd name="T23" fmla="*/ 2147483647 h 351"/>
              <a:gd name="T24" fmla="*/ 2147483647 w 289"/>
              <a:gd name="T25" fmla="*/ 2147483647 h 351"/>
              <a:gd name="T26" fmla="*/ 2147483647 w 289"/>
              <a:gd name="T27" fmla="*/ 2147483647 h 351"/>
              <a:gd name="T28" fmla="*/ 2147483647 w 289"/>
              <a:gd name="T29" fmla="*/ 2147483647 h 351"/>
              <a:gd name="T30" fmla="*/ 2147483647 w 289"/>
              <a:gd name="T31" fmla="*/ 2147483647 h 351"/>
              <a:gd name="T32" fmla="*/ 2147483647 w 289"/>
              <a:gd name="T33" fmla="*/ 2147483647 h 351"/>
              <a:gd name="T34" fmla="*/ 2147483647 w 289"/>
              <a:gd name="T35" fmla="*/ 2147483647 h 351"/>
              <a:gd name="T36" fmla="*/ 2147483647 w 289"/>
              <a:gd name="T37" fmla="*/ 2147483647 h 351"/>
              <a:gd name="T38" fmla="*/ 2147483647 w 289"/>
              <a:gd name="T39" fmla="*/ 2147483647 h 351"/>
              <a:gd name="T40" fmla="*/ 2147483647 w 289"/>
              <a:gd name="T41" fmla="*/ 2147483647 h 351"/>
              <a:gd name="T42" fmla="*/ 2147483647 w 289"/>
              <a:gd name="T43" fmla="*/ 2147483647 h 351"/>
              <a:gd name="T44" fmla="*/ 2147483647 w 289"/>
              <a:gd name="T45" fmla="*/ 2147483647 h 351"/>
              <a:gd name="T46" fmla="*/ 2147483647 w 289"/>
              <a:gd name="T47" fmla="*/ 2147483647 h 351"/>
              <a:gd name="T48" fmla="*/ 2147483647 w 289"/>
              <a:gd name="T49" fmla="*/ 2147483647 h 351"/>
              <a:gd name="T50" fmla="*/ 2147483647 w 289"/>
              <a:gd name="T51" fmla="*/ 2147483647 h 351"/>
              <a:gd name="T52" fmla="*/ 2147483647 w 289"/>
              <a:gd name="T53" fmla="*/ 2147483647 h 351"/>
              <a:gd name="T54" fmla="*/ 2147483647 w 289"/>
              <a:gd name="T55" fmla="*/ 2147483647 h 351"/>
              <a:gd name="T56" fmla="*/ 2147483647 w 289"/>
              <a:gd name="T57" fmla="*/ 2147483647 h 351"/>
              <a:gd name="T58" fmla="*/ 2147483647 w 289"/>
              <a:gd name="T59" fmla="*/ 2147483647 h 351"/>
              <a:gd name="T60" fmla="*/ 2147483647 w 289"/>
              <a:gd name="T61" fmla="*/ 2147483647 h 351"/>
              <a:gd name="T62" fmla="*/ 2147483647 w 289"/>
              <a:gd name="T63" fmla="*/ 2147483647 h 351"/>
              <a:gd name="T64" fmla="*/ 2147483647 w 289"/>
              <a:gd name="T65" fmla="*/ 2147483647 h 351"/>
              <a:gd name="T66" fmla="*/ 2147483647 w 289"/>
              <a:gd name="T67" fmla="*/ 2147483647 h 351"/>
              <a:gd name="T68" fmla="*/ 2147483647 w 289"/>
              <a:gd name="T69" fmla="*/ 2147483647 h 351"/>
              <a:gd name="T70" fmla="*/ 2147483647 w 289"/>
              <a:gd name="T71" fmla="*/ 2147483647 h 351"/>
              <a:gd name="T72" fmla="*/ 2147483647 w 289"/>
              <a:gd name="T73" fmla="*/ 2147483647 h 351"/>
              <a:gd name="T74" fmla="*/ 2147483647 w 289"/>
              <a:gd name="T75" fmla="*/ 2147483647 h 351"/>
              <a:gd name="T76" fmla="*/ 2147483647 w 289"/>
              <a:gd name="T77" fmla="*/ 2147483647 h 351"/>
              <a:gd name="T78" fmla="*/ 2147483647 w 289"/>
              <a:gd name="T79" fmla="*/ 2147483647 h 351"/>
              <a:gd name="T80" fmla="*/ 2147483647 w 289"/>
              <a:gd name="T81" fmla="*/ 0 h 351"/>
              <a:gd name="T82" fmla="*/ 2147483647 w 289"/>
              <a:gd name="T83" fmla="*/ 2147483647 h 351"/>
              <a:gd name="T84" fmla="*/ 2147483647 w 289"/>
              <a:gd name="T85" fmla="*/ 2147483647 h 351"/>
              <a:gd name="T86" fmla="*/ 2147483647 w 289"/>
              <a:gd name="T87" fmla="*/ 2147483647 h 35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1"/>
              <a:gd name="T134" fmla="*/ 289 w 289"/>
              <a:gd name="T135" fmla="*/ 351 h 351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1">
                <a:moveTo>
                  <a:pt x="112" y="46"/>
                </a:moveTo>
                <a:lnTo>
                  <a:pt x="90" y="65"/>
                </a:lnTo>
                <a:lnTo>
                  <a:pt x="68" y="84"/>
                </a:lnTo>
                <a:lnTo>
                  <a:pt x="48" y="106"/>
                </a:lnTo>
                <a:lnTo>
                  <a:pt x="30" y="130"/>
                </a:lnTo>
                <a:lnTo>
                  <a:pt x="15" y="155"/>
                </a:lnTo>
                <a:lnTo>
                  <a:pt x="5" y="181"/>
                </a:lnTo>
                <a:lnTo>
                  <a:pt x="0" y="210"/>
                </a:lnTo>
                <a:lnTo>
                  <a:pt x="1" y="240"/>
                </a:lnTo>
                <a:lnTo>
                  <a:pt x="3" y="248"/>
                </a:lnTo>
                <a:lnTo>
                  <a:pt x="5" y="256"/>
                </a:lnTo>
                <a:lnTo>
                  <a:pt x="8" y="262"/>
                </a:lnTo>
                <a:lnTo>
                  <a:pt x="12" y="270"/>
                </a:lnTo>
                <a:lnTo>
                  <a:pt x="17" y="276"/>
                </a:lnTo>
                <a:lnTo>
                  <a:pt x="24" y="283"/>
                </a:lnTo>
                <a:lnTo>
                  <a:pt x="29" y="288"/>
                </a:lnTo>
                <a:lnTo>
                  <a:pt x="36" y="292"/>
                </a:lnTo>
                <a:lnTo>
                  <a:pt x="50" y="301"/>
                </a:lnTo>
                <a:lnTo>
                  <a:pt x="64" y="308"/>
                </a:lnTo>
                <a:lnTo>
                  <a:pt x="77" y="315"/>
                </a:lnTo>
                <a:lnTo>
                  <a:pt x="92" y="320"/>
                </a:lnTo>
                <a:lnTo>
                  <a:pt x="107" y="326"/>
                </a:lnTo>
                <a:lnTo>
                  <a:pt x="121" y="330"/>
                </a:lnTo>
                <a:lnTo>
                  <a:pt x="136" y="334"/>
                </a:lnTo>
                <a:lnTo>
                  <a:pt x="151" y="337"/>
                </a:lnTo>
                <a:lnTo>
                  <a:pt x="167" y="341"/>
                </a:lnTo>
                <a:lnTo>
                  <a:pt x="181" y="343"/>
                </a:lnTo>
                <a:lnTo>
                  <a:pt x="197" y="345"/>
                </a:lnTo>
                <a:lnTo>
                  <a:pt x="213" y="347"/>
                </a:lnTo>
                <a:lnTo>
                  <a:pt x="228" y="348"/>
                </a:lnTo>
                <a:lnTo>
                  <a:pt x="243" y="349"/>
                </a:lnTo>
                <a:lnTo>
                  <a:pt x="259" y="350"/>
                </a:lnTo>
                <a:lnTo>
                  <a:pt x="274" y="351"/>
                </a:lnTo>
                <a:lnTo>
                  <a:pt x="279" y="351"/>
                </a:lnTo>
                <a:lnTo>
                  <a:pt x="283" y="349"/>
                </a:lnTo>
                <a:lnTo>
                  <a:pt x="286" y="345"/>
                </a:lnTo>
                <a:lnTo>
                  <a:pt x="289" y="341"/>
                </a:lnTo>
                <a:lnTo>
                  <a:pt x="289" y="335"/>
                </a:lnTo>
                <a:lnTo>
                  <a:pt x="286" y="331"/>
                </a:lnTo>
                <a:lnTo>
                  <a:pt x="282" y="328"/>
                </a:lnTo>
                <a:lnTo>
                  <a:pt x="277" y="326"/>
                </a:lnTo>
                <a:lnTo>
                  <a:pt x="263" y="322"/>
                </a:lnTo>
                <a:lnTo>
                  <a:pt x="250" y="320"/>
                </a:lnTo>
                <a:lnTo>
                  <a:pt x="236" y="317"/>
                </a:lnTo>
                <a:lnTo>
                  <a:pt x="221" y="315"/>
                </a:lnTo>
                <a:lnTo>
                  <a:pt x="208" y="313"/>
                </a:lnTo>
                <a:lnTo>
                  <a:pt x="194" y="311"/>
                </a:lnTo>
                <a:lnTo>
                  <a:pt x="179" y="308"/>
                </a:lnTo>
                <a:lnTo>
                  <a:pt x="166" y="305"/>
                </a:lnTo>
                <a:lnTo>
                  <a:pt x="152" y="303"/>
                </a:lnTo>
                <a:lnTo>
                  <a:pt x="138" y="300"/>
                </a:lnTo>
                <a:lnTo>
                  <a:pt x="125" y="296"/>
                </a:lnTo>
                <a:lnTo>
                  <a:pt x="111" y="292"/>
                </a:lnTo>
                <a:lnTo>
                  <a:pt x="98" y="287"/>
                </a:lnTo>
                <a:lnTo>
                  <a:pt x="85" y="282"/>
                </a:lnTo>
                <a:lnTo>
                  <a:pt x="72" y="276"/>
                </a:lnTo>
                <a:lnTo>
                  <a:pt x="59" y="269"/>
                </a:lnTo>
                <a:lnTo>
                  <a:pt x="49" y="261"/>
                </a:lnTo>
                <a:lnTo>
                  <a:pt x="41" y="252"/>
                </a:lnTo>
                <a:lnTo>
                  <a:pt x="34" y="241"/>
                </a:lnTo>
                <a:lnTo>
                  <a:pt x="31" y="228"/>
                </a:lnTo>
                <a:lnTo>
                  <a:pt x="30" y="215"/>
                </a:lnTo>
                <a:lnTo>
                  <a:pt x="31" y="201"/>
                </a:lnTo>
                <a:lnTo>
                  <a:pt x="34" y="186"/>
                </a:lnTo>
                <a:lnTo>
                  <a:pt x="38" y="174"/>
                </a:lnTo>
                <a:lnTo>
                  <a:pt x="46" y="158"/>
                </a:lnTo>
                <a:lnTo>
                  <a:pt x="54" y="142"/>
                </a:lnTo>
                <a:lnTo>
                  <a:pt x="64" y="128"/>
                </a:lnTo>
                <a:lnTo>
                  <a:pt x="74" y="115"/>
                </a:lnTo>
                <a:lnTo>
                  <a:pt x="85" y="102"/>
                </a:lnTo>
                <a:lnTo>
                  <a:pt x="96" y="89"/>
                </a:lnTo>
                <a:lnTo>
                  <a:pt x="110" y="77"/>
                </a:lnTo>
                <a:lnTo>
                  <a:pt x="124" y="64"/>
                </a:lnTo>
                <a:lnTo>
                  <a:pt x="137" y="53"/>
                </a:lnTo>
                <a:lnTo>
                  <a:pt x="155" y="43"/>
                </a:lnTo>
                <a:lnTo>
                  <a:pt x="175" y="35"/>
                </a:lnTo>
                <a:lnTo>
                  <a:pt x="195" y="26"/>
                </a:lnTo>
                <a:lnTo>
                  <a:pt x="213" y="19"/>
                </a:lnTo>
                <a:lnTo>
                  <a:pt x="228" y="12"/>
                </a:lnTo>
                <a:lnTo>
                  <a:pt x="237" y="6"/>
                </a:lnTo>
                <a:lnTo>
                  <a:pt x="240" y="2"/>
                </a:lnTo>
                <a:lnTo>
                  <a:pt x="230" y="0"/>
                </a:lnTo>
                <a:lnTo>
                  <a:pt x="215" y="1"/>
                </a:lnTo>
                <a:lnTo>
                  <a:pt x="198" y="4"/>
                </a:lnTo>
                <a:lnTo>
                  <a:pt x="180" y="9"/>
                </a:lnTo>
                <a:lnTo>
                  <a:pt x="161" y="17"/>
                </a:lnTo>
                <a:lnTo>
                  <a:pt x="144" y="25"/>
                </a:lnTo>
                <a:lnTo>
                  <a:pt x="127" y="35"/>
                </a:lnTo>
                <a:lnTo>
                  <a:pt x="112" y="46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07" name="Freeform 1080"/>
          <p:cNvSpPr>
            <a:spLocks/>
          </p:cNvSpPr>
          <p:nvPr/>
        </p:nvSpPr>
        <p:spPr bwMode="auto">
          <a:xfrm>
            <a:off x="6757988" y="5329238"/>
            <a:ext cx="50800" cy="53975"/>
          </a:xfrm>
          <a:custGeom>
            <a:avLst/>
            <a:gdLst>
              <a:gd name="T0" fmla="*/ 2147483647 w 254"/>
              <a:gd name="T1" fmla="*/ 2147483647 h 234"/>
              <a:gd name="T2" fmla="*/ 2147483647 w 254"/>
              <a:gd name="T3" fmla="*/ 2147483647 h 234"/>
              <a:gd name="T4" fmla="*/ 2147483647 w 254"/>
              <a:gd name="T5" fmla="*/ 2147483647 h 234"/>
              <a:gd name="T6" fmla="*/ 2147483647 w 254"/>
              <a:gd name="T7" fmla="*/ 2147483647 h 234"/>
              <a:gd name="T8" fmla="*/ 2147483647 w 254"/>
              <a:gd name="T9" fmla="*/ 2147483647 h 234"/>
              <a:gd name="T10" fmla="*/ 2147483647 w 254"/>
              <a:gd name="T11" fmla="*/ 2147483647 h 234"/>
              <a:gd name="T12" fmla="*/ 2147483647 w 254"/>
              <a:gd name="T13" fmla="*/ 2147483647 h 234"/>
              <a:gd name="T14" fmla="*/ 2147483647 w 254"/>
              <a:gd name="T15" fmla="*/ 2147483647 h 234"/>
              <a:gd name="T16" fmla="*/ 2147483647 w 254"/>
              <a:gd name="T17" fmla="*/ 2147483647 h 234"/>
              <a:gd name="T18" fmla="*/ 2147483647 w 254"/>
              <a:gd name="T19" fmla="*/ 2147483647 h 234"/>
              <a:gd name="T20" fmla="*/ 2147483647 w 254"/>
              <a:gd name="T21" fmla="*/ 2147483647 h 234"/>
              <a:gd name="T22" fmla="*/ 2147483647 w 254"/>
              <a:gd name="T23" fmla="*/ 2147483647 h 234"/>
              <a:gd name="T24" fmla="*/ 2147483647 w 254"/>
              <a:gd name="T25" fmla="*/ 2147483647 h 234"/>
              <a:gd name="T26" fmla="*/ 2147483647 w 254"/>
              <a:gd name="T27" fmla="*/ 2147483647 h 234"/>
              <a:gd name="T28" fmla="*/ 2147483647 w 254"/>
              <a:gd name="T29" fmla="*/ 2147483647 h 234"/>
              <a:gd name="T30" fmla="*/ 2147483647 w 254"/>
              <a:gd name="T31" fmla="*/ 2147483647 h 234"/>
              <a:gd name="T32" fmla="*/ 2147483647 w 254"/>
              <a:gd name="T33" fmla="*/ 2147483647 h 234"/>
              <a:gd name="T34" fmla="*/ 2147483647 w 254"/>
              <a:gd name="T35" fmla="*/ 2147483647 h 234"/>
              <a:gd name="T36" fmla="*/ 2147483647 w 254"/>
              <a:gd name="T37" fmla="*/ 2147483647 h 234"/>
              <a:gd name="T38" fmla="*/ 2147483647 w 254"/>
              <a:gd name="T39" fmla="*/ 2147483647 h 234"/>
              <a:gd name="T40" fmla="*/ 2147483647 w 254"/>
              <a:gd name="T41" fmla="*/ 2147483647 h 234"/>
              <a:gd name="T42" fmla="*/ 2147483647 w 254"/>
              <a:gd name="T43" fmla="*/ 2147483647 h 234"/>
              <a:gd name="T44" fmla="*/ 2147483647 w 254"/>
              <a:gd name="T45" fmla="*/ 2147483647 h 234"/>
              <a:gd name="T46" fmla="*/ 2147483647 w 254"/>
              <a:gd name="T47" fmla="*/ 2147483647 h 234"/>
              <a:gd name="T48" fmla="*/ 2147483647 w 254"/>
              <a:gd name="T49" fmla="*/ 2147483647 h 234"/>
              <a:gd name="T50" fmla="*/ 2147483647 w 254"/>
              <a:gd name="T51" fmla="*/ 2147483647 h 234"/>
              <a:gd name="T52" fmla="*/ 2147483647 w 254"/>
              <a:gd name="T53" fmla="*/ 2147483647 h 234"/>
              <a:gd name="T54" fmla="*/ 2147483647 w 254"/>
              <a:gd name="T55" fmla="*/ 2147483647 h 234"/>
              <a:gd name="T56" fmla="*/ 2147483647 w 254"/>
              <a:gd name="T57" fmla="*/ 2147483647 h 234"/>
              <a:gd name="T58" fmla="*/ 2147483647 w 254"/>
              <a:gd name="T59" fmla="*/ 2147483647 h 234"/>
              <a:gd name="T60" fmla="*/ 2147483647 w 254"/>
              <a:gd name="T61" fmla="*/ 2147483647 h 234"/>
              <a:gd name="T62" fmla="*/ 2147483647 w 254"/>
              <a:gd name="T63" fmla="*/ 2147483647 h 234"/>
              <a:gd name="T64" fmla="*/ 2147483647 w 254"/>
              <a:gd name="T65" fmla="*/ 2147483647 h 234"/>
              <a:gd name="T66" fmla="*/ 2147483647 w 254"/>
              <a:gd name="T67" fmla="*/ 2147483647 h 234"/>
              <a:gd name="T68" fmla="*/ 2147483647 w 254"/>
              <a:gd name="T69" fmla="*/ 2147483647 h 234"/>
              <a:gd name="T70" fmla="*/ 2147483647 w 254"/>
              <a:gd name="T71" fmla="*/ 2147483647 h 234"/>
              <a:gd name="T72" fmla="*/ 2147483647 w 254"/>
              <a:gd name="T73" fmla="*/ 2147483647 h 234"/>
              <a:gd name="T74" fmla="*/ 2147483647 w 254"/>
              <a:gd name="T75" fmla="*/ 2147483647 h 234"/>
              <a:gd name="T76" fmla="*/ 2147483647 w 254"/>
              <a:gd name="T77" fmla="*/ 2147483647 h 234"/>
              <a:gd name="T78" fmla="*/ 2147483647 w 254"/>
              <a:gd name="T79" fmla="*/ 0 h 234"/>
              <a:gd name="T80" fmla="*/ 2147483647 w 254"/>
              <a:gd name="T81" fmla="*/ 0 h 234"/>
              <a:gd name="T82" fmla="*/ 2147483647 w 254"/>
              <a:gd name="T83" fmla="*/ 0 h 234"/>
              <a:gd name="T84" fmla="*/ 2147483647 w 254"/>
              <a:gd name="T85" fmla="*/ 0 h 234"/>
              <a:gd name="T86" fmla="*/ 2147483647 w 254"/>
              <a:gd name="T87" fmla="*/ 2147483647 h 234"/>
              <a:gd name="T88" fmla="*/ 0 w 254"/>
              <a:gd name="T89" fmla="*/ 2147483647 h 234"/>
              <a:gd name="T90" fmla="*/ 2147483647 w 254"/>
              <a:gd name="T91" fmla="*/ 2147483647 h 234"/>
              <a:gd name="T92" fmla="*/ 2147483647 w 254"/>
              <a:gd name="T93" fmla="*/ 2147483647 h 234"/>
              <a:gd name="T94" fmla="*/ 2147483647 w 254"/>
              <a:gd name="T95" fmla="*/ 2147483647 h 234"/>
              <a:gd name="T96" fmla="*/ 2147483647 w 254"/>
              <a:gd name="T97" fmla="*/ 2147483647 h 234"/>
              <a:gd name="T98" fmla="*/ 2147483647 w 254"/>
              <a:gd name="T99" fmla="*/ 2147483647 h 234"/>
              <a:gd name="T100" fmla="*/ 2147483647 w 254"/>
              <a:gd name="T101" fmla="*/ 2147483647 h 234"/>
              <a:gd name="T102" fmla="*/ 2147483647 w 254"/>
              <a:gd name="T103" fmla="*/ 2147483647 h 234"/>
              <a:gd name="T104" fmla="*/ 2147483647 w 254"/>
              <a:gd name="T105" fmla="*/ 2147483647 h 234"/>
              <a:gd name="T106" fmla="*/ 2147483647 w 254"/>
              <a:gd name="T107" fmla="*/ 2147483647 h 234"/>
              <a:gd name="T108" fmla="*/ 2147483647 w 254"/>
              <a:gd name="T109" fmla="*/ 2147483647 h 234"/>
              <a:gd name="T110" fmla="*/ 2147483647 w 254"/>
              <a:gd name="T111" fmla="*/ 2147483647 h 234"/>
              <a:gd name="T112" fmla="*/ 2147483647 w 254"/>
              <a:gd name="T113" fmla="*/ 2147483647 h 234"/>
              <a:gd name="T114" fmla="*/ 2147483647 w 254"/>
              <a:gd name="T115" fmla="*/ 2147483647 h 234"/>
              <a:gd name="T116" fmla="*/ 2147483647 w 254"/>
              <a:gd name="T117" fmla="*/ 2147483647 h 234"/>
              <a:gd name="T118" fmla="*/ 2147483647 w 254"/>
              <a:gd name="T119" fmla="*/ 2147483647 h 234"/>
              <a:gd name="T120" fmla="*/ 2147483647 w 254"/>
              <a:gd name="T121" fmla="*/ 2147483647 h 23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4"/>
              <a:gd name="T184" fmla="*/ 0 h 234"/>
              <a:gd name="T185" fmla="*/ 254 w 254"/>
              <a:gd name="T186" fmla="*/ 234 h 23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4" h="234">
                <a:moveTo>
                  <a:pt x="210" y="71"/>
                </a:moveTo>
                <a:lnTo>
                  <a:pt x="222" y="84"/>
                </a:lnTo>
                <a:lnTo>
                  <a:pt x="229" y="99"/>
                </a:lnTo>
                <a:lnTo>
                  <a:pt x="232" y="115"/>
                </a:lnTo>
                <a:lnTo>
                  <a:pt x="232" y="132"/>
                </a:lnTo>
                <a:lnTo>
                  <a:pt x="230" y="146"/>
                </a:lnTo>
                <a:lnTo>
                  <a:pt x="226" y="158"/>
                </a:lnTo>
                <a:lnTo>
                  <a:pt x="219" y="170"/>
                </a:lnTo>
                <a:lnTo>
                  <a:pt x="211" y="179"/>
                </a:lnTo>
                <a:lnTo>
                  <a:pt x="202" y="190"/>
                </a:lnTo>
                <a:lnTo>
                  <a:pt x="193" y="199"/>
                </a:lnTo>
                <a:lnTo>
                  <a:pt x="183" y="208"/>
                </a:lnTo>
                <a:lnTo>
                  <a:pt x="174" y="218"/>
                </a:lnTo>
                <a:lnTo>
                  <a:pt x="172" y="221"/>
                </a:lnTo>
                <a:lnTo>
                  <a:pt x="172" y="224"/>
                </a:lnTo>
                <a:lnTo>
                  <a:pt x="172" y="227"/>
                </a:lnTo>
                <a:lnTo>
                  <a:pt x="174" y="231"/>
                </a:lnTo>
                <a:lnTo>
                  <a:pt x="177" y="233"/>
                </a:lnTo>
                <a:lnTo>
                  <a:pt x="181" y="234"/>
                </a:lnTo>
                <a:lnTo>
                  <a:pt x="184" y="233"/>
                </a:lnTo>
                <a:lnTo>
                  <a:pt x="187" y="231"/>
                </a:lnTo>
                <a:lnTo>
                  <a:pt x="208" y="217"/>
                </a:lnTo>
                <a:lnTo>
                  <a:pt x="226" y="199"/>
                </a:lnTo>
                <a:lnTo>
                  <a:pt x="240" y="178"/>
                </a:lnTo>
                <a:lnTo>
                  <a:pt x="249" y="155"/>
                </a:lnTo>
                <a:lnTo>
                  <a:pt x="254" y="131"/>
                </a:lnTo>
                <a:lnTo>
                  <a:pt x="251" y="107"/>
                </a:lnTo>
                <a:lnTo>
                  <a:pt x="243" y="84"/>
                </a:lnTo>
                <a:lnTo>
                  <a:pt x="226" y="64"/>
                </a:lnTo>
                <a:lnTo>
                  <a:pt x="214" y="53"/>
                </a:lnTo>
                <a:lnTo>
                  <a:pt x="199" y="45"/>
                </a:lnTo>
                <a:lnTo>
                  <a:pt x="183" y="36"/>
                </a:lnTo>
                <a:lnTo>
                  <a:pt x="165" y="29"/>
                </a:lnTo>
                <a:lnTo>
                  <a:pt x="147" y="21"/>
                </a:lnTo>
                <a:lnTo>
                  <a:pt x="129" y="16"/>
                </a:lnTo>
                <a:lnTo>
                  <a:pt x="111" y="12"/>
                </a:lnTo>
                <a:lnTo>
                  <a:pt x="93" y="7"/>
                </a:lnTo>
                <a:lnTo>
                  <a:pt x="75" y="4"/>
                </a:lnTo>
                <a:lnTo>
                  <a:pt x="59" y="2"/>
                </a:lnTo>
                <a:lnTo>
                  <a:pt x="43" y="0"/>
                </a:lnTo>
                <a:lnTo>
                  <a:pt x="31" y="0"/>
                </a:lnTo>
                <a:lnTo>
                  <a:pt x="19" y="0"/>
                </a:lnTo>
                <a:lnTo>
                  <a:pt x="10" y="0"/>
                </a:lnTo>
                <a:lnTo>
                  <a:pt x="3" y="2"/>
                </a:lnTo>
                <a:lnTo>
                  <a:pt x="0" y="4"/>
                </a:lnTo>
                <a:lnTo>
                  <a:pt x="11" y="6"/>
                </a:lnTo>
                <a:lnTo>
                  <a:pt x="21" y="7"/>
                </a:lnTo>
                <a:lnTo>
                  <a:pt x="34" y="9"/>
                </a:lnTo>
                <a:lnTo>
                  <a:pt x="46" y="12"/>
                </a:lnTo>
                <a:lnTo>
                  <a:pt x="59" y="15"/>
                </a:lnTo>
                <a:lnTo>
                  <a:pt x="74" y="17"/>
                </a:lnTo>
                <a:lnTo>
                  <a:pt x="87" y="20"/>
                </a:lnTo>
                <a:lnTo>
                  <a:pt x="102" y="23"/>
                </a:lnTo>
                <a:lnTo>
                  <a:pt x="116" y="28"/>
                </a:lnTo>
                <a:lnTo>
                  <a:pt x="131" y="32"/>
                </a:lnTo>
                <a:lnTo>
                  <a:pt x="145" y="36"/>
                </a:lnTo>
                <a:lnTo>
                  <a:pt x="159" y="42"/>
                </a:lnTo>
                <a:lnTo>
                  <a:pt x="173" y="48"/>
                </a:lnTo>
                <a:lnTo>
                  <a:pt x="186" y="55"/>
                </a:lnTo>
                <a:lnTo>
                  <a:pt x="199" y="63"/>
                </a:lnTo>
                <a:lnTo>
                  <a:pt x="210" y="71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08" name="Freeform 1081"/>
          <p:cNvSpPr>
            <a:spLocks/>
          </p:cNvSpPr>
          <p:nvPr/>
        </p:nvSpPr>
        <p:spPr bwMode="auto">
          <a:xfrm>
            <a:off x="6656388" y="5354638"/>
            <a:ext cx="20637" cy="49212"/>
          </a:xfrm>
          <a:custGeom>
            <a:avLst/>
            <a:gdLst>
              <a:gd name="T0" fmla="*/ 0 w 103"/>
              <a:gd name="T1" fmla="*/ 2147483647 h 221"/>
              <a:gd name="T2" fmla="*/ 0 w 103"/>
              <a:gd name="T3" fmla="*/ 2147483647 h 221"/>
              <a:gd name="T4" fmla="*/ 2147483647 w 103"/>
              <a:gd name="T5" fmla="*/ 2147483647 h 221"/>
              <a:gd name="T6" fmla="*/ 2147483647 w 103"/>
              <a:gd name="T7" fmla="*/ 2147483647 h 221"/>
              <a:gd name="T8" fmla="*/ 2147483647 w 103"/>
              <a:gd name="T9" fmla="*/ 2147483647 h 221"/>
              <a:gd name="T10" fmla="*/ 2147483647 w 103"/>
              <a:gd name="T11" fmla="*/ 2147483647 h 221"/>
              <a:gd name="T12" fmla="*/ 2147483647 w 103"/>
              <a:gd name="T13" fmla="*/ 2147483647 h 221"/>
              <a:gd name="T14" fmla="*/ 2147483647 w 103"/>
              <a:gd name="T15" fmla="*/ 2147483647 h 221"/>
              <a:gd name="T16" fmla="*/ 2147483647 w 103"/>
              <a:gd name="T17" fmla="*/ 2147483647 h 221"/>
              <a:gd name="T18" fmla="*/ 2147483647 w 103"/>
              <a:gd name="T19" fmla="*/ 2147483647 h 221"/>
              <a:gd name="T20" fmla="*/ 2147483647 w 103"/>
              <a:gd name="T21" fmla="*/ 2147483647 h 221"/>
              <a:gd name="T22" fmla="*/ 2147483647 w 103"/>
              <a:gd name="T23" fmla="*/ 2147483647 h 221"/>
              <a:gd name="T24" fmla="*/ 2147483647 w 103"/>
              <a:gd name="T25" fmla="*/ 2147483647 h 221"/>
              <a:gd name="T26" fmla="*/ 2147483647 w 103"/>
              <a:gd name="T27" fmla="*/ 2147483647 h 221"/>
              <a:gd name="T28" fmla="*/ 2147483647 w 103"/>
              <a:gd name="T29" fmla="*/ 2147483647 h 221"/>
              <a:gd name="T30" fmla="*/ 2147483647 w 103"/>
              <a:gd name="T31" fmla="*/ 2147483647 h 221"/>
              <a:gd name="T32" fmla="*/ 2147483647 w 103"/>
              <a:gd name="T33" fmla="*/ 2147483647 h 221"/>
              <a:gd name="T34" fmla="*/ 2147483647 w 103"/>
              <a:gd name="T35" fmla="*/ 2147483647 h 221"/>
              <a:gd name="T36" fmla="*/ 2147483647 w 103"/>
              <a:gd name="T37" fmla="*/ 2147483647 h 221"/>
              <a:gd name="T38" fmla="*/ 2147483647 w 103"/>
              <a:gd name="T39" fmla="*/ 2147483647 h 221"/>
              <a:gd name="T40" fmla="*/ 2147483647 w 103"/>
              <a:gd name="T41" fmla="*/ 2147483647 h 221"/>
              <a:gd name="T42" fmla="*/ 2147483647 w 103"/>
              <a:gd name="T43" fmla="*/ 2147483647 h 221"/>
              <a:gd name="T44" fmla="*/ 2147483647 w 103"/>
              <a:gd name="T45" fmla="*/ 2147483647 h 221"/>
              <a:gd name="T46" fmla="*/ 2147483647 w 103"/>
              <a:gd name="T47" fmla="*/ 2147483647 h 221"/>
              <a:gd name="T48" fmla="*/ 2147483647 w 103"/>
              <a:gd name="T49" fmla="*/ 2147483647 h 221"/>
              <a:gd name="T50" fmla="*/ 2147483647 w 103"/>
              <a:gd name="T51" fmla="*/ 2147483647 h 221"/>
              <a:gd name="T52" fmla="*/ 2147483647 w 103"/>
              <a:gd name="T53" fmla="*/ 2147483647 h 221"/>
              <a:gd name="T54" fmla="*/ 2147483647 w 103"/>
              <a:gd name="T55" fmla="*/ 2147483647 h 221"/>
              <a:gd name="T56" fmla="*/ 2147483647 w 103"/>
              <a:gd name="T57" fmla="*/ 2147483647 h 221"/>
              <a:gd name="T58" fmla="*/ 2147483647 w 103"/>
              <a:gd name="T59" fmla="*/ 2147483647 h 221"/>
              <a:gd name="T60" fmla="*/ 2147483647 w 103"/>
              <a:gd name="T61" fmla="*/ 2147483647 h 221"/>
              <a:gd name="T62" fmla="*/ 2147483647 w 103"/>
              <a:gd name="T63" fmla="*/ 2147483647 h 221"/>
              <a:gd name="T64" fmla="*/ 2147483647 w 103"/>
              <a:gd name="T65" fmla="*/ 2147483647 h 221"/>
              <a:gd name="T66" fmla="*/ 2147483647 w 103"/>
              <a:gd name="T67" fmla="*/ 0 h 221"/>
              <a:gd name="T68" fmla="*/ 2147483647 w 103"/>
              <a:gd name="T69" fmla="*/ 2147483647 h 221"/>
              <a:gd name="T70" fmla="*/ 2147483647 w 103"/>
              <a:gd name="T71" fmla="*/ 2147483647 h 221"/>
              <a:gd name="T72" fmla="*/ 2147483647 w 103"/>
              <a:gd name="T73" fmla="*/ 2147483647 h 221"/>
              <a:gd name="T74" fmla="*/ 2147483647 w 103"/>
              <a:gd name="T75" fmla="*/ 2147483647 h 221"/>
              <a:gd name="T76" fmla="*/ 2147483647 w 103"/>
              <a:gd name="T77" fmla="*/ 2147483647 h 221"/>
              <a:gd name="T78" fmla="*/ 2147483647 w 103"/>
              <a:gd name="T79" fmla="*/ 2147483647 h 221"/>
              <a:gd name="T80" fmla="*/ 0 w 103"/>
              <a:gd name="T81" fmla="*/ 2147483647 h 22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1"/>
              <a:gd name="T125" fmla="*/ 103 w 103"/>
              <a:gd name="T126" fmla="*/ 221 h 22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1">
                <a:moveTo>
                  <a:pt x="0" y="121"/>
                </a:moveTo>
                <a:lnTo>
                  <a:pt x="0" y="139"/>
                </a:lnTo>
                <a:lnTo>
                  <a:pt x="4" y="156"/>
                </a:lnTo>
                <a:lnTo>
                  <a:pt x="12" y="172"/>
                </a:lnTo>
                <a:lnTo>
                  <a:pt x="22" y="186"/>
                </a:lnTo>
                <a:lnTo>
                  <a:pt x="35" y="197"/>
                </a:lnTo>
                <a:lnTo>
                  <a:pt x="50" y="208"/>
                </a:lnTo>
                <a:lnTo>
                  <a:pt x="66" y="216"/>
                </a:lnTo>
                <a:lnTo>
                  <a:pt x="83" y="220"/>
                </a:lnTo>
                <a:lnTo>
                  <a:pt x="89" y="221"/>
                </a:lnTo>
                <a:lnTo>
                  <a:pt x="94" y="219"/>
                </a:lnTo>
                <a:lnTo>
                  <a:pt x="98" y="216"/>
                </a:lnTo>
                <a:lnTo>
                  <a:pt x="100" y="211"/>
                </a:lnTo>
                <a:lnTo>
                  <a:pt x="100" y="206"/>
                </a:lnTo>
                <a:lnTo>
                  <a:pt x="99" y="201"/>
                </a:lnTo>
                <a:lnTo>
                  <a:pt x="96" y="196"/>
                </a:lnTo>
                <a:lnTo>
                  <a:pt x="91" y="194"/>
                </a:lnTo>
                <a:lnTo>
                  <a:pt x="74" y="188"/>
                </a:lnTo>
                <a:lnTo>
                  <a:pt x="58" y="179"/>
                </a:lnTo>
                <a:lnTo>
                  <a:pt x="45" y="168"/>
                </a:lnTo>
                <a:lnTo>
                  <a:pt x="36" y="155"/>
                </a:lnTo>
                <a:lnTo>
                  <a:pt x="30" y="139"/>
                </a:lnTo>
                <a:lnTo>
                  <a:pt x="27" y="122"/>
                </a:lnTo>
                <a:lnTo>
                  <a:pt x="27" y="103"/>
                </a:lnTo>
                <a:lnTo>
                  <a:pt x="32" y="84"/>
                </a:lnTo>
                <a:lnTo>
                  <a:pt x="38" y="70"/>
                </a:lnTo>
                <a:lnTo>
                  <a:pt x="46" y="57"/>
                </a:lnTo>
                <a:lnTo>
                  <a:pt x="56" y="46"/>
                </a:lnTo>
                <a:lnTo>
                  <a:pt x="66" y="35"/>
                </a:lnTo>
                <a:lnTo>
                  <a:pt x="76" y="25"/>
                </a:lnTo>
                <a:lnTo>
                  <a:pt x="86" y="17"/>
                </a:lnTo>
                <a:lnTo>
                  <a:pt x="96" y="8"/>
                </a:lnTo>
                <a:lnTo>
                  <a:pt x="103" y="1"/>
                </a:lnTo>
                <a:lnTo>
                  <a:pt x="96" y="0"/>
                </a:lnTo>
                <a:lnTo>
                  <a:pt x="84" y="5"/>
                </a:lnTo>
                <a:lnTo>
                  <a:pt x="69" y="17"/>
                </a:lnTo>
                <a:lnTo>
                  <a:pt x="51" y="33"/>
                </a:lnTo>
                <a:lnTo>
                  <a:pt x="34" y="53"/>
                </a:lnTo>
                <a:lnTo>
                  <a:pt x="18" y="75"/>
                </a:lnTo>
                <a:lnTo>
                  <a:pt x="7" y="98"/>
                </a:lnTo>
                <a:lnTo>
                  <a:pt x="0" y="121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09" name="Freeform 1082"/>
          <p:cNvSpPr>
            <a:spLocks/>
          </p:cNvSpPr>
          <p:nvPr/>
        </p:nvSpPr>
        <p:spPr bwMode="auto">
          <a:xfrm>
            <a:off x="6799263" y="5326063"/>
            <a:ext cx="44450" cy="65087"/>
          </a:xfrm>
          <a:custGeom>
            <a:avLst/>
            <a:gdLst>
              <a:gd name="T0" fmla="*/ 2147483647 w 221"/>
              <a:gd name="T1" fmla="*/ 2147483647 h 288"/>
              <a:gd name="T2" fmla="*/ 2147483647 w 221"/>
              <a:gd name="T3" fmla="*/ 2147483647 h 288"/>
              <a:gd name="T4" fmla="*/ 2147483647 w 221"/>
              <a:gd name="T5" fmla="*/ 2147483647 h 288"/>
              <a:gd name="T6" fmla="*/ 2147483647 w 221"/>
              <a:gd name="T7" fmla="*/ 2147483647 h 288"/>
              <a:gd name="T8" fmla="*/ 2147483647 w 221"/>
              <a:gd name="T9" fmla="*/ 2147483647 h 288"/>
              <a:gd name="T10" fmla="*/ 2147483647 w 221"/>
              <a:gd name="T11" fmla="*/ 2147483647 h 288"/>
              <a:gd name="T12" fmla="*/ 2147483647 w 221"/>
              <a:gd name="T13" fmla="*/ 2147483647 h 288"/>
              <a:gd name="T14" fmla="*/ 2147483647 w 221"/>
              <a:gd name="T15" fmla="*/ 2147483647 h 288"/>
              <a:gd name="T16" fmla="*/ 2147483647 w 221"/>
              <a:gd name="T17" fmla="*/ 2147483647 h 288"/>
              <a:gd name="T18" fmla="*/ 2147483647 w 221"/>
              <a:gd name="T19" fmla="*/ 2147483647 h 288"/>
              <a:gd name="T20" fmla="*/ 2147483647 w 221"/>
              <a:gd name="T21" fmla="*/ 2147483647 h 288"/>
              <a:gd name="T22" fmla="*/ 2147483647 w 221"/>
              <a:gd name="T23" fmla="*/ 2147483647 h 288"/>
              <a:gd name="T24" fmla="*/ 2147483647 w 221"/>
              <a:gd name="T25" fmla="*/ 2147483647 h 288"/>
              <a:gd name="T26" fmla="*/ 2147483647 w 221"/>
              <a:gd name="T27" fmla="*/ 2147483647 h 288"/>
              <a:gd name="T28" fmla="*/ 2147483647 w 221"/>
              <a:gd name="T29" fmla="*/ 2147483647 h 288"/>
              <a:gd name="T30" fmla="*/ 2147483647 w 221"/>
              <a:gd name="T31" fmla="*/ 2147483647 h 288"/>
              <a:gd name="T32" fmla="*/ 2147483647 w 221"/>
              <a:gd name="T33" fmla="*/ 2147483647 h 288"/>
              <a:gd name="T34" fmla="*/ 2147483647 w 221"/>
              <a:gd name="T35" fmla="*/ 2147483647 h 288"/>
              <a:gd name="T36" fmla="*/ 2147483647 w 221"/>
              <a:gd name="T37" fmla="*/ 2147483647 h 288"/>
              <a:gd name="T38" fmla="*/ 2147483647 w 221"/>
              <a:gd name="T39" fmla="*/ 2147483647 h 288"/>
              <a:gd name="T40" fmla="*/ 2147483647 w 221"/>
              <a:gd name="T41" fmla="*/ 2147483647 h 288"/>
              <a:gd name="T42" fmla="*/ 2147483647 w 221"/>
              <a:gd name="T43" fmla="*/ 2147483647 h 288"/>
              <a:gd name="T44" fmla="*/ 2147483647 w 221"/>
              <a:gd name="T45" fmla="*/ 2147483647 h 288"/>
              <a:gd name="T46" fmla="*/ 2147483647 w 221"/>
              <a:gd name="T47" fmla="*/ 2147483647 h 288"/>
              <a:gd name="T48" fmla="*/ 2147483647 w 221"/>
              <a:gd name="T49" fmla="*/ 2147483647 h 288"/>
              <a:gd name="T50" fmla="*/ 2147483647 w 221"/>
              <a:gd name="T51" fmla="*/ 2147483647 h 288"/>
              <a:gd name="T52" fmla="*/ 2147483647 w 221"/>
              <a:gd name="T53" fmla="*/ 2147483647 h 288"/>
              <a:gd name="T54" fmla="*/ 2147483647 w 221"/>
              <a:gd name="T55" fmla="*/ 2147483647 h 288"/>
              <a:gd name="T56" fmla="*/ 2147483647 w 221"/>
              <a:gd name="T57" fmla="*/ 2147483647 h 288"/>
              <a:gd name="T58" fmla="*/ 2147483647 w 221"/>
              <a:gd name="T59" fmla="*/ 2147483647 h 288"/>
              <a:gd name="T60" fmla="*/ 2147483647 w 221"/>
              <a:gd name="T61" fmla="*/ 2147483647 h 288"/>
              <a:gd name="T62" fmla="*/ 2147483647 w 221"/>
              <a:gd name="T63" fmla="*/ 2147483647 h 288"/>
              <a:gd name="T64" fmla="*/ 2147483647 w 221"/>
              <a:gd name="T65" fmla="*/ 2147483647 h 288"/>
              <a:gd name="T66" fmla="*/ 2147483647 w 221"/>
              <a:gd name="T67" fmla="*/ 2147483647 h 288"/>
              <a:gd name="T68" fmla="*/ 2147483647 w 221"/>
              <a:gd name="T69" fmla="*/ 2147483647 h 288"/>
              <a:gd name="T70" fmla="*/ 2147483647 w 221"/>
              <a:gd name="T71" fmla="*/ 2147483647 h 288"/>
              <a:gd name="T72" fmla="*/ 2147483647 w 221"/>
              <a:gd name="T73" fmla="*/ 2147483647 h 288"/>
              <a:gd name="T74" fmla="*/ 2147483647 w 221"/>
              <a:gd name="T75" fmla="*/ 2147483647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1"/>
              <a:gd name="T115" fmla="*/ 0 h 288"/>
              <a:gd name="T116" fmla="*/ 221 w 221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1" h="288">
                <a:moveTo>
                  <a:pt x="179" y="108"/>
                </a:moveTo>
                <a:lnTo>
                  <a:pt x="186" y="115"/>
                </a:lnTo>
                <a:lnTo>
                  <a:pt x="193" y="124"/>
                </a:lnTo>
                <a:lnTo>
                  <a:pt x="197" y="133"/>
                </a:lnTo>
                <a:lnTo>
                  <a:pt x="201" y="143"/>
                </a:lnTo>
                <a:lnTo>
                  <a:pt x="202" y="153"/>
                </a:lnTo>
                <a:lnTo>
                  <a:pt x="202" y="163"/>
                </a:lnTo>
                <a:lnTo>
                  <a:pt x="199" y="174"/>
                </a:lnTo>
                <a:lnTo>
                  <a:pt x="195" y="184"/>
                </a:lnTo>
                <a:lnTo>
                  <a:pt x="187" y="194"/>
                </a:lnTo>
                <a:lnTo>
                  <a:pt x="179" y="204"/>
                </a:lnTo>
                <a:lnTo>
                  <a:pt x="170" y="212"/>
                </a:lnTo>
                <a:lnTo>
                  <a:pt x="159" y="221"/>
                </a:lnTo>
                <a:lnTo>
                  <a:pt x="150" y="229"/>
                </a:lnTo>
                <a:lnTo>
                  <a:pt x="139" y="237"/>
                </a:lnTo>
                <a:lnTo>
                  <a:pt x="129" y="246"/>
                </a:lnTo>
                <a:lnTo>
                  <a:pt x="119" y="255"/>
                </a:lnTo>
                <a:lnTo>
                  <a:pt x="116" y="258"/>
                </a:lnTo>
                <a:lnTo>
                  <a:pt x="114" y="263"/>
                </a:lnTo>
                <a:lnTo>
                  <a:pt x="112" y="267"/>
                </a:lnTo>
                <a:lnTo>
                  <a:pt x="110" y="271"/>
                </a:lnTo>
                <a:lnTo>
                  <a:pt x="109" y="276"/>
                </a:lnTo>
                <a:lnTo>
                  <a:pt x="109" y="280"/>
                </a:lnTo>
                <a:lnTo>
                  <a:pt x="110" y="284"/>
                </a:lnTo>
                <a:lnTo>
                  <a:pt x="113" y="287"/>
                </a:lnTo>
                <a:lnTo>
                  <a:pt x="117" y="288"/>
                </a:lnTo>
                <a:lnTo>
                  <a:pt x="121" y="288"/>
                </a:lnTo>
                <a:lnTo>
                  <a:pt x="125" y="287"/>
                </a:lnTo>
                <a:lnTo>
                  <a:pt x="129" y="284"/>
                </a:lnTo>
                <a:lnTo>
                  <a:pt x="139" y="272"/>
                </a:lnTo>
                <a:lnTo>
                  <a:pt x="151" y="261"/>
                </a:lnTo>
                <a:lnTo>
                  <a:pt x="162" y="250"/>
                </a:lnTo>
                <a:lnTo>
                  <a:pt x="175" y="239"/>
                </a:lnTo>
                <a:lnTo>
                  <a:pt x="186" y="229"/>
                </a:lnTo>
                <a:lnTo>
                  <a:pt x="197" y="217"/>
                </a:lnTo>
                <a:lnTo>
                  <a:pt x="207" y="204"/>
                </a:lnTo>
                <a:lnTo>
                  <a:pt x="215" y="190"/>
                </a:lnTo>
                <a:lnTo>
                  <a:pt x="220" y="174"/>
                </a:lnTo>
                <a:lnTo>
                  <a:pt x="221" y="158"/>
                </a:lnTo>
                <a:lnTo>
                  <a:pt x="218" y="142"/>
                </a:lnTo>
                <a:lnTo>
                  <a:pt x="213" y="127"/>
                </a:lnTo>
                <a:lnTo>
                  <a:pt x="204" y="112"/>
                </a:lnTo>
                <a:lnTo>
                  <a:pt x="194" y="99"/>
                </a:lnTo>
                <a:lnTo>
                  <a:pt x="181" y="87"/>
                </a:lnTo>
                <a:lnTo>
                  <a:pt x="169" y="77"/>
                </a:lnTo>
                <a:lnTo>
                  <a:pt x="159" y="69"/>
                </a:lnTo>
                <a:lnTo>
                  <a:pt x="149" y="63"/>
                </a:lnTo>
                <a:lnTo>
                  <a:pt x="137" y="55"/>
                </a:lnTo>
                <a:lnTo>
                  <a:pt x="125" y="48"/>
                </a:lnTo>
                <a:lnTo>
                  <a:pt x="114" y="40"/>
                </a:lnTo>
                <a:lnTo>
                  <a:pt x="101" y="33"/>
                </a:lnTo>
                <a:lnTo>
                  <a:pt x="89" y="27"/>
                </a:lnTo>
                <a:lnTo>
                  <a:pt x="77" y="20"/>
                </a:lnTo>
                <a:lnTo>
                  <a:pt x="66" y="15"/>
                </a:lnTo>
                <a:lnTo>
                  <a:pt x="54" y="9"/>
                </a:lnTo>
                <a:lnTo>
                  <a:pt x="42" y="6"/>
                </a:lnTo>
                <a:lnTo>
                  <a:pt x="32" y="3"/>
                </a:lnTo>
                <a:lnTo>
                  <a:pt x="22" y="1"/>
                </a:lnTo>
                <a:lnTo>
                  <a:pt x="14" y="0"/>
                </a:lnTo>
                <a:lnTo>
                  <a:pt x="7" y="1"/>
                </a:lnTo>
                <a:lnTo>
                  <a:pt x="0" y="3"/>
                </a:lnTo>
                <a:lnTo>
                  <a:pt x="8" y="5"/>
                </a:lnTo>
                <a:lnTo>
                  <a:pt x="16" y="8"/>
                </a:lnTo>
                <a:lnTo>
                  <a:pt x="26" y="13"/>
                </a:lnTo>
                <a:lnTo>
                  <a:pt x="35" y="17"/>
                </a:lnTo>
                <a:lnTo>
                  <a:pt x="47" y="22"/>
                </a:lnTo>
                <a:lnTo>
                  <a:pt x="58" y="28"/>
                </a:lnTo>
                <a:lnTo>
                  <a:pt x="71" y="34"/>
                </a:lnTo>
                <a:lnTo>
                  <a:pt x="83" y="40"/>
                </a:lnTo>
                <a:lnTo>
                  <a:pt x="96" y="48"/>
                </a:lnTo>
                <a:lnTo>
                  <a:pt x="109" y="55"/>
                </a:lnTo>
                <a:lnTo>
                  <a:pt x="121" y="64"/>
                </a:lnTo>
                <a:lnTo>
                  <a:pt x="134" y="72"/>
                </a:lnTo>
                <a:lnTo>
                  <a:pt x="146" y="81"/>
                </a:lnTo>
                <a:lnTo>
                  <a:pt x="158" y="90"/>
                </a:lnTo>
                <a:lnTo>
                  <a:pt x="169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10" name="Freeform 1083"/>
          <p:cNvSpPr>
            <a:spLocks/>
          </p:cNvSpPr>
          <p:nvPr/>
        </p:nvSpPr>
        <p:spPr bwMode="auto">
          <a:xfrm>
            <a:off x="6751638" y="5402263"/>
            <a:ext cx="14287" cy="39687"/>
          </a:xfrm>
          <a:custGeom>
            <a:avLst/>
            <a:gdLst>
              <a:gd name="T0" fmla="*/ 2147483647 w 74"/>
              <a:gd name="T1" fmla="*/ 2147483647 h 174"/>
              <a:gd name="T2" fmla="*/ 2147483647 w 74"/>
              <a:gd name="T3" fmla="*/ 2147483647 h 174"/>
              <a:gd name="T4" fmla="*/ 2147483647 w 74"/>
              <a:gd name="T5" fmla="*/ 2147483647 h 174"/>
              <a:gd name="T6" fmla="*/ 2147483647 w 74"/>
              <a:gd name="T7" fmla="*/ 2147483647 h 174"/>
              <a:gd name="T8" fmla="*/ 2147483647 w 74"/>
              <a:gd name="T9" fmla="*/ 0 h 174"/>
              <a:gd name="T10" fmla="*/ 2147483647 w 74"/>
              <a:gd name="T11" fmla="*/ 2147483647 h 174"/>
              <a:gd name="T12" fmla="*/ 2147483647 w 74"/>
              <a:gd name="T13" fmla="*/ 2147483647 h 174"/>
              <a:gd name="T14" fmla="*/ 0 w 74"/>
              <a:gd name="T15" fmla="*/ 2147483647 h 174"/>
              <a:gd name="T16" fmla="*/ 0 w 74"/>
              <a:gd name="T17" fmla="*/ 2147483647 h 174"/>
              <a:gd name="T18" fmla="*/ 2147483647 w 74"/>
              <a:gd name="T19" fmla="*/ 2147483647 h 174"/>
              <a:gd name="T20" fmla="*/ 2147483647 w 74"/>
              <a:gd name="T21" fmla="*/ 2147483647 h 174"/>
              <a:gd name="T22" fmla="*/ 2147483647 w 74"/>
              <a:gd name="T23" fmla="*/ 2147483647 h 174"/>
              <a:gd name="T24" fmla="*/ 2147483647 w 74"/>
              <a:gd name="T25" fmla="*/ 2147483647 h 174"/>
              <a:gd name="T26" fmla="*/ 2147483647 w 74"/>
              <a:gd name="T27" fmla="*/ 2147483647 h 174"/>
              <a:gd name="T28" fmla="*/ 2147483647 w 74"/>
              <a:gd name="T29" fmla="*/ 2147483647 h 174"/>
              <a:gd name="T30" fmla="*/ 2147483647 w 74"/>
              <a:gd name="T31" fmla="*/ 2147483647 h 174"/>
              <a:gd name="T32" fmla="*/ 2147483647 w 74"/>
              <a:gd name="T33" fmla="*/ 2147483647 h 174"/>
              <a:gd name="T34" fmla="*/ 2147483647 w 74"/>
              <a:gd name="T35" fmla="*/ 2147483647 h 174"/>
              <a:gd name="T36" fmla="*/ 2147483647 w 74"/>
              <a:gd name="T37" fmla="*/ 2147483647 h 174"/>
              <a:gd name="T38" fmla="*/ 2147483647 w 74"/>
              <a:gd name="T39" fmla="*/ 2147483647 h 174"/>
              <a:gd name="T40" fmla="*/ 2147483647 w 74"/>
              <a:gd name="T41" fmla="*/ 2147483647 h 174"/>
              <a:gd name="T42" fmla="*/ 2147483647 w 74"/>
              <a:gd name="T43" fmla="*/ 2147483647 h 174"/>
              <a:gd name="T44" fmla="*/ 2147483647 w 74"/>
              <a:gd name="T45" fmla="*/ 2147483647 h 174"/>
              <a:gd name="T46" fmla="*/ 2147483647 w 74"/>
              <a:gd name="T47" fmla="*/ 2147483647 h 174"/>
              <a:gd name="T48" fmla="*/ 2147483647 w 74"/>
              <a:gd name="T49" fmla="*/ 2147483647 h 17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4"/>
              <a:gd name="T76" fmla="*/ 0 h 174"/>
              <a:gd name="T77" fmla="*/ 74 w 74"/>
              <a:gd name="T78" fmla="*/ 174 h 17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4" h="174">
                <a:moveTo>
                  <a:pt x="28" y="12"/>
                </a:moveTo>
                <a:lnTo>
                  <a:pt x="26" y="7"/>
                </a:lnTo>
                <a:lnTo>
                  <a:pt x="23" y="3"/>
                </a:lnTo>
                <a:lnTo>
                  <a:pt x="17" y="1"/>
                </a:lnTo>
                <a:lnTo>
                  <a:pt x="12" y="0"/>
                </a:lnTo>
                <a:lnTo>
                  <a:pt x="7" y="2"/>
                </a:lnTo>
                <a:lnTo>
                  <a:pt x="3" y="5"/>
                </a:lnTo>
                <a:lnTo>
                  <a:pt x="0" y="10"/>
                </a:lnTo>
                <a:lnTo>
                  <a:pt x="0" y="16"/>
                </a:lnTo>
                <a:lnTo>
                  <a:pt x="5" y="39"/>
                </a:lnTo>
                <a:lnTo>
                  <a:pt x="13" y="66"/>
                </a:lnTo>
                <a:lnTo>
                  <a:pt x="24" y="92"/>
                </a:lnTo>
                <a:lnTo>
                  <a:pt x="36" y="118"/>
                </a:lnTo>
                <a:lnTo>
                  <a:pt x="49" y="141"/>
                </a:lnTo>
                <a:lnTo>
                  <a:pt x="61" y="159"/>
                </a:lnTo>
                <a:lnTo>
                  <a:pt x="69" y="171"/>
                </a:lnTo>
                <a:lnTo>
                  <a:pt x="74" y="174"/>
                </a:lnTo>
                <a:lnTo>
                  <a:pt x="72" y="162"/>
                </a:lnTo>
                <a:lnTo>
                  <a:pt x="67" y="147"/>
                </a:lnTo>
                <a:lnTo>
                  <a:pt x="61" y="128"/>
                </a:lnTo>
                <a:lnTo>
                  <a:pt x="53" y="105"/>
                </a:lnTo>
                <a:lnTo>
                  <a:pt x="46" y="82"/>
                </a:lnTo>
                <a:lnTo>
                  <a:pt x="38" y="58"/>
                </a:lnTo>
                <a:lnTo>
                  <a:pt x="32" y="35"/>
                </a:lnTo>
                <a:lnTo>
                  <a:pt x="28" y="1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11" name="Freeform 1084"/>
          <p:cNvSpPr>
            <a:spLocks/>
          </p:cNvSpPr>
          <p:nvPr/>
        </p:nvSpPr>
        <p:spPr bwMode="auto">
          <a:xfrm>
            <a:off x="6745288" y="5381625"/>
            <a:ext cx="7937" cy="19050"/>
          </a:xfrm>
          <a:custGeom>
            <a:avLst/>
            <a:gdLst>
              <a:gd name="T0" fmla="*/ 2147483647 w 39"/>
              <a:gd name="T1" fmla="*/ 2147483647 h 87"/>
              <a:gd name="T2" fmla="*/ 2147483647 w 39"/>
              <a:gd name="T3" fmla="*/ 2147483647 h 87"/>
              <a:gd name="T4" fmla="*/ 2147483647 w 39"/>
              <a:gd name="T5" fmla="*/ 2147483647 h 87"/>
              <a:gd name="T6" fmla="*/ 2147483647 w 39"/>
              <a:gd name="T7" fmla="*/ 0 h 87"/>
              <a:gd name="T8" fmla="*/ 2147483647 w 39"/>
              <a:gd name="T9" fmla="*/ 0 h 87"/>
              <a:gd name="T10" fmla="*/ 2147483647 w 39"/>
              <a:gd name="T11" fmla="*/ 2147483647 h 87"/>
              <a:gd name="T12" fmla="*/ 2147483647 w 39"/>
              <a:gd name="T13" fmla="*/ 2147483647 h 87"/>
              <a:gd name="T14" fmla="*/ 0 w 39"/>
              <a:gd name="T15" fmla="*/ 2147483647 h 87"/>
              <a:gd name="T16" fmla="*/ 0 w 39"/>
              <a:gd name="T17" fmla="*/ 2147483647 h 87"/>
              <a:gd name="T18" fmla="*/ 0 w 39"/>
              <a:gd name="T19" fmla="*/ 2147483647 h 87"/>
              <a:gd name="T20" fmla="*/ 2147483647 w 39"/>
              <a:gd name="T21" fmla="*/ 2147483647 h 87"/>
              <a:gd name="T22" fmla="*/ 2147483647 w 39"/>
              <a:gd name="T23" fmla="*/ 2147483647 h 87"/>
              <a:gd name="T24" fmla="*/ 2147483647 w 39"/>
              <a:gd name="T25" fmla="*/ 2147483647 h 87"/>
              <a:gd name="T26" fmla="*/ 2147483647 w 39"/>
              <a:gd name="T27" fmla="*/ 2147483647 h 87"/>
              <a:gd name="T28" fmla="*/ 2147483647 w 39"/>
              <a:gd name="T29" fmla="*/ 2147483647 h 87"/>
              <a:gd name="T30" fmla="*/ 2147483647 w 39"/>
              <a:gd name="T31" fmla="*/ 2147483647 h 87"/>
              <a:gd name="T32" fmla="*/ 2147483647 w 39"/>
              <a:gd name="T33" fmla="*/ 2147483647 h 87"/>
              <a:gd name="T34" fmla="*/ 2147483647 w 39"/>
              <a:gd name="T35" fmla="*/ 2147483647 h 87"/>
              <a:gd name="T36" fmla="*/ 2147483647 w 39"/>
              <a:gd name="T37" fmla="*/ 2147483647 h 87"/>
              <a:gd name="T38" fmla="*/ 2147483647 w 39"/>
              <a:gd name="T39" fmla="*/ 2147483647 h 87"/>
              <a:gd name="T40" fmla="*/ 2147483647 w 39"/>
              <a:gd name="T41" fmla="*/ 2147483647 h 87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9"/>
              <a:gd name="T64" fmla="*/ 0 h 87"/>
              <a:gd name="T65" fmla="*/ 39 w 39"/>
              <a:gd name="T66" fmla="*/ 87 h 87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9" h="87">
                <a:moveTo>
                  <a:pt x="20" y="9"/>
                </a:moveTo>
                <a:lnTo>
                  <a:pt x="19" y="5"/>
                </a:lnTo>
                <a:lnTo>
                  <a:pt x="16" y="2"/>
                </a:lnTo>
                <a:lnTo>
                  <a:pt x="13" y="0"/>
                </a:lnTo>
                <a:lnTo>
                  <a:pt x="8" y="0"/>
                </a:lnTo>
                <a:lnTo>
                  <a:pt x="5" y="1"/>
                </a:lnTo>
                <a:lnTo>
                  <a:pt x="2" y="3"/>
                </a:lnTo>
                <a:lnTo>
                  <a:pt x="0" y="6"/>
                </a:lnTo>
                <a:lnTo>
                  <a:pt x="0" y="10"/>
                </a:lnTo>
                <a:lnTo>
                  <a:pt x="0" y="22"/>
                </a:lnTo>
                <a:lnTo>
                  <a:pt x="3" y="35"/>
                </a:lnTo>
                <a:lnTo>
                  <a:pt x="7" y="48"/>
                </a:lnTo>
                <a:lnTo>
                  <a:pt x="13" y="60"/>
                </a:lnTo>
                <a:lnTo>
                  <a:pt x="19" y="72"/>
                </a:lnTo>
                <a:lnTo>
                  <a:pt x="25" y="81"/>
                </a:lnTo>
                <a:lnTo>
                  <a:pt x="33" y="86"/>
                </a:lnTo>
                <a:lnTo>
                  <a:pt x="38" y="87"/>
                </a:lnTo>
                <a:lnTo>
                  <a:pt x="39" y="70"/>
                </a:lnTo>
                <a:lnTo>
                  <a:pt x="34" y="50"/>
                </a:lnTo>
                <a:lnTo>
                  <a:pt x="27" y="29"/>
                </a:lnTo>
                <a:lnTo>
                  <a:pt x="20" y="9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12" name="Freeform 1085"/>
          <p:cNvSpPr>
            <a:spLocks/>
          </p:cNvSpPr>
          <p:nvPr/>
        </p:nvSpPr>
        <p:spPr bwMode="auto">
          <a:xfrm>
            <a:off x="6738938" y="5367338"/>
            <a:ext cx="6350" cy="11112"/>
          </a:xfrm>
          <a:custGeom>
            <a:avLst/>
            <a:gdLst>
              <a:gd name="T0" fmla="*/ 2147483647 w 34"/>
              <a:gd name="T1" fmla="*/ 2147483647 h 51"/>
              <a:gd name="T2" fmla="*/ 2147483647 w 34"/>
              <a:gd name="T3" fmla="*/ 2147483647 h 51"/>
              <a:gd name="T4" fmla="*/ 2147483647 w 34"/>
              <a:gd name="T5" fmla="*/ 2147483647 h 51"/>
              <a:gd name="T6" fmla="*/ 2147483647 w 34"/>
              <a:gd name="T7" fmla="*/ 2147483647 h 51"/>
              <a:gd name="T8" fmla="*/ 2147483647 w 34"/>
              <a:gd name="T9" fmla="*/ 2147483647 h 51"/>
              <a:gd name="T10" fmla="*/ 2147483647 w 34"/>
              <a:gd name="T11" fmla="*/ 2147483647 h 51"/>
              <a:gd name="T12" fmla="*/ 2147483647 w 34"/>
              <a:gd name="T13" fmla="*/ 2147483647 h 51"/>
              <a:gd name="T14" fmla="*/ 2147483647 w 34"/>
              <a:gd name="T15" fmla="*/ 0 h 51"/>
              <a:gd name="T16" fmla="*/ 2147483647 w 34"/>
              <a:gd name="T17" fmla="*/ 0 h 51"/>
              <a:gd name="T18" fmla="*/ 2147483647 w 34"/>
              <a:gd name="T19" fmla="*/ 2147483647 h 51"/>
              <a:gd name="T20" fmla="*/ 1218220433 w 34"/>
              <a:gd name="T21" fmla="*/ 2147483647 h 51"/>
              <a:gd name="T22" fmla="*/ 0 w 34"/>
              <a:gd name="T23" fmla="*/ 2147483647 h 51"/>
              <a:gd name="T24" fmla="*/ 0 w 34"/>
              <a:gd name="T25" fmla="*/ 2147483647 h 51"/>
              <a:gd name="T26" fmla="*/ 1218220433 w 34"/>
              <a:gd name="T27" fmla="*/ 2147483647 h 51"/>
              <a:gd name="T28" fmla="*/ 2147483647 w 34"/>
              <a:gd name="T29" fmla="*/ 2147483647 h 51"/>
              <a:gd name="T30" fmla="*/ 2147483647 w 34"/>
              <a:gd name="T31" fmla="*/ 2147483647 h 51"/>
              <a:gd name="T32" fmla="*/ 2147483647 w 34"/>
              <a:gd name="T33" fmla="*/ 2147483647 h 51"/>
              <a:gd name="T34" fmla="*/ 2147483647 w 34"/>
              <a:gd name="T35" fmla="*/ 2147483647 h 51"/>
              <a:gd name="T36" fmla="*/ 2147483647 w 34"/>
              <a:gd name="T37" fmla="*/ 2147483647 h 51"/>
              <a:gd name="T38" fmla="*/ 2147483647 w 34"/>
              <a:gd name="T39" fmla="*/ 2147483647 h 51"/>
              <a:gd name="T40" fmla="*/ 2147483647 w 34"/>
              <a:gd name="T41" fmla="*/ 2147483647 h 51"/>
              <a:gd name="T42" fmla="*/ 2147483647 w 34"/>
              <a:gd name="T43" fmla="*/ 2147483647 h 51"/>
              <a:gd name="T44" fmla="*/ 2147483647 w 34"/>
              <a:gd name="T45" fmla="*/ 2147483647 h 51"/>
              <a:gd name="T46" fmla="*/ 2147483647 w 34"/>
              <a:gd name="T47" fmla="*/ 2147483647 h 51"/>
              <a:gd name="T48" fmla="*/ 2147483647 w 34"/>
              <a:gd name="T49" fmla="*/ 2147483647 h 5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4"/>
              <a:gd name="T76" fmla="*/ 0 h 51"/>
              <a:gd name="T77" fmla="*/ 34 w 34"/>
              <a:gd name="T78" fmla="*/ 51 h 5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4" h="51">
                <a:moveTo>
                  <a:pt x="18" y="7"/>
                </a:moveTo>
                <a:lnTo>
                  <a:pt x="18" y="8"/>
                </a:lnTo>
                <a:lnTo>
                  <a:pt x="17" y="5"/>
                </a:lnTo>
                <a:lnTo>
                  <a:pt x="14" y="1"/>
                </a:lnTo>
                <a:lnTo>
                  <a:pt x="11" y="0"/>
                </a:lnTo>
                <a:lnTo>
                  <a:pt x="7" y="0"/>
                </a:lnTo>
                <a:lnTo>
                  <a:pt x="4" y="1"/>
                </a:lnTo>
                <a:lnTo>
                  <a:pt x="1" y="5"/>
                </a:lnTo>
                <a:lnTo>
                  <a:pt x="0" y="8"/>
                </a:lnTo>
                <a:lnTo>
                  <a:pt x="0" y="11"/>
                </a:lnTo>
                <a:lnTo>
                  <a:pt x="1" y="16"/>
                </a:lnTo>
                <a:lnTo>
                  <a:pt x="4" y="23"/>
                </a:lnTo>
                <a:lnTo>
                  <a:pt x="8" y="30"/>
                </a:lnTo>
                <a:lnTo>
                  <a:pt x="13" y="37"/>
                </a:lnTo>
                <a:lnTo>
                  <a:pt x="18" y="43"/>
                </a:lnTo>
                <a:lnTo>
                  <a:pt x="25" y="47"/>
                </a:lnTo>
                <a:lnTo>
                  <a:pt x="30" y="51"/>
                </a:lnTo>
                <a:lnTo>
                  <a:pt x="34" y="51"/>
                </a:lnTo>
                <a:lnTo>
                  <a:pt x="33" y="40"/>
                </a:lnTo>
                <a:lnTo>
                  <a:pt x="29" y="27"/>
                </a:lnTo>
                <a:lnTo>
                  <a:pt x="23" y="15"/>
                </a:lnTo>
                <a:lnTo>
                  <a:pt x="18" y="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13" name="Freeform 1086"/>
          <p:cNvSpPr>
            <a:spLocks/>
          </p:cNvSpPr>
          <p:nvPr/>
        </p:nvSpPr>
        <p:spPr bwMode="auto">
          <a:xfrm>
            <a:off x="6732588" y="5357813"/>
            <a:ext cx="9525" cy="6350"/>
          </a:xfrm>
          <a:custGeom>
            <a:avLst/>
            <a:gdLst>
              <a:gd name="T0" fmla="*/ 2147483647 w 46"/>
              <a:gd name="T1" fmla="*/ 2147483647 h 33"/>
              <a:gd name="T2" fmla="*/ 2147483647 w 46"/>
              <a:gd name="T3" fmla="*/ 2147483647 h 33"/>
              <a:gd name="T4" fmla="*/ 2147483647 w 46"/>
              <a:gd name="T5" fmla="*/ 2147483647 h 33"/>
              <a:gd name="T6" fmla="*/ 2147483647 w 46"/>
              <a:gd name="T7" fmla="*/ 2147483647 h 33"/>
              <a:gd name="T8" fmla="*/ 2147483647 w 46"/>
              <a:gd name="T9" fmla="*/ 2147483647 h 33"/>
              <a:gd name="T10" fmla="*/ 2147483647 w 46"/>
              <a:gd name="T11" fmla="*/ 2147483647 h 33"/>
              <a:gd name="T12" fmla="*/ 2147483647 w 46"/>
              <a:gd name="T13" fmla="*/ 2147483647 h 33"/>
              <a:gd name="T14" fmla="*/ 2147483647 w 46"/>
              <a:gd name="T15" fmla="*/ 0 h 33"/>
              <a:gd name="T16" fmla="*/ 2147483647 w 46"/>
              <a:gd name="T17" fmla="*/ 0 h 33"/>
              <a:gd name="T18" fmla="*/ 2147483647 w 46"/>
              <a:gd name="T19" fmla="*/ 0 h 33"/>
              <a:gd name="T20" fmla="*/ 2147483647 w 46"/>
              <a:gd name="T21" fmla="*/ 1367965243 h 33"/>
              <a:gd name="T22" fmla="*/ 2147483647 w 46"/>
              <a:gd name="T23" fmla="*/ 2147483647 h 33"/>
              <a:gd name="T24" fmla="*/ 2147483647 w 46"/>
              <a:gd name="T25" fmla="*/ 2147483647 h 33"/>
              <a:gd name="T26" fmla="*/ 2147483647 w 46"/>
              <a:gd name="T27" fmla="*/ 2147483647 h 33"/>
              <a:gd name="T28" fmla="*/ 2147483647 w 46"/>
              <a:gd name="T29" fmla="*/ 2147483647 h 33"/>
              <a:gd name="T30" fmla="*/ 0 w 46"/>
              <a:gd name="T31" fmla="*/ 2147483647 h 33"/>
              <a:gd name="T32" fmla="*/ 0 w 46"/>
              <a:gd name="T33" fmla="*/ 2147483647 h 33"/>
              <a:gd name="T34" fmla="*/ 2147483647 w 46"/>
              <a:gd name="T35" fmla="*/ 2147483647 h 33"/>
              <a:gd name="T36" fmla="*/ 2147483647 w 46"/>
              <a:gd name="T37" fmla="*/ 2147483647 h 33"/>
              <a:gd name="T38" fmla="*/ 2147483647 w 46"/>
              <a:gd name="T39" fmla="*/ 2147483647 h 33"/>
              <a:gd name="T40" fmla="*/ 2147483647 w 46"/>
              <a:gd name="T41" fmla="*/ 2147483647 h 33"/>
              <a:gd name="T42" fmla="*/ 2147483647 w 46"/>
              <a:gd name="T43" fmla="*/ 2147483647 h 33"/>
              <a:gd name="T44" fmla="*/ 2147483647 w 46"/>
              <a:gd name="T45" fmla="*/ 2147483647 h 33"/>
              <a:gd name="T46" fmla="*/ 2147483647 w 46"/>
              <a:gd name="T47" fmla="*/ 2147483647 h 33"/>
              <a:gd name="T48" fmla="*/ 2147483647 w 46"/>
              <a:gd name="T49" fmla="*/ 2147483647 h 3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6"/>
              <a:gd name="T76" fmla="*/ 0 h 33"/>
              <a:gd name="T77" fmla="*/ 46 w 46"/>
              <a:gd name="T78" fmla="*/ 33 h 33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6" h="33">
                <a:moveTo>
                  <a:pt x="37" y="24"/>
                </a:moveTo>
                <a:lnTo>
                  <a:pt x="41" y="22"/>
                </a:lnTo>
                <a:lnTo>
                  <a:pt x="45" y="19"/>
                </a:lnTo>
                <a:lnTo>
                  <a:pt x="46" y="15"/>
                </a:lnTo>
                <a:lnTo>
                  <a:pt x="46" y="10"/>
                </a:lnTo>
                <a:lnTo>
                  <a:pt x="44" y="5"/>
                </a:lnTo>
                <a:lnTo>
                  <a:pt x="41" y="2"/>
                </a:lnTo>
                <a:lnTo>
                  <a:pt x="37" y="0"/>
                </a:lnTo>
                <a:lnTo>
                  <a:pt x="32" y="0"/>
                </a:lnTo>
                <a:lnTo>
                  <a:pt x="29" y="0"/>
                </a:lnTo>
                <a:lnTo>
                  <a:pt x="25" y="1"/>
                </a:lnTo>
                <a:lnTo>
                  <a:pt x="19" y="3"/>
                </a:lnTo>
                <a:lnTo>
                  <a:pt x="12" y="7"/>
                </a:lnTo>
                <a:lnTo>
                  <a:pt x="5" y="14"/>
                </a:lnTo>
                <a:lnTo>
                  <a:pt x="2" y="20"/>
                </a:lnTo>
                <a:lnTo>
                  <a:pt x="0" y="26"/>
                </a:lnTo>
                <a:lnTo>
                  <a:pt x="0" y="29"/>
                </a:lnTo>
                <a:lnTo>
                  <a:pt x="3" y="31"/>
                </a:lnTo>
                <a:lnTo>
                  <a:pt x="7" y="33"/>
                </a:lnTo>
                <a:lnTo>
                  <a:pt x="12" y="33"/>
                </a:lnTo>
                <a:lnTo>
                  <a:pt x="16" y="33"/>
                </a:lnTo>
                <a:lnTo>
                  <a:pt x="21" y="31"/>
                </a:lnTo>
                <a:lnTo>
                  <a:pt x="26" y="30"/>
                </a:lnTo>
                <a:lnTo>
                  <a:pt x="32" y="28"/>
                </a:lnTo>
                <a:lnTo>
                  <a:pt x="37" y="2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14" name="Freeform 1087"/>
          <p:cNvSpPr>
            <a:spLocks/>
          </p:cNvSpPr>
          <p:nvPr/>
        </p:nvSpPr>
        <p:spPr bwMode="auto">
          <a:xfrm>
            <a:off x="6689725" y="5345113"/>
            <a:ext cx="36513" cy="49212"/>
          </a:xfrm>
          <a:custGeom>
            <a:avLst/>
            <a:gdLst>
              <a:gd name="T0" fmla="*/ 2147483647 w 177"/>
              <a:gd name="T1" fmla="*/ 2147483647 h 219"/>
              <a:gd name="T2" fmla="*/ 2147483647 w 177"/>
              <a:gd name="T3" fmla="*/ 2147483647 h 219"/>
              <a:gd name="T4" fmla="*/ 2147483647 w 177"/>
              <a:gd name="T5" fmla="*/ 2147483647 h 219"/>
              <a:gd name="T6" fmla="*/ 2147483647 w 177"/>
              <a:gd name="T7" fmla="*/ 2147483647 h 219"/>
              <a:gd name="T8" fmla="*/ 2147483647 w 177"/>
              <a:gd name="T9" fmla="*/ 2147483647 h 219"/>
              <a:gd name="T10" fmla="*/ 2147483647 w 177"/>
              <a:gd name="T11" fmla="*/ 2147483647 h 219"/>
              <a:gd name="T12" fmla="*/ 2147483647 w 177"/>
              <a:gd name="T13" fmla="*/ 2147483647 h 219"/>
              <a:gd name="T14" fmla="*/ 2147483647 w 177"/>
              <a:gd name="T15" fmla="*/ 2147483647 h 219"/>
              <a:gd name="T16" fmla="*/ 0 w 177"/>
              <a:gd name="T17" fmla="*/ 2147483647 h 219"/>
              <a:gd name="T18" fmla="*/ 2147483647 w 177"/>
              <a:gd name="T19" fmla="*/ 2147483647 h 219"/>
              <a:gd name="T20" fmla="*/ 2147483647 w 177"/>
              <a:gd name="T21" fmla="*/ 2147483647 h 219"/>
              <a:gd name="T22" fmla="*/ 2147483647 w 177"/>
              <a:gd name="T23" fmla="*/ 2147483647 h 219"/>
              <a:gd name="T24" fmla="*/ 2147483647 w 177"/>
              <a:gd name="T25" fmla="*/ 2147483647 h 219"/>
              <a:gd name="T26" fmla="*/ 2147483647 w 177"/>
              <a:gd name="T27" fmla="*/ 2147483647 h 219"/>
              <a:gd name="T28" fmla="*/ 2147483647 w 177"/>
              <a:gd name="T29" fmla="*/ 2147483647 h 219"/>
              <a:gd name="T30" fmla="*/ 2147483647 w 177"/>
              <a:gd name="T31" fmla="*/ 2147483647 h 219"/>
              <a:gd name="T32" fmla="*/ 2147483647 w 177"/>
              <a:gd name="T33" fmla="*/ 2147483647 h 219"/>
              <a:gd name="T34" fmla="*/ 2147483647 w 177"/>
              <a:gd name="T35" fmla="*/ 2147483647 h 219"/>
              <a:gd name="T36" fmla="*/ 2147483647 w 177"/>
              <a:gd name="T37" fmla="*/ 2147483647 h 219"/>
              <a:gd name="T38" fmla="*/ 2147483647 w 177"/>
              <a:gd name="T39" fmla="*/ 2147483647 h 219"/>
              <a:gd name="T40" fmla="*/ 2147483647 w 177"/>
              <a:gd name="T41" fmla="*/ 2147483647 h 219"/>
              <a:gd name="T42" fmla="*/ 2147483647 w 177"/>
              <a:gd name="T43" fmla="*/ 2147483647 h 219"/>
              <a:gd name="T44" fmla="*/ 2147483647 w 177"/>
              <a:gd name="T45" fmla="*/ 2147483647 h 219"/>
              <a:gd name="T46" fmla="*/ 2147483647 w 177"/>
              <a:gd name="T47" fmla="*/ 2147483647 h 219"/>
              <a:gd name="T48" fmla="*/ 2147483647 w 177"/>
              <a:gd name="T49" fmla="*/ 2147483647 h 219"/>
              <a:gd name="T50" fmla="*/ 2147483647 w 177"/>
              <a:gd name="T51" fmla="*/ 2147483647 h 219"/>
              <a:gd name="T52" fmla="*/ 2147483647 w 177"/>
              <a:gd name="T53" fmla="*/ 2147483647 h 219"/>
              <a:gd name="T54" fmla="*/ 2147483647 w 177"/>
              <a:gd name="T55" fmla="*/ 2147483647 h 219"/>
              <a:gd name="T56" fmla="*/ 2147483647 w 177"/>
              <a:gd name="T57" fmla="*/ 2147483647 h 219"/>
              <a:gd name="T58" fmla="*/ 2147483647 w 177"/>
              <a:gd name="T59" fmla="*/ 2147483647 h 219"/>
              <a:gd name="T60" fmla="*/ 2147483647 w 177"/>
              <a:gd name="T61" fmla="*/ 2147483647 h 219"/>
              <a:gd name="T62" fmla="*/ 2147483647 w 177"/>
              <a:gd name="T63" fmla="*/ 2147483647 h 219"/>
              <a:gd name="T64" fmla="*/ 2147483647 w 177"/>
              <a:gd name="T65" fmla="*/ 2147483647 h 219"/>
              <a:gd name="T66" fmla="*/ 2147483647 w 177"/>
              <a:gd name="T67" fmla="*/ 2147483647 h 219"/>
              <a:gd name="T68" fmla="*/ 2147483647 w 177"/>
              <a:gd name="T69" fmla="*/ 2147483647 h 219"/>
              <a:gd name="T70" fmla="*/ 2147483647 w 177"/>
              <a:gd name="T71" fmla="*/ 2147483647 h 219"/>
              <a:gd name="T72" fmla="*/ 2147483647 w 177"/>
              <a:gd name="T73" fmla="*/ 2147483647 h 219"/>
              <a:gd name="T74" fmla="*/ 2147483647 w 177"/>
              <a:gd name="T75" fmla="*/ 2147483647 h 219"/>
              <a:gd name="T76" fmla="*/ 2147483647 w 177"/>
              <a:gd name="T77" fmla="*/ 2147483647 h 219"/>
              <a:gd name="T78" fmla="*/ 2147483647 w 177"/>
              <a:gd name="T79" fmla="*/ 2147483647 h 219"/>
              <a:gd name="T80" fmla="*/ 2147483647 w 177"/>
              <a:gd name="T81" fmla="*/ 2147483647 h 219"/>
              <a:gd name="T82" fmla="*/ 2147483647 w 177"/>
              <a:gd name="T83" fmla="*/ 2147483647 h 219"/>
              <a:gd name="T84" fmla="*/ 2147483647 w 177"/>
              <a:gd name="T85" fmla="*/ 2147483647 h 219"/>
              <a:gd name="T86" fmla="*/ 2147483647 w 177"/>
              <a:gd name="T87" fmla="*/ 2147483647 h 219"/>
              <a:gd name="T88" fmla="*/ 2147483647 w 177"/>
              <a:gd name="T89" fmla="*/ 2147483647 h 219"/>
              <a:gd name="T90" fmla="*/ 2147483647 w 177"/>
              <a:gd name="T91" fmla="*/ 2147483647 h 219"/>
              <a:gd name="T92" fmla="*/ 2147483647 w 177"/>
              <a:gd name="T93" fmla="*/ 2147483647 h 219"/>
              <a:gd name="T94" fmla="*/ 2147483647 w 177"/>
              <a:gd name="T95" fmla="*/ 2147483647 h 219"/>
              <a:gd name="T96" fmla="*/ 2147483647 w 177"/>
              <a:gd name="T97" fmla="*/ 2147483647 h 219"/>
              <a:gd name="T98" fmla="*/ 2147483647 w 177"/>
              <a:gd name="T99" fmla="*/ 2147483647 h 219"/>
              <a:gd name="T100" fmla="*/ 2147483647 w 177"/>
              <a:gd name="T101" fmla="*/ 2147483647 h 219"/>
              <a:gd name="T102" fmla="*/ 2147483647 w 177"/>
              <a:gd name="T103" fmla="*/ 2147483647 h 219"/>
              <a:gd name="T104" fmla="*/ 2147483647 w 177"/>
              <a:gd name="T105" fmla="*/ 2147483647 h 219"/>
              <a:gd name="T106" fmla="*/ 2147483647 w 177"/>
              <a:gd name="T107" fmla="*/ 2147483647 h 219"/>
              <a:gd name="T108" fmla="*/ 2147483647 w 177"/>
              <a:gd name="T109" fmla="*/ 0 h 219"/>
              <a:gd name="T110" fmla="*/ 2147483647 w 177"/>
              <a:gd name="T111" fmla="*/ 2147483647 h 219"/>
              <a:gd name="T112" fmla="*/ 2147483647 w 177"/>
              <a:gd name="T113" fmla="*/ 2147483647 h 219"/>
              <a:gd name="T114" fmla="*/ 2147483647 w 177"/>
              <a:gd name="T115" fmla="*/ 2147483647 h 219"/>
              <a:gd name="T116" fmla="*/ 2147483647 w 177"/>
              <a:gd name="T117" fmla="*/ 2147483647 h 219"/>
              <a:gd name="T118" fmla="*/ 2147483647 w 177"/>
              <a:gd name="T119" fmla="*/ 2147483647 h 219"/>
              <a:gd name="T120" fmla="*/ 2147483647 w 177"/>
              <a:gd name="T121" fmla="*/ 2147483647 h 21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77"/>
              <a:gd name="T184" fmla="*/ 0 h 219"/>
              <a:gd name="T185" fmla="*/ 177 w 177"/>
              <a:gd name="T186" fmla="*/ 219 h 21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77" h="219">
                <a:moveTo>
                  <a:pt x="65" y="33"/>
                </a:moveTo>
                <a:lnTo>
                  <a:pt x="52" y="43"/>
                </a:lnTo>
                <a:lnTo>
                  <a:pt x="41" y="54"/>
                </a:lnTo>
                <a:lnTo>
                  <a:pt x="29" y="66"/>
                </a:lnTo>
                <a:lnTo>
                  <a:pt x="20" y="79"/>
                </a:lnTo>
                <a:lnTo>
                  <a:pt x="12" y="93"/>
                </a:lnTo>
                <a:lnTo>
                  <a:pt x="6" y="107"/>
                </a:lnTo>
                <a:lnTo>
                  <a:pt x="2" y="121"/>
                </a:lnTo>
                <a:lnTo>
                  <a:pt x="0" y="136"/>
                </a:lnTo>
                <a:lnTo>
                  <a:pt x="2" y="158"/>
                </a:lnTo>
                <a:lnTo>
                  <a:pt x="10" y="177"/>
                </a:lnTo>
                <a:lnTo>
                  <a:pt x="23" y="193"/>
                </a:lnTo>
                <a:lnTo>
                  <a:pt x="38" y="204"/>
                </a:lnTo>
                <a:lnTo>
                  <a:pt x="57" y="213"/>
                </a:lnTo>
                <a:lnTo>
                  <a:pt x="78" y="218"/>
                </a:lnTo>
                <a:lnTo>
                  <a:pt x="98" y="219"/>
                </a:lnTo>
                <a:lnTo>
                  <a:pt x="118" y="216"/>
                </a:lnTo>
                <a:lnTo>
                  <a:pt x="123" y="216"/>
                </a:lnTo>
                <a:lnTo>
                  <a:pt x="127" y="214"/>
                </a:lnTo>
                <a:lnTo>
                  <a:pt x="130" y="210"/>
                </a:lnTo>
                <a:lnTo>
                  <a:pt x="131" y="205"/>
                </a:lnTo>
                <a:lnTo>
                  <a:pt x="130" y="203"/>
                </a:lnTo>
                <a:lnTo>
                  <a:pt x="127" y="203"/>
                </a:lnTo>
                <a:lnTo>
                  <a:pt x="123" y="202"/>
                </a:lnTo>
                <a:lnTo>
                  <a:pt x="117" y="202"/>
                </a:lnTo>
                <a:lnTo>
                  <a:pt x="111" y="202"/>
                </a:lnTo>
                <a:lnTo>
                  <a:pt x="106" y="202"/>
                </a:lnTo>
                <a:lnTo>
                  <a:pt x="100" y="202"/>
                </a:lnTo>
                <a:lnTo>
                  <a:pt x="97" y="202"/>
                </a:lnTo>
                <a:lnTo>
                  <a:pt x="87" y="201"/>
                </a:lnTo>
                <a:lnTo>
                  <a:pt x="77" y="200"/>
                </a:lnTo>
                <a:lnTo>
                  <a:pt x="67" y="199"/>
                </a:lnTo>
                <a:lnTo>
                  <a:pt x="56" y="196"/>
                </a:lnTo>
                <a:lnTo>
                  <a:pt x="46" y="193"/>
                </a:lnTo>
                <a:lnTo>
                  <a:pt x="35" y="185"/>
                </a:lnTo>
                <a:lnTo>
                  <a:pt x="26" y="175"/>
                </a:lnTo>
                <a:lnTo>
                  <a:pt x="15" y="162"/>
                </a:lnTo>
                <a:lnTo>
                  <a:pt x="13" y="146"/>
                </a:lnTo>
                <a:lnTo>
                  <a:pt x="14" y="131"/>
                </a:lnTo>
                <a:lnTo>
                  <a:pt x="19" y="116"/>
                </a:lnTo>
                <a:lnTo>
                  <a:pt x="25" y="102"/>
                </a:lnTo>
                <a:lnTo>
                  <a:pt x="34" y="89"/>
                </a:lnTo>
                <a:lnTo>
                  <a:pt x="45" y="76"/>
                </a:lnTo>
                <a:lnTo>
                  <a:pt x="56" y="65"/>
                </a:lnTo>
                <a:lnTo>
                  <a:pt x="70" y="55"/>
                </a:lnTo>
                <a:lnTo>
                  <a:pt x="84" y="45"/>
                </a:lnTo>
                <a:lnTo>
                  <a:pt x="98" y="37"/>
                </a:lnTo>
                <a:lnTo>
                  <a:pt x="113" y="29"/>
                </a:lnTo>
                <a:lnTo>
                  <a:pt x="127" y="23"/>
                </a:lnTo>
                <a:lnTo>
                  <a:pt x="141" y="17"/>
                </a:lnTo>
                <a:lnTo>
                  <a:pt x="154" y="12"/>
                </a:lnTo>
                <a:lnTo>
                  <a:pt x="167" y="9"/>
                </a:lnTo>
                <a:lnTo>
                  <a:pt x="177" y="7"/>
                </a:lnTo>
                <a:lnTo>
                  <a:pt x="170" y="2"/>
                </a:lnTo>
                <a:lnTo>
                  <a:pt x="158" y="0"/>
                </a:lnTo>
                <a:lnTo>
                  <a:pt x="145" y="2"/>
                </a:lnTo>
                <a:lnTo>
                  <a:pt x="129" y="6"/>
                </a:lnTo>
                <a:lnTo>
                  <a:pt x="111" y="11"/>
                </a:lnTo>
                <a:lnTo>
                  <a:pt x="94" y="17"/>
                </a:lnTo>
                <a:lnTo>
                  <a:pt x="78" y="26"/>
                </a:lnTo>
                <a:lnTo>
                  <a:pt x="65" y="33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15" name="Freeform 1088"/>
          <p:cNvSpPr>
            <a:spLocks/>
          </p:cNvSpPr>
          <p:nvPr/>
        </p:nvSpPr>
        <p:spPr bwMode="auto">
          <a:xfrm>
            <a:off x="6750050" y="5343525"/>
            <a:ext cx="23813" cy="39688"/>
          </a:xfrm>
          <a:custGeom>
            <a:avLst/>
            <a:gdLst>
              <a:gd name="T0" fmla="*/ 2147483647 w 115"/>
              <a:gd name="T1" fmla="*/ 2147483647 h 170"/>
              <a:gd name="T2" fmla="*/ 2147483647 w 115"/>
              <a:gd name="T3" fmla="*/ 2147483647 h 170"/>
              <a:gd name="T4" fmla="*/ 2147483647 w 115"/>
              <a:gd name="T5" fmla="*/ 2147483647 h 170"/>
              <a:gd name="T6" fmla="*/ 2147483647 w 115"/>
              <a:gd name="T7" fmla="*/ 2147483647 h 170"/>
              <a:gd name="T8" fmla="*/ 2147483647 w 115"/>
              <a:gd name="T9" fmla="*/ 2147483647 h 170"/>
              <a:gd name="T10" fmla="*/ 2147483647 w 115"/>
              <a:gd name="T11" fmla="*/ 2147483647 h 170"/>
              <a:gd name="T12" fmla="*/ 2147483647 w 115"/>
              <a:gd name="T13" fmla="*/ 2147483647 h 170"/>
              <a:gd name="T14" fmla="*/ 2147483647 w 115"/>
              <a:gd name="T15" fmla="*/ 2147483647 h 170"/>
              <a:gd name="T16" fmla="*/ 2147483647 w 115"/>
              <a:gd name="T17" fmla="*/ 2147483647 h 170"/>
              <a:gd name="T18" fmla="*/ 2147483647 w 115"/>
              <a:gd name="T19" fmla="*/ 2147483647 h 170"/>
              <a:gd name="T20" fmla="*/ 2147483647 w 115"/>
              <a:gd name="T21" fmla="*/ 2147483647 h 170"/>
              <a:gd name="T22" fmla="*/ 2147483647 w 115"/>
              <a:gd name="T23" fmla="*/ 2147483647 h 170"/>
              <a:gd name="T24" fmla="*/ 2147483647 w 115"/>
              <a:gd name="T25" fmla="*/ 2147483647 h 170"/>
              <a:gd name="T26" fmla="*/ 2147483647 w 115"/>
              <a:gd name="T27" fmla="*/ 2147483647 h 170"/>
              <a:gd name="T28" fmla="*/ 2147483647 w 115"/>
              <a:gd name="T29" fmla="*/ 2147483647 h 170"/>
              <a:gd name="T30" fmla="*/ 2147483647 w 115"/>
              <a:gd name="T31" fmla="*/ 2147483647 h 170"/>
              <a:gd name="T32" fmla="*/ 2147483647 w 115"/>
              <a:gd name="T33" fmla="*/ 2147483647 h 170"/>
              <a:gd name="T34" fmla="*/ 2147483647 w 115"/>
              <a:gd name="T35" fmla="*/ 2147483647 h 170"/>
              <a:gd name="T36" fmla="*/ 2147483647 w 115"/>
              <a:gd name="T37" fmla="*/ 2147483647 h 170"/>
              <a:gd name="T38" fmla="*/ 2147483647 w 115"/>
              <a:gd name="T39" fmla="*/ 2147483647 h 170"/>
              <a:gd name="T40" fmla="*/ 2147483647 w 115"/>
              <a:gd name="T41" fmla="*/ 2147483647 h 170"/>
              <a:gd name="T42" fmla="*/ 2147483647 w 115"/>
              <a:gd name="T43" fmla="*/ 2147483647 h 170"/>
              <a:gd name="T44" fmla="*/ 2147483647 w 115"/>
              <a:gd name="T45" fmla="*/ 2147483647 h 170"/>
              <a:gd name="T46" fmla="*/ 2147483647 w 115"/>
              <a:gd name="T47" fmla="*/ 2147483647 h 170"/>
              <a:gd name="T48" fmla="*/ 2147483647 w 115"/>
              <a:gd name="T49" fmla="*/ 2147483647 h 170"/>
              <a:gd name="T50" fmla="*/ 2147483647 w 115"/>
              <a:gd name="T51" fmla="*/ 2147483647 h 170"/>
              <a:gd name="T52" fmla="*/ 2147483647 w 115"/>
              <a:gd name="T53" fmla="*/ 2147483647 h 170"/>
              <a:gd name="T54" fmla="*/ 2147483647 w 115"/>
              <a:gd name="T55" fmla="*/ 2147483647 h 170"/>
              <a:gd name="T56" fmla="*/ 2147483647 w 115"/>
              <a:gd name="T57" fmla="*/ 2147483647 h 170"/>
              <a:gd name="T58" fmla="*/ 2147483647 w 115"/>
              <a:gd name="T59" fmla="*/ 2147483647 h 170"/>
              <a:gd name="T60" fmla="*/ 2147483647 w 115"/>
              <a:gd name="T61" fmla="*/ 0 h 170"/>
              <a:gd name="T62" fmla="*/ 2147483647 w 115"/>
              <a:gd name="T63" fmla="*/ 2147483647 h 170"/>
              <a:gd name="T64" fmla="*/ 0 w 115"/>
              <a:gd name="T65" fmla="*/ 2147483647 h 170"/>
              <a:gd name="T66" fmla="*/ 2147483647 w 115"/>
              <a:gd name="T67" fmla="*/ 2147483647 h 170"/>
              <a:gd name="T68" fmla="*/ 2147483647 w 115"/>
              <a:gd name="T69" fmla="*/ 2147483647 h 170"/>
              <a:gd name="T70" fmla="*/ 2147483647 w 115"/>
              <a:gd name="T71" fmla="*/ 2147483647 h 170"/>
              <a:gd name="T72" fmla="*/ 2147483647 w 115"/>
              <a:gd name="T73" fmla="*/ 2147483647 h 170"/>
              <a:gd name="T74" fmla="*/ 2147483647 w 115"/>
              <a:gd name="T75" fmla="*/ 2147483647 h 170"/>
              <a:gd name="T76" fmla="*/ 2147483647 w 115"/>
              <a:gd name="T77" fmla="*/ 2147483647 h 170"/>
              <a:gd name="T78" fmla="*/ 2147483647 w 115"/>
              <a:gd name="T79" fmla="*/ 2147483647 h 170"/>
              <a:gd name="T80" fmla="*/ 2147483647 w 115"/>
              <a:gd name="T81" fmla="*/ 2147483647 h 17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5"/>
              <a:gd name="T124" fmla="*/ 0 h 170"/>
              <a:gd name="T125" fmla="*/ 115 w 115"/>
              <a:gd name="T126" fmla="*/ 170 h 17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5" h="170">
                <a:moveTo>
                  <a:pt x="97" y="57"/>
                </a:moveTo>
                <a:lnTo>
                  <a:pt x="100" y="75"/>
                </a:lnTo>
                <a:lnTo>
                  <a:pt x="98" y="90"/>
                </a:lnTo>
                <a:lnTo>
                  <a:pt x="91" y="103"/>
                </a:lnTo>
                <a:lnTo>
                  <a:pt x="80" y="114"/>
                </a:lnTo>
                <a:lnTo>
                  <a:pt x="68" y="125"/>
                </a:lnTo>
                <a:lnTo>
                  <a:pt x="54" y="135"/>
                </a:lnTo>
                <a:lnTo>
                  <a:pt x="39" y="145"/>
                </a:lnTo>
                <a:lnTo>
                  <a:pt x="27" y="155"/>
                </a:lnTo>
                <a:lnTo>
                  <a:pt x="25" y="158"/>
                </a:lnTo>
                <a:lnTo>
                  <a:pt x="23" y="160"/>
                </a:lnTo>
                <a:lnTo>
                  <a:pt x="23" y="164"/>
                </a:lnTo>
                <a:lnTo>
                  <a:pt x="26" y="167"/>
                </a:lnTo>
                <a:lnTo>
                  <a:pt x="28" y="169"/>
                </a:lnTo>
                <a:lnTo>
                  <a:pt x="31" y="170"/>
                </a:lnTo>
                <a:lnTo>
                  <a:pt x="34" y="170"/>
                </a:lnTo>
                <a:lnTo>
                  <a:pt x="37" y="169"/>
                </a:lnTo>
                <a:lnTo>
                  <a:pt x="53" y="159"/>
                </a:lnTo>
                <a:lnTo>
                  <a:pt x="69" y="149"/>
                </a:lnTo>
                <a:lnTo>
                  <a:pt x="83" y="137"/>
                </a:lnTo>
                <a:lnTo>
                  <a:pt x="97" y="123"/>
                </a:lnTo>
                <a:lnTo>
                  <a:pt x="106" y="108"/>
                </a:lnTo>
                <a:lnTo>
                  <a:pt x="113" y="91"/>
                </a:lnTo>
                <a:lnTo>
                  <a:pt x="115" y="73"/>
                </a:lnTo>
                <a:lnTo>
                  <a:pt x="111" y="53"/>
                </a:lnTo>
                <a:lnTo>
                  <a:pt x="101" y="39"/>
                </a:lnTo>
                <a:lnTo>
                  <a:pt x="89" y="26"/>
                </a:lnTo>
                <a:lnTo>
                  <a:pt x="72" y="15"/>
                </a:lnTo>
                <a:lnTo>
                  <a:pt x="55" y="8"/>
                </a:lnTo>
                <a:lnTo>
                  <a:pt x="37" y="2"/>
                </a:lnTo>
                <a:lnTo>
                  <a:pt x="21" y="0"/>
                </a:lnTo>
                <a:lnTo>
                  <a:pt x="9" y="1"/>
                </a:lnTo>
                <a:lnTo>
                  <a:pt x="0" y="5"/>
                </a:lnTo>
                <a:lnTo>
                  <a:pt x="15" y="10"/>
                </a:lnTo>
                <a:lnTo>
                  <a:pt x="30" y="13"/>
                </a:lnTo>
                <a:lnTo>
                  <a:pt x="43" y="16"/>
                </a:lnTo>
                <a:lnTo>
                  <a:pt x="57" y="20"/>
                </a:lnTo>
                <a:lnTo>
                  <a:pt x="70" y="26"/>
                </a:lnTo>
                <a:lnTo>
                  <a:pt x="81" y="33"/>
                </a:lnTo>
                <a:lnTo>
                  <a:pt x="91" y="43"/>
                </a:lnTo>
                <a:lnTo>
                  <a:pt x="97" y="5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16" name="Freeform 1089"/>
          <p:cNvSpPr>
            <a:spLocks/>
          </p:cNvSpPr>
          <p:nvPr/>
        </p:nvSpPr>
        <p:spPr bwMode="auto">
          <a:xfrm>
            <a:off x="6667500" y="5335588"/>
            <a:ext cx="57150" cy="79375"/>
          </a:xfrm>
          <a:custGeom>
            <a:avLst/>
            <a:gdLst>
              <a:gd name="T0" fmla="*/ 2147483647 w 289"/>
              <a:gd name="T1" fmla="*/ 2147483647 h 352"/>
              <a:gd name="T2" fmla="*/ 2147483647 w 289"/>
              <a:gd name="T3" fmla="*/ 2147483647 h 352"/>
              <a:gd name="T4" fmla="*/ 2147483647 w 289"/>
              <a:gd name="T5" fmla="*/ 2147483647 h 352"/>
              <a:gd name="T6" fmla="*/ 0 w 289"/>
              <a:gd name="T7" fmla="*/ 2147483647 h 352"/>
              <a:gd name="T8" fmla="*/ 2147483647 w 289"/>
              <a:gd name="T9" fmla="*/ 2147483647 h 352"/>
              <a:gd name="T10" fmla="*/ 2147483647 w 289"/>
              <a:gd name="T11" fmla="*/ 2147483647 h 352"/>
              <a:gd name="T12" fmla="*/ 2147483647 w 289"/>
              <a:gd name="T13" fmla="*/ 2147483647 h 352"/>
              <a:gd name="T14" fmla="*/ 2147483647 w 289"/>
              <a:gd name="T15" fmla="*/ 2147483647 h 352"/>
              <a:gd name="T16" fmla="*/ 2147483647 w 289"/>
              <a:gd name="T17" fmla="*/ 2147483647 h 352"/>
              <a:gd name="T18" fmla="*/ 2147483647 w 289"/>
              <a:gd name="T19" fmla="*/ 2147483647 h 352"/>
              <a:gd name="T20" fmla="*/ 2147483647 w 289"/>
              <a:gd name="T21" fmla="*/ 2147483647 h 352"/>
              <a:gd name="T22" fmla="*/ 2147483647 w 289"/>
              <a:gd name="T23" fmla="*/ 2147483647 h 352"/>
              <a:gd name="T24" fmla="*/ 2147483647 w 289"/>
              <a:gd name="T25" fmla="*/ 2147483647 h 352"/>
              <a:gd name="T26" fmla="*/ 2147483647 w 289"/>
              <a:gd name="T27" fmla="*/ 2147483647 h 352"/>
              <a:gd name="T28" fmla="*/ 2147483647 w 289"/>
              <a:gd name="T29" fmla="*/ 2147483647 h 352"/>
              <a:gd name="T30" fmla="*/ 2147483647 w 289"/>
              <a:gd name="T31" fmla="*/ 2147483647 h 352"/>
              <a:gd name="T32" fmla="*/ 2147483647 w 289"/>
              <a:gd name="T33" fmla="*/ 2147483647 h 352"/>
              <a:gd name="T34" fmla="*/ 2147483647 w 289"/>
              <a:gd name="T35" fmla="*/ 2147483647 h 352"/>
              <a:gd name="T36" fmla="*/ 2147483647 w 289"/>
              <a:gd name="T37" fmla="*/ 2147483647 h 352"/>
              <a:gd name="T38" fmla="*/ 2147483647 w 289"/>
              <a:gd name="T39" fmla="*/ 2147483647 h 352"/>
              <a:gd name="T40" fmla="*/ 2147483647 w 289"/>
              <a:gd name="T41" fmla="*/ 2147483647 h 352"/>
              <a:gd name="T42" fmla="*/ 2147483647 w 289"/>
              <a:gd name="T43" fmla="*/ 2147483647 h 352"/>
              <a:gd name="T44" fmla="*/ 2147483647 w 289"/>
              <a:gd name="T45" fmla="*/ 2147483647 h 352"/>
              <a:gd name="T46" fmla="*/ 2147483647 w 289"/>
              <a:gd name="T47" fmla="*/ 2147483647 h 352"/>
              <a:gd name="T48" fmla="*/ 2147483647 w 289"/>
              <a:gd name="T49" fmla="*/ 2147483647 h 352"/>
              <a:gd name="T50" fmla="*/ 2147483647 w 289"/>
              <a:gd name="T51" fmla="*/ 2147483647 h 352"/>
              <a:gd name="T52" fmla="*/ 2147483647 w 289"/>
              <a:gd name="T53" fmla="*/ 2147483647 h 352"/>
              <a:gd name="T54" fmla="*/ 2147483647 w 289"/>
              <a:gd name="T55" fmla="*/ 2147483647 h 352"/>
              <a:gd name="T56" fmla="*/ 2147483647 w 289"/>
              <a:gd name="T57" fmla="*/ 2147483647 h 352"/>
              <a:gd name="T58" fmla="*/ 2147483647 w 289"/>
              <a:gd name="T59" fmla="*/ 2147483647 h 352"/>
              <a:gd name="T60" fmla="*/ 2147483647 w 289"/>
              <a:gd name="T61" fmla="*/ 2147483647 h 352"/>
              <a:gd name="T62" fmla="*/ 2147483647 w 289"/>
              <a:gd name="T63" fmla="*/ 2147483647 h 352"/>
              <a:gd name="T64" fmla="*/ 2147483647 w 289"/>
              <a:gd name="T65" fmla="*/ 2147483647 h 352"/>
              <a:gd name="T66" fmla="*/ 2147483647 w 289"/>
              <a:gd name="T67" fmla="*/ 2147483647 h 352"/>
              <a:gd name="T68" fmla="*/ 2147483647 w 289"/>
              <a:gd name="T69" fmla="*/ 2147483647 h 352"/>
              <a:gd name="T70" fmla="*/ 2147483647 w 289"/>
              <a:gd name="T71" fmla="*/ 2147483647 h 352"/>
              <a:gd name="T72" fmla="*/ 2147483647 w 289"/>
              <a:gd name="T73" fmla="*/ 2147483647 h 352"/>
              <a:gd name="T74" fmla="*/ 2147483647 w 289"/>
              <a:gd name="T75" fmla="*/ 2147483647 h 352"/>
              <a:gd name="T76" fmla="*/ 2147483647 w 289"/>
              <a:gd name="T77" fmla="*/ 2147483647 h 352"/>
              <a:gd name="T78" fmla="*/ 2147483647 w 289"/>
              <a:gd name="T79" fmla="*/ 2147483647 h 352"/>
              <a:gd name="T80" fmla="*/ 2147483647 w 289"/>
              <a:gd name="T81" fmla="*/ 0 h 352"/>
              <a:gd name="T82" fmla="*/ 2147483647 w 289"/>
              <a:gd name="T83" fmla="*/ 2147483647 h 352"/>
              <a:gd name="T84" fmla="*/ 2147483647 w 289"/>
              <a:gd name="T85" fmla="*/ 2147483647 h 352"/>
              <a:gd name="T86" fmla="*/ 2147483647 w 289"/>
              <a:gd name="T87" fmla="*/ 2147483647 h 35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2"/>
              <a:gd name="T134" fmla="*/ 289 w 289"/>
              <a:gd name="T135" fmla="*/ 352 h 35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2">
                <a:moveTo>
                  <a:pt x="113" y="47"/>
                </a:moveTo>
                <a:lnTo>
                  <a:pt x="90" y="65"/>
                </a:lnTo>
                <a:lnTo>
                  <a:pt x="68" y="85"/>
                </a:lnTo>
                <a:lnTo>
                  <a:pt x="48" y="106"/>
                </a:lnTo>
                <a:lnTo>
                  <a:pt x="31" y="130"/>
                </a:lnTo>
                <a:lnTo>
                  <a:pt x="16" y="156"/>
                </a:lnTo>
                <a:lnTo>
                  <a:pt x="5" y="182"/>
                </a:lnTo>
                <a:lnTo>
                  <a:pt x="0" y="211"/>
                </a:lnTo>
                <a:lnTo>
                  <a:pt x="1" y="241"/>
                </a:lnTo>
                <a:lnTo>
                  <a:pt x="3" y="249"/>
                </a:lnTo>
                <a:lnTo>
                  <a:pt x="6" y="257"/>
                </a:lnTo>
                <a:lnTo>
                  <a:pt x="10" y="264"/>
                </a:lnTo>
                <a:lnTo>
                  <a:pt x="14" y="271"/>
                </a:lnTo>
                <a:lnTo>
                  <a:pt x="19" y="277"/>
                </a:lnTo>
                <a:lnTo>
                  <a:pt x="24" y="284"/>
                </a:lnTo>
                <a:lnTo>
                  <a:pt x="31" y="289"/>
                </a:lnTo>
                <a:lnTo>
                  <a:pt x="37" y="293"/>
                </a:lnTo>
                <a:lnTo>
                  <a:pt x="51" y="302"/>
                </a:lnTo>
                <a:lnTo>
                  <a:pt x="64" y="309"/>
                </a:lnTo>
                <a:lnTo>
                  <a:pt x="78" y="316"/>
                </a:lnTo>
                <a:lnTo>
                  <a:pt x="93" y="321"/>
                </a:lnTo>
                <a:lnTo>
                  <a:pt x="107" y="327"/>
                </a:lnTo>
                <a:lnTo>
                  <a:pt x="122" y="331"/>
                </a:lnTo>
                <a:lnTo>
                  <a:pt x="137" y="335"/>
                </a:lnTo>
                <a:lnTo>
                  <a:pt x="151" y="338"/>
                </a:lnTo>
                <a:lnTo>
                  <a:pt x="167" y="342"/>
                </a:lnTo>
                <a:lnTo>
                  <a:pt x="183" y="344"/>
                </a:lnTo>
                <a:lnTo>
                  <a:pt x="198" y="346"/>
                </a:lnTo>
                <a:lnTo>
                  <a:pt x="213" y="348"/>
                </a:lnTo>
                <a:lnTo>
                  <a:pt x="229" y="349"/>
                </a:lnTo>
                <a:lnTo>
                  <a:pt x="245" y="350"/>
                </a:lnTo>
                <a:lnTo>
                  <a:pt x="260" y="351"/>
                </a:lnTo>
                <a:lnTo>
                  <a:pt x="275" y="352"/>
                </a:lnTo>
                <a:lnTo>
                  <a:pt x="280" y="352"/>
                </a:lnTo>
                <a:lnTo>
                  <a:pt x="284" y="349"/>
                </a:lnTo>
                <a:lnTo>
                  <a:pt x="287" y="346"/>
                </a:lnTo>
                <a:lnTo>
                  <a:pt x="289" y="340"/>
                </a:lnTo>
                <a:lnTo>
                  <a:pt x="289" y="335"/>
                </a:lnTo>
                <a:lnTo>
                  <a:pt x="287" y="331"/>
                </a:lnTo>
                <a:lnTo>
                  <a:pt x="283" y="328"/>
                </a:lnTo>
                <a:lnTo>
                  <a:pt x="279" y="327"/>
                </a:lnTo>
                <a:lnTo>
                  <a:pt x="264" y="327"/>
                </a:lnTo>
                <a:lnTo>
                  <a:pt x="250" y="327"/>
                </a:lnTo>
                <a:lnTo>
                  <a:pt x="235" y="326"/>
                </a:lnTo>
                <a:lnTo>
                  <a:pt x="222" y="324"/>
                </a:lnTo>
                <a:lnTo>
                  <a:pt x="207" y="323"/>
                </a:lnTo>
                <a:lnTo>
                  <a:pt x="192" y="321"/>
                </a:lnTo>
                <a:lnTo>
                  <a:pt x="179" y="319"/>
                </a:lnTo>
                <a:lnTo>
                  <a:pt x="164" y="317"/>
                </a:lnTo>
                <a:lnTo>
                  <a:pt x="150" y="314"/>
                </a:lnTo>
                <a:lnTo>
                  <a:pt x="136" y="311"/>
                </a:lnTo>
                <a:lnTo>
                  <a:pt x="122" y="306"/>
                </a:lnTo>
                <a:lnTo>
                  <a:pt x="108" y="302"/>
                </a:lnTo>
                <a:lnTo>
                  <a:pt x="95" y="298"/>
                </a:lnTo>
                <a:lnTo>
                  <a:pt x="82" y="291"/>
                </a:lnTo>
                <a:lnTo>
                  <a:pt x="68" y="285"/>
                </a:lnTo>
                <a:lnTo>
                  <a:pt x="56" y="278"/>
                </a:lnTo>
                <a:lnTo>
                  <a:pt x="45" y="271"/>
                </a:lnTo>
                <a:lnTo>
                  <a:pt x="37" y="260"/>
                </a:lnTo>
                <a:lnTo>
                  <a:pt x="32" y="250"/>
                </a:lnTo>
                <a:lnTo>
                  <a:pt x="27" y="237"/>
                </a:lnTo>
                <a:lnTo>
                  <a:pt x="27" y="222"/>
                </a:lnTo>
                <a:lnTo>
                  <a:pt x="30" y="203"/>
                </a:lnTo>
                <a:lnTo>
                  <a:pt x="34" y="183"/>
                </a:lnTo>
                <a:lnTo>
                  <a:pt x="38" y="169"/>
                </a:lnTo>
                <a:lnTo>
                  <a:pt x="45" y="153"/>
                </a:lnTo>
                <a:lnTo>
                  <a:pt x="54" y="140"/>
                </a:lnTo>
                <a:lnTo>
                  <a:pt x="61" y="127"/>
                </a:lnTo>
                <a:lnTo>
                  <a:pt x="71" y="115"/>
                </a:lnTo>
                <a:lnTo>
                  <a:pt x="80" y="103"/>
                </a:lnTo>
                <a:lnTo>
                  <a:pt x="90" y="93"/>
                </a:lnTo>
                <a:lnTo>
                  <a:pt x="102" y="82"/>
                </a:lnTo>
                <a:lnTo>
                  <a:pt x="116" y="70"/>
                </a:lnTo>
                <a:lnTo>
                  <a:pt x="129" y="59"/>
                </a:lnTo>
                <a:lnTo>
                  <a:pt x="145" y="49"/>
                </a:lnTo>
                <a:lnTo>
                  <a:pt x="162" y="38"/>
                </a:lnTo>
                <a:lnTo>
                  <a:pt x="180" y="28"/>
                </a:lnTo>
                <a:lnTo>
                  <a:pt x="197" y="20"/>
                </a:lnTo>
                <a:lnTo>
                  <a:pt x="212" y="12"/>
                </a:lnTo>
                <a:lnTo>
                  <a:pt x="227" y="6"/>
                </a:lnTo>
                <a:lnTo>
                  <a:pt x="240" y="1"/>
                </a:lnTo>
                <a:lnTo>
                  <a:pt x="228" y="0"/>
                </a:lnTo>
                <a:lnTo>
                  <a:pt x="213" y="1"/>
                </a:lnTo>
                <a:lnTo>
                  <a:pt x="198" y="5"/>
                </a:lnTo>
                <a:lnTo>
                  <a:pt x="180" y="10"/>
                </a:lnTo>
                <a:lnTo>
                  <a:pt x="162" y="18"/>
                </a:lnTo>
                <a:lnTo>
                  <a:pt x="144" y="26"/>
                </a:lnTo>
                <a:lnTo>
                  <a:pt x="127" y="36"/>
                </a:lnTo>
                <a:lnTo>
                  <a:pt x="113" y="4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17" name="Freeform 1090"/>
          <p:cNvSpPr>
            <a:spLocks/>
          </p:cNvSpPr>
          <p:nvPr/>
        </p:nvSpPr>
        <p:spPr bwMode="auto">
          <a:xfrm>
            <a:off x="6748463" y="5332413"/>
            <a:ext cx="50800" cy="53975"/>
          </a:xfrm>
          <a:custGeom>
            <a:avLst/>
            <a:gdLst>
              <a:gd name="T0" fmla="*/ 2147483647 w 252"/>
              <a:gd name="T1" fmla="*/ 2147483647 h 235"/>
              <a:gd name="T2" fmla="*/ 2147483647 w 252"/>
              <a:gd name="T3" fmla="*/ 2147483647 h 235"/>
              <a:gd name="T4" fmla="*/ 2147483647 w 252"/>
              <a:gd name="T5" fmla="*/ 2147483647 h 235"/>
              <a:gd name="T6" fmla="*/ 2147483647 w 252"/>
              <a:gd name="T7" fmla="*/ 2147483647 h 235"/>
              <a:gd name="T8" fmla="*/ 2147483647 w 252"/>
              <a:gd name="T9" fmla="*/ 2147483647 h 235"/>
              <a:gd name="T10" fmla="*/ 2147483647 w 252"/>
              <a:gd name="T11" fmla="*/ 2147483647 h 235"/>
              <a:gd name="T12" fmla="*/ 2147483647 w 252"/>
              <a:gd name="T13" fmla="*/ 2147483647 h 235"/>
              <a:gd name="T14" fmla="*/ 2147483647 w 252"/>
              <a:gd name="T15" fmla="*/ 2147483647 h 235"/>
              <a:gd name="T16" fmla="*/ 2147483647 w 252"/>
              <a:gd name="T17" fmla="*/ 2147483647 h 235"/>
              <a:gd name="T18" fmla="*/ 2147483647 w 252"/>
              <a:gd name="T19" fmla="*/ 2147483647 h 235"/>
              <a:gd name="T20" fmla="*/ 2147483647 w 252"/>
              <a:gd name="T21" fmla="*/ 2147483647 h 235"/>
              <a:gd name="T22" fmla="*/ 2147483647 w 252"/>
              <a:gd name="T23" fmla="*/ 2147483647 h 235"/>
              <a:gd name="T24" fmla="*/ 2147483647 w 252"/>
              <a:gd name="T25" fmla="*/ 2147483647 h 235"/>
              <a:gd name="T26" fmla="*/ 2147483647 w 252"/>
              <a:gd name="T27" fmla="*/ 2147483647 h 235"/>
              <a:gd name="T28" fmla="*/ 2147483647 w 252"/>
              <a:gd name="T29" fmla="*/ 2147483647 h 235"/>
              <a:gd name="T30" fmla="*/ 2147483647 w 252"/>
              <a:gd name="T31" fmla="*/ 2147483647 h 235"/>
              <a:gd name="T32" fmla="*/ 2147483647 w 252"/>
              <a:gd name="T33" fmla="*/ 2147483647 h 235"/>
              <a:gd name="T34" fmla="*/ 2147483647 w 252"/>
              <a:gd name="T35" fmla="*/ 2147483647 h 235"/>
              <a:gd name="T36" fmla="*/ 2147483647 w 252"/>
              <a:gd name="T37" fmla="*/ 2147483647 h 235"/>
              <a:gd name="T38" fmla="*/ 2147483647 w 252"/>
              <a:gd name="T39" fmla="*/ 2147483647 h 235"/>
              <a:gd name="T40" fmla="*/ 2147483647 w 252"/>
              <a:gd name="T41" fmla="*/ 2147483647 h 235"/>
              <a:gd name="T42" fmla="*/ 2147483647 w 252"/>
              <a:gd name="T43" fmla="*/ 2147483647 h 235"/>
              <a:gd name="T44" fmla="*/ 2147483647 w 252"/>
              <a:gd name="T45" fmla="*/ 2147483647 h 235"/>
              <a:gd name="T46" fmla="*/ 2147483647 w 252"/>
              <a:gd name="T47" fmla="*/ 2147483647 h 235"/>
              <a:gd name="T48" fmla="*/ 2147483647 w 252"/>
              <a:gd name="T49" fmla="*/ 2147483647 h 235"/>
              <a:gd name="T50" fmla="*/ 2147483647 w 252"/>
              <a:gd name="T51" fmla="*/ 2147483647 h 235"/>
              <a:gd name="T52" fmla="*/ 2147483647 w 252"/>
              <a:gd name="T53" fmla="*/ 2147483647 h 235"/>
              <a:gd name="T54" fmla="*/ 2147483647 w 252"/>
              <a:gd name="T55" fmla="*/ 2147483647 h 235"/>
              <a:gd name="T56" fmla="*/ 2147483647 w 252"/>
              <a:gd name="T57" fmla="*/ 2147483647 h 235"/>
              <a:gd name="T58" fmla="*/ 2147483647 w 252"/>
              <a:gd name="T59" fmla="*/ 2147483647 h 235"/>
              <a:gd name="T60" fmla="*/ 2147483647 w 252"/>
              <a:gd name="T61" fmla="*/ 2147483647 h 235"/>
              <a:gd name="T62" fmla="*/ 2147483647 w 252"/>
              <a:gd name="T63" fmla="*/ 2147483647 h 235"/>
              <a:gd name="T64" fmla="*/ 2147483647 w 252"/>
              <a:gd name="T65" fmla="*/ 2147483647 h 235"/>
              <a:gd name="T66" fmla="*/ 2147483647 w 252"/>
              <a:gd name="T67" fmla="*/ 2147483647 h 235"/>
              <a:gd name="T68" fmla="*/ 2147483647 w 252"/>
              <a:gd name="T69" fmla="*/ 2147483647 h 235"/>
              <a:gd name="T70" fmla="*/ 2147483647 w 252"/>
              <a:gd name="T71" fmla="*/ 2147483647 h 235"/>
              <a:gd name="T72" fmla="*/ 2147483647 w 252"/>
              <a:gd name="T73" fmla="*/ 2147483647 h 235"/>
              <a:gd name="T74" fmla="*/ 2147483647 w 252"/>
              <a:gd name="T75" fmla="*/ 2147483647 h 235"/>
              <a:gd name="T76" fmla="*/ 2147483647 w 252"/>
              <a:gd name="T77" fmla="*/ 2147483647 h 235"/>
              <a:gd name="T78" fmla="*/ 2147483647 w 252"/>
              <a:gd name="T79" fmla="*/ 0 h 235"/>
              <a:gd name="T80" fmla="*/ 2147483647 w 252"/>
              <a:gd name="T81" fmla="*/ 0 h 235"/>
              <a:gd name="T82" fmla="*/ 2147483647 w 252"/>
              <a:gd name="T83" fmla="*/ 0 h 235"/>
              <a:gd name="T84" fmla="*/ 2147483647 w 252"/>
              <a:gd name="T85" fmla="*/ 2147483647 h 235"/>
              <a:gd name="T86" fmla="*/ 2147483647 w 252"/>
              <a:gd name="T87" fmla="*/ 2147483647 h 235"/>
              <a:gd name="T88" fmla="*/ 0 w 252"/>
              <a:gd name="T89" fmla="*/ 2147483647 h 235"/>
              <a:gd name="T90" fmla="*/ 2147483647 w 252"/>
              <a:gd name="T91" fmla="*/ 2147483647 h 235"/>
              <a:gd name="T92" fmla="*/ 2147483647 w 252"/>
              <a:gd name="T93" fmla="*/ 2147483647 h 235"/>
              <a:gd name="T94" fmla="*/ 2147483647 w 252"/>
              <a:gd name="T95" fmla="*/ 2147483647 h 235"/>
              <a:gd name="T96" fmla="*/ 2147483647 w 252"/>
              <a:gd name="T97" fmla="*/ 2147483647 h 235"/>
              <a:gd name="T98" fmla="*/ 2147483647 w 252"/>
              <a:gd name="T99" fmla="*/ 2147483647 h 235"/>
              <a:gd name="T100" fmla="*/ 2147483647 w 252"/>
              <a:gd name="T101" fmla="*/ 2147483647 h 235"/>
              <a:gd name="T102" fmla="*/ 2147483647 w 252"/>
              <a:gd name="T103" fmla="*/ 2147483647 h 235"/>
              <a:gd name="T104" fmla="*/ 2147483647 w 252"/>
              <a:gd name="T105" fmla="*/ 2147483647 h 235"/>
              <a:gd name="T106" fmla="*/ 2147483647 w 252"/>
              <a:gd name="T107" fmla="*/ 2147483647 h 235"/>
              <a:gd name="T108" fmla="*/ 2147483647 w 252"/>
              <a:gd name="T109" fmla="*/ 2147483647 h 235"/>
              <a:gd name="T110" fmla="*/ 2147483647 w 252"/>
              <a:gd name="T111" fmla="*/ 2147483647 h 235"/>
              <a:gd name="T112" fmla="*/ 2147483647 w 252"/>
              <a:gd name="T113" fmla="*/ 2147483647 h 235"/>
              <a:gd name="T114" fmla="*/ 2147483647 w 252"/>
              <a:gd name="T115" fmla="*/ 2147483647 h 235"/>
              <a:gd name="T116" fmla="*/ 2147483647 w 252"/>
              <a:gd name="T117" fmla="*/ 2147483647 h 235"/>
              <a:gd name="T118" fmla="*/ 2147483647 w 252"/>
              <a:gd name="T119" fmla="*/ 2147483647 h 235"/>
              <a:gd name="T120" fmla="*/ 2147483647 w 252"/>
              <a:gd name="T121" fmla="*/ 2147483647 h 23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2"/>
              <a:gd name="T184" fmla="*/ 0 h 235"/>
              <a:gd name="T185" fmla="*/ 252 w 252"/>
              <a:gd name="T186" fmla="*/ 235 h 23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2" h="235">
                <a:moveTo>
                  <a:pt x="210" y="72"/>
                </a:moveTo>
                <a:lnTo>
                  <a:pt x="222" y="85"/>
                </a:lnTo>
                <a:lnTo>
                  <a:pt x="228" y="100"/>
                </a:lnTo>
                <a:lnTo>
                  <a:pt x="232" y="116"/>
                </a:lnTo>
                <a:lnTo>
                  <a:pt x="232" y="133"/>
                </a:lnTo>
                <a:lnTo>
                  <a:pt x="230" y="147"/>
                </a:lnTo>
                <a:lnTo>
                  <a:pt x="226" y="159"/>
                </a:lnTo>
                <a:lnTo>
                  <a:pt x="218" y="171"/>
                </a:lnTo>
                <a:lnTo>
                  <a:pt x="211" y="180"/>
                </a:lnTo>
                <a:lnTo>
                  <a:pt x="202" y="191"/>
                </a:lnTo>
                <a:lnTo>
                  <a:pt x="192" y="200"/>
                </a:lnTo>
                <a:lnTo>
                  <a:pt x="183" y="209"/>
                </a:lnTo>
                <a:lnTo>
                  <a:pt x="173" y="219"/>
                </a:lnTo>
                <a:lnTo>
                  <a:pt x="171" y="222"/>
                </a:lnTo>
                <a:lnTo>
                  <a:pt x="170" y="225"/>
                </a:lnTo>
                <a:lnTo>
                  <a:pt x="171" y="229"/>
                </a:lnTo>
                <a:lnTo>
                  <a:pt x="173" y="232"/>
                </a:lnTo>
                <a:lnTo>
                  <a:pt x="176" y="234"/>
                </a:lnTo>
                <a:lnTo>
                  <a:pt x="180" y="235"/>
                </a:lnTo>
                <a:lnTo>
                  <a:pt x="184" y="234"/>
                </a:lnTo>
                <a:lnTo>
                  <a:pt x="187" y="232"/>
                </a:lnTo>
                <a:lnTo>
                  <a:pt x="208" y="218"/>
                </a:lnTo>
                <a:lnTo>
                  <a:pt x="225" y="200"/>
                </a:lnTo>
                <a:lnTo>
                  <a:pt x="239" y="178"/>
                </a:lnTo>
                <a:lnTo>
                  <a:pt x="249" y="156"/>
                </a:lnTo>
                <a:lnTo>
                  <a:pt x="252" y="131"/>
                </a:lnTo>
                <a:lnTo>
                  <a:pt x="250" y="108"/>
                </a:lnTo>
                <a:lnTo>
                  <a:pt x="242" y="85"/>
                </a:lnTo>
                <a:lnTo>
                  <a:pt x="225" y="65"/>
                </a:lnTo>
                <a:lnTo>
                  <a:pt x="212" y="54"/>
                </a:lnTo>
                <a:lnTo>
                  <a:pt x="197" y="45"/>
                </a:lnTo>
                <a:lnTo>
                  <a:pt x="181" y="36"/>
                </a:lnTo>
                <a:lnTo>
                  <a:pt x="164" y="29"/>
                </a:lnTo>
                <a:lnTo>
                  <a:pt x="146" y="22"/>
                </a:lnTo>
                <a:lnTo>
                  <a:pt x="127" y="17"/>
                </a:lnTo>
                <a:lnTo>
                  <a:pt x="109" y="12"/>
                </a:lnTo>
                <a:lnTo>
                  <a:pt x="90" y="7"/>
                </a:lnTo>
                <a:lnTo>
                  <a:pt x="73" y="4"/>
                </a:lnTo>
                <a:lnTo>
                  <a:pt x="57" y="2"/>
                </a:lnTo>
                <a:lnTo>
                  <a:pt x="42" y="0"/>
                </a:lnTo>
                <a:lnTo>
                  <a:pt x="28" y="0"/>
                </a:lnTo>
                <a:lnTo>
                  <a:pt x="17" y="0"/>
                </a:lnTo>
                <a:lnTo>
                  <a:pt x="8" y="1"/>
                </a:lnTo>
                <a:lnTo>
                  <a:pt x="3" y="3"/>
                </a:lnTo>
                <a:lnTo>
                  <a:pt x="0" y="5"/>
                </a:lnTo>
                <a:lnTo>
                  <a:pt x="10" y="7"/>
                </a:lnTo>
                <a:lnTo>
                  <a:pt x="22" y="8"/>
                </a:lnTo>
                <a:lnTo>
                  <a:pt x="33" y="11"/>
                </a:lnTo>
                <a:lnTo>
                  <a:pt x="46" y="13"/>
                </a:lnTo>
                <a:lnTo>
                  <a:pt x="60" y="15"/>
                </a:lnTo>
                <a:lnTo>
                  <a:pt x="73" y="17"/>
                </a:lnTo>
                <a:lnTo>
                  <a:pt x="87" y="20"/>
                </a:lnTo>
                <a:lnTo>
                  <a:pt x="102" y="23"/>
                </a:lnTo>
                <a:lnTo>
                  <a:pt x="115" y="28"/>
                </a:lnTo>
                <a:lnTo>
                  <a:pt x="130" y="32"/>
                </a:lnTo>
                <a:lnTo>
                  <a:pt x="145" y="37"/>
                </a:lnTo>
                <a:lnTo>
                  <a:pt x="159" y="43"/>
                </a:lnTo>
                <a:lnTo>
                  <a:pt x="172" y="49"/>
                </a:lnTo>
                <a:lnTo>
                  <a:pt x="186" y="55"/>
                </a:lnTo>
                <a:lnTo>
                  <a:pt x="198" y="64"/>
                </a:lnTo>
                <a:lnTo>
                  <a:pt x="210" y="72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18" name="Freeform 1091"/>
          <p:cNvSpPr>
            <a:spLocks/>
          </p:cNvSpPr>
          <p:nvPr/>
        </p:nvSpPr>
        <p:spPr bwMode="auto">
          <a:xfrm>
            <a:off x="6648450" y="5360988"/>
            <a:ext cx="20638" cy="50800"/>
          </a:xfrm>
          <a:custGeom>
            <a:avLst/>
            <a:gdLst>
              <a:gd name="T0" fmla="*/ 0 w 103"/>
              <a:gd name="T1" fmla="*/ 2147483647 h 220"/>
              <a:gd name="T2" fmla="*/ 0 w 103"/>
              <a:gd name="T3" fmla="*/ 2147483647 h 220"/>
              <a:gd name="T4" fmla="*/ 2147483647 w 103"/>
              <a:gd name="T5" fmla="*/ 2147483647 h 220"/>
              <a:gd name="T6" fmla="*/ 2147483647 w 103"/>
              <a:gd name="T7" fmla="*/ 2147483647 h 220"/>
              <a:gd name="T8" fmla="*/ 2147483647 w 103"/>
              <a:gd name="T9" fmla="*/ 2147483647 h 220"/>
              <a:gd name="T10" fmla="*/ 2147483647 w 103"/>
              <a:gd name="T11" fmla="*/ 2147483647 h 220"/>
              <a:gd name="T12" fmla="*/ 2147483647 w 103"/>
              <a:gd name="T13" fmla="*/ 2147483647 h 220"/>
              <a:gd name="T14" fmla="*/ 2147483647 w 103"/>
              <a:gd name="T15" fmla="*/ 2147483647 h 220"/>
              <a:gd name="T16" fmla="*/ 2147483647 w 103"/>
              <a:gd name="T17" fmla="*/ 2147483647 h 220"/>
              <a:gd name="T18" fmla="*/ 2147483647 w 103"/>
              <a:gd name="T19" fmla="*/ 2147483647 h 220"/>
              <a:gd name="T20" fmla="*/ 2147483647 w 103"/>
              <a:gd name="T21" fmla="*/ 2147483647 h 220"/>
              <a:gd name="T22" fmla="*/ 2147483647 w 103"/>
              <a:gd name="T23" fmla="*/ 2147483647 h 220"/>
              <a:gd name="T24" fmla="*/ 2147483647 w 103"/>
              <a:gd name="T25" fmla="*/ 2147483647 h 220"/>
              <a:gd name="T26" fmla="*/ 2147483647 w 103"/>
              <a:gd name="T27" fmla="*/ 2147483647 h 220"/>
              <a:gd name="T28" fmla="*/ 2147483647 w 103"/>
              <a:gd name="T29" fmla="*/ 2147483647 h 220"/>
              <a:gd name="T30" fmla="*/ 2147483647 w 103"/>
              <a:gd name="T31" fmla="*/ 2147483647 h 220"/>
              <a:gd name="T32" fmla="*/ 2147483647 w 103"/>
              <a:gd name="T33" fmla="*/ 2147483647 h 220"/>
              <a:gd name="T34" fmla="*/ 2147483647 w 103"/>
              <a:gd name="T35" fmla="*/ 2147483647 h 220"/>
              <a:gd name="T36" fmla="*/ 2147483647 w 103"/>
              <a:gd name="T37" fmla="*/ 2147483647 h 220"/>
              <a:gd name="T38" fmla="*/ 2147483647 w 103"/>
              <a:gd name="T39" fmla="*/ 2147483647 h 220"/>
              <a:gd name="T40" fmla="*/ 2147483647 w 103"/>
              <a:gd name="T41" fmla="*/ 2147483647 h 220"/>
              <a:gd name="T42" fmla="*/ 2147483647 w 103"/>
              <a:gd name="T43" fmla="*/ 2147483647 h 220"/>
              <a:gd name="T44" fmla="*/ 2147483647 w 103"/>
              <a:gd name="T45" fmla="*/ 2147483647 h 220"/>
              <a:gd name="T46" fmla="*/ 2147483647 w 103"/>
              <a:gd name="T47" fmla="*/ 2147483647 h 220"/>
              <a:gd name="T48" fmla="*/ 2147483647 w 103"/>
              <a:gd name="T49" fmla="*/ 2147483647 h 220"/>
              <a:gd name="T50" fmla="*/ 2147483647 w 103"/>
              <a:gd name="T51" fmla="*/ 2147483647 h 220"/>
              <a:gd name="T52" fmla="*/ 2147483647 w 103"/>
              <a:gd name="T53" fmla="*/ 2147483647 h 220"/>
              <a:gd name="T54" fmla="*/ 2147483647 w 103"/>
              <a:gd name="T55" fmla="*/ 2147483647 h 220"/>
              <a:gd name="T56" fmla="*/ 2147483647 w 103"/>
              <a:gd name="T57" fmla="*/ 2147483647 h 220"/>
              <a:gd name="T58" fmla="*/ 2147483647 w 103"/>
              <a:gd name="T59" fmla="*/ 2147483647 h 220"/>
              <a:gd name="T60" fmla="*/ 2147483647 w 103"/>
              <a:gd name="T61" fmla="*/ 2147483647 h 220"/>
              <a:gd name="T62" fmla="*/ 2147483647 w 103"/>
              <a:gd name="T63" fmla="*/ 2147483647 h 220"/>
              <a:gd name="T64" fmla="*/ 2147483647 w 103"/>
              <a:gd name="T65" fmla="*/ 0 h 220"/>
              <a:gd name="T66" fmla="*/ 2147483647 w 103"/>
              <a:gd name="T67" fmla="*/ 2147483647 h 220"/>
              <a:gd name="T68" fmla="*/ 2147483647 w 103"/>
              <a:gd name="T69" fmla="*/ 2147483647 h 220"/>
              <a:gd name="T70" fmla="*/ 2147483647 w 103"/>
              <a:gd name="T71" fmla="*/ 2147483647 h 220"/>
              <a:gd name="T72" fmla="*/ 2147483647 w 103"/>
              <a:gd name="T73" fmla="*/ 2147483647 h 220"/>
              <a:gd name="T74" fmla="*/ 2147483647 w 103"/>
              <a:gd name="T75" fmla="*/ 2147483647 h 220"/>
              <a:gd name="T76" fmla="*/ 2147483647 w 103"/>
              <a:gd name="T77" fmla="*/ 2147483647 h 220"/>
              <a:gd name="T78" fmla="*/ 2147483647 w 103"/>
              <a:gd name="T79" fmla="*/ 2147483647 h 220"/>
              <a:gd name="T80" fmla="*/ 0 w 103"/>
              <a:gd name="T81" fmla="*/ 2147483647 h 22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0"/>
              <a:gd name="T125" fmla="*/ 103 w 103"/>
              <a:gd name="T126" fmla="*/ 220 h 22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0">
                <a:moveTo>
                  <a:pt x="0" y="120"/>
                </a:moveTo>
                <a:lnTo>
                  <a:pt x="0" y="138"/>
                </a:lnTo>
                <a:lnTo>
                  <a:pt x="4" y="155"/>
                </a:lnTo>
                <a:lnTo>
                  <a:pt x="12" y="171"/>
                </a:lnTo>
                <a:lnTo>
                  <a:pt x="22" y="185"/>
                </a:lnTo>
                <a:lnTo>
                  <a:pt x="35" y="197"/>
                </a:lnTo>
                <a:lnTo>
                  <a:pt x="50" y="207"/>
                </a:lnTo>
                <a:lnTo>
                  <a:pt x="66" y="215"/>
                </a:lnTo>
                <a:lnTo>
                  <a:pt x="83" y="219"/>
                </a:lnTo>
                <a:lnTo>
                  <a:pt x="89" y="220"/>
                </a:lnTo>
                <a:lnTo>
                  <a:pt x="94" y="218"/>
                </a:lnTo>
                <a:lnTo>
                  <a:pt x="98" y="215"/>
                </a:lnTo>
                <a:lnTo>
                  <a:pt x="100" y="211"/>
                </a:lnTo>
                <a:lnTo>
                  <a:pt x="100" y="205"/>
                </a:lnTo>
                <a:lnTo>
                  <a:pt x="99" y="200"/>
                </a:lnTo>
                <a:lnTo>
                  <a:pt x="96" y="196"/>
                </a:lnTo>
                <a:lnTo>
                  <a:pt x="91" y="193"/>
                </a:lnTo>
                <a:lnTo>
                  <a:pt x="74" y="187"/>
                </a:lnTo>
                <a:lnTo>
                  <a:pt x="58" y="178"/>
                </a:lnTo>
                <a:lnTo>
                  <a:pt x="45" y="167"/>
                </a:lnTo>
                <a:lnTo>
                  <a:pt x="36" y="154"/>
                </a:lnTo>
                <a:lnTo>
                  <a:pt x="30" y="138"/>
                </a:lnTo>
                <a:lnTo>
                  <a:pt x="27" y="121"/>
                </a:lnTo>
                <a:lnTo>
                  <a:pt x="27" y="103"/>
                </a:lnTo>
                <a:lnTo>
                  <a:pt x="32" y="83"/>
                </a:lnTo>
                <a:lnTo>
                  <a:pt x="39" y="69"/>
                </a:lnTo>
                <a:lnTo>
                  <a:pt x="51" y="56"/>
                </a:lnTo>
                <a:lnTo>
                  <a:pt x="63" y="43"/>
                </a:lnTo>
                <a:lnTo>
                  <a:pt x="77" y="31"/>
                </a:lnTo>
                <a:lnTo>
                  <a:pt x="89" y="21"/>
                </a:lnTo>
                <a:lnTo>
                  <a:pt x="98" y="12"/>
                </a:lnTo>
                <a:lnTo>
                  <a:pt x="103" y="5"/>
                </a:lnTo>
                <a:lnTo>
                  <a:pt x="103" y="0"/>
                </a:lnTo>
                <a:lnTo>
                  <a:pt x="92" y="4"/>
                </a:lnTo>
                <a:lnTo>
                  <a:pt x="77" y="12"/>
                </a:lnTo>
                <a:lnTo>
                  <a:pt x="61" y="25"/>
                </a:lnTo>
                <a:lnTo>
                  <a:pt x="44" y="40"/>
                </a:lnTo>
                <a:lnTo>
                  <a:pt x="29" y="57"/>
                </a:lnTo>
                <a:lnTo>
                  <a:pt x="16" y="77"/>
                </a:lnTo>
                <a:lnTo>
                  <a:pt x="6" y="98"/>
                </a:lnTo>
                <a:lnTo>
                  <a:pt x="0" y="12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19" name="Freeform 1092"/>
          <p:cNvSpPr>
            <a:spLocks/>
          </p:cNvSpPr>
          <p:nvPr/>
        </p:nvSpPr>
        <p:spPr bwMode="auto">
          <a:xfrm>
            <a:off x="6789738" y="5329238"/>
            <a:ext cx="44450" cy="65087"/>
          </a:xfrm>
          <a:custGeom>
            <a:avLst/>
            <a:gdLst>
              <a:gd name="T0" fmla="*/ 2147483647 w 220"/>
              <a:gd name="T1" fmla="*/ 2147483647 h 288"/>
              <a:gd name="T2" fmla="*/ 2147483647 w 220"/>
              <a:gd name="T3" fmla="*/ 2147483647 h 288"/>
              <a:gd name="T4" fmla="*/ 2147483647 w 220"/>
              <a:gd name="T5" fmla="*/ 2147483647 h 288"/>
              <a:gd name="T6" fmla="*/ 2147483647 w 220"/>
              <a:gd name="T7" fmla="*/ 2147483647 h 288"/>
              <a:gd name="T8" fmla="*/ 2147483647 w 220"/>
              <a:gd name="T9" fmla="*/ 2147483647 h 288"/>
              <a:gd name="T10" fmla="*/ 2147483647 w 220"/>
              <a:gd name="T11" fmla="*/ 2147483647 h 288"/>
              <a:gd name="T12" fmla="*/ 2147483647 w 220"/>
              <a:gd name="T13" fmla="*/ 2147483647 h 288"/>
              <a:gd name="T14" fmla="*/ 2147483647 w 220"/>
              <a:gd name="T15" fmla="*/ 2147483647 h 288"/>
              <a:gd name="T16" fmla="*/ 2147483647 w 220"/>
              <a:gd name="T17" fmla="*/ 2147483647 h 288"/>
              <a:gd name="T18" fmla="*/ 2147483647 w 220"/>
              <a:gd name="T19" fmla="*/ 2147483647 h 288"/>
              <a:gd name="T20" fmla="*/ 2147483647 w 220"/>
              <a:gd name="T21" fmla="*/ 2147483647 h 288"/>
              <a:gd name="T22" fmla="*/ 2147483647 w 220"/>
              <a:gd name="T23" fmla="*/ 2147483647 h 288"/>
              <a:gd name="T24" fmla="*/ 2147483647 w 220"/>
              <a:gd name="T25" fmla="*/ 2147483647 h 288"/>
              <a:gd name="T26" fmla="*/ 2147483647 w 220"/>
              <a:gd name="T27" fmla="*/ 2147483647 h 288"/>
              <a:gd name="T28" fmla="*/ 2147483647 w 220"/>
              <a:gd name="T29" fmla="*/ 2147483647 h 288"/>
              <a:gd name="T30" fmla="*/ 2147483647 w 220"/>
              <a:gd name="T31" fmla="*/ 2147483647 h 288"/>
              <a:gd name="T32" fmla="*/ 2147483647 w 220"/>
              <a:gd name="T33" fmla="*/ 2147483647 h 288"/>
              <a:gd name="T34" fmla="*/ 2147483647 w 220"/>
              <a:gd name="T35" fmla="*/ 2147483647 h 288"/>
              <a:gd name="T36" fmla="*/ 2147483647 w 220"/>
              <a:gd name="T37" fmla="*/ 2147483647 h 288"/>
              <a:gd name="T38" fmla="*/ 2147483647 w 220"/>
              <a:gd name="T39" fmla="*/ 2147483647 h 288"/>
              <a:gd name="T40" fmla="*/ 2147483647 w 220"/>
              <a:gd name="T41" fmla="*/ 2147483647 h 288"/>
              <a:gd name="T42" fmla="*/ 2147483647 w 220"/>
              <a:gd name="T43" fmla="*/ 2147483647 h 288"/>
              <a:gd name="T44" fmla="*/ 2147483647 w 220"/>
              <a:gd name="T45" fmla="*/ 2147483647 h 288"/>
              <a:gd name="T46" fmla="*/ 2147483647 w 220"/>
              <a:gd name="T47" fmla="*/ 2147483647 h 288"/>
              <a:gd name="T48" fmla="*/ 2147483647 w 220"/>
              <a:gd name="T49" fmla="*/ 2147483647 h 288"/>
              <a:gd name="T50" fmla="*/ 2147483647 w 220"/>
              <a:gd name="T51" fmla="*/ 2147483647 h 288"/>
              <a:gd name="T52" fmla="*/ 2147483647 w 220"/>
              <a:gd name="T53" fmla="*/ 2147483647 h 288"/>
              <a:gd name="T54" fmla="*/ 2147483647 w 220"/>
              <a:gd name="T55" fmla="*/ 2147483647 h 288"/>
              <a:gd name="T56" fmla="*/ 2147483647 w 220"/>
              <a:gd name="T57" fmla="*/ 2147483647 h 288"/>
              <a:gd name="T58" fmla="*/ 2147483647 w 220"/>
              <a:gd name="T59" fmla="*/ 0 h 288"/>
              <a:gd name="T60" fmla="*/ 2147483647 w 220"/>
              <a:gd name="T61" fmla="*/ 2147483647 h 288"/>
              <a:gd name="T62" fmla="*/ 2147483647 w 220"/>
              <a:gd name="T63" fmla="*/ 2147483647 h 288"/>
              <a:gd name="T64" fmla="*/ 2147483647 w 220"/>
              <a:gd name="T65" fmla="*/ 2147483647 h 288"/>
              <a:gd name="T66" fmla="*/ 2147483647 w 220"/>
              <a:gd name="T67" fmla="*/ 2147483647 h 288"/>
              <a:gd name="T68" fmla="*/ 2147483647 w 220"/>
              <a:gd name="T69" fmla="*/ 2147483647 h 288"/>
              <a:gd name="T70" fmla="*/ 2147483647 w 220"/>
              <a:gd name="T71" fmla="*/ 2147483647 h 288"/>
              <a:gd name="T72" fmla="*/ 2147483647 w 220"/>
              <a:gd name="T73" fmla="*/ 2147483647 h 288"/>
              <a:gd name="T74" fmla="*/ 2147483647 w 220"/>
              <a:gd name="T75" fmla="*/ 2147483647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0"/>
              <a:gd name="T115" fmla="*/ 0 h 288"/>
              <a:gd name="T116" fmla="*/ 220 w 220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0" h="288">
                <a:moveTo>
                  <a:pt x="179" y="108"/>
                </a:moveTo>
                <a:lnTo>
                  <a:pt x="186" y="115"/>
                </a:lnTo>
                <a:lnTo>
                  <a:pt x="191" y="124"/>
                </a:lnTo>
                <a:lnTo>
                  <a:pt x="196" y="133"/>
                </a:lnTo>
                <a:lnTo>
                  <a:pt x="200" y="143"/>
                </a:lnTo>
                <a:lnTo>
                  <a:pt x="202" y="153"/>
                </a:lnTo>
                <a:lnTo>
                  <a:pt x="201" y="163"/>
                </a:lnTo>
                <a:lnTo>
                  <a:pt x="199" y="174"/>
                </a:lnTo>
                <a:lnTo>
                  <a:pt x="193" y="184"/>
                </a:lnTo>
                <a:lnTo>
                  <a:pt x="186" y="194"/>
                </a:lnTo>
                <a:lnTo>
                  <a:pt x="178" y="204"/>
                </a:lnTo>
                <a:lnTo>
                  <a:pt x="168" y="213"/>
                </a:lnTo>
                <a:lnTo>
                  <a:pt x="159" y="221"/>
                </a:lnTo>
                <a:lnTo>
                  <a:pt x="148" y="229"/>
                </a:lnTo>
                <a:lnTo>
                  <a:pt x="138" y="237"/>
                </a:lnTo>
                <a:lnTo>
                  <a:pt x="127" y="246"/>
                </a:lnTo>
                <a:lnTo>
                  <a:pt x="118" y="255"/>
                </a:lnTo>
                <a:lnTo>
                  <a:pt x="115" y="258"/>
                </a:lnTo>
                <a:lnTo>
                  <a:pt x="112" y="263"/>
                </a:lnTo>
                <a:lnTo>
                  <a:pt x="110" y="267"/>
                </a:lnTo>
                <a:lnTo>
                  <a:pt x="108" y="271"/>
                </a:lnTo>
                <a:lnTo>
                  <a:pt x="107" y="276"/>
                </a:lnTo>
                <a:lnTo>
                  <a:pt x="107" y="280"/>
                </a:lnTo>
                <a:lnTo>
                  <a:pt x="109" y="284"/>
                </a:lnTo>
                <a:lnTo>
                  <a:pt x="112" y="287"/>
                </a:lnTo>
                <a:lnTo>
                  <a:pt x="117" y="288"/>
                </a:lnTo>
                <a:lnTo>
                  <a:pt x="121" y="288"/>
                </a:lnTo>
                <a:lnTo>
                  <a:pt x="124" y="287"/>
                </a:lnTo>
                <a:lnTo>
                  <a:pt x="127" y="284"/>
                </a:lnTo>
                <a:lnTo>
                  <a:pt x="138" y="271"/>
                </a:lnTo>
                <a:lnTo>
                  <a:pt x="149" y="261"/>
                </a:lnTo>
                <a:lnTo>
                  <a:pt x="161" y="250"/>
                </a:lnTo>
                <a:lnTo>
                  <a:pt x="173" y="239"/>
                </a:lnTo>
                <a:lnTo>
                  <a:pt x="185" y="229"/>
                </a:lnTo>
                <a:lnTo>
                  <a:pt x="196" y="217"/>
                </a:lnTo>
                <a:lnTo>
                  <a:pt x="206" y="204"/>
                </a:lnTo>
                <a:lnTo>
                  <a:pt x="213" y="190"/>
                </a:lnTo>
                <a:lnTo>
                  <a:pt x="219" y="173"/>
                </a:lnTo>
                <a:lnTo>
                  <a:pt x="220" y="157"/>
                </a:lnTo>
                <a:lnTo>
                  <a:pt x="218" y="141"/>
                </a:lnTo>
                <a:lnTo>
                  <a:pt x="212" y="125"/>
                </a:lnTo>
                <a:lnTo>
                  <a:pt x="204" y="111"/>
                </a:lnTo>
                <a:lnTo>
                  <a:pt x="194" y="97"/>
                </a:lnTo>
                <a:lnTo>
                  <a:pt x="182" y="86"/>
                </a:lnTo>
                <a:lnTo>
                  <a:pt x="168" y="77"/>
                </a:lnTo>
                <a:lnTo>
                  <a:pt x="158" y="70"/>
                </a:lnTo>
                <a:lnTo>
                  <a:pt x="146" y="64"/>
                </a:lnTo>
                <a:lnTo>
                  <a:pt x="134" y="56"/>
                </a:lnTo>
                <a:lnTo>
                  <a:pt x="122" y="50"/>
                </a:lnTo>
                <a:lnTo>
                  <a:pt x="109" y="43"/>
                </a:lnTo>
                <a:lnTo>
                  <a:pt x="96" y="36"/>
                </a:lnTo>
                <a:lnTo>
                  <a:pt x="83" y="29"/>
                </a:lnTo>
                <a:lnTo>
                  <a:pt x="70" y="22"/>
                </a:lnTo>
                <a:lnTo>
                  <a:pt x="59" y="17"/>
                </a:lnTo>
                <a:lnTo>
                  <a:pt x="47" y="12"/>
                </a:lnTo>
                <a:lnTo>
                  <a:pt x="36" y="7"/>
                </a:lnTo>
                <a:lnTo>
                  <a:pt x="26" y="4"/>
                </a:lnTo>
                <a:lnTo>
                  <a:pt x="18" y="1"/>
                </a:lnTo>
                <a:lnTo>
                  <a:pt x="10" y="0"/>
                </a:lnTo>
                <a:lnTo>
                  <a:pt x="4" y="0"/>
                </a:lnTo>
                <a:lnTo>
                  <a:pt x="0" y="2"/>
                </a:lnTo>
                <a:lnTo>
                  <a:pt x="9" y="7"/>
                </a:lnTo>
                <a:lnTo>
                  <a:pt x="20" y="13"/>
                </a:lnTo>
                <a:lnTo>
                  <a:pt x="31" y="18"/>
                </a:lnTo>
                <a:lnTo>
                  <a:pt x="42" y="23"/>
                </a:lnTo>
                <a:lnTo>
                  <a:pt x="54" y="29"/>
                </a:lnTo>
                <a:lnTo>
                  <a:pt x="65" y="34"/>
                </a:lnTo>
                <a:lnTo>
                  <a:pt x="77" y="40"/>
                </a:lnTo>
                <a:lnTo>
                  <a:pt x="88" y="47"/>
                </a:lnTo>
                <a:lnTo>
                  <a:pt x="101" y="53"/>
                </a:lnTo>
                <a:lnTo>
                  <a:pt x="112" y="60"/>
                </a:lnTo>
                <a:lnTo>
                  <a:pt x="124" y="66"/>
                </a:lnTo>
                <a:lnTo>
                  <a:pt x="136" y="74"/>
                </a:lnTo>
                <a:lnTo>
                  <a:pt x="147" y="82"/>
                </a:lnTo>
                <a:lnTo>
                  <a:pt x="158" y="90"/>
                </a:lnTo>
                <a:lnTo>
                  <a:pt x="168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20" name="Freeform 1093"/>
          <p:cNvSpPr>
            <a:spLocks/>
          </p:cNvSpPr>
          <p:nvPr/>
        </p:nvSpPr>
        <p:spPr bwMode="auto">
          <a:xfrm>
            <a:off x="6746875" y="5429250"/>
            <a:ext cx="169863" cy="112713"/>
          </a:xfrm>
          <a:custGeom>
            <a:avLst/>
            <a:gdLst>
              <a:gd name="T0" fmla="*/ 2147483647 w 1070"/>
              <a:gd name="T1" fmla="*/ 0 h 844"/>
              <a:gd name="T2" fmla="*/ 2147483647 w 1070"/>
              <a:gd name="T3" fmla="*/ 2147483647 h 844"/>
              <a:gd name="T4" fmla="*/ 2147483647 w 1070"/>
              <a:gd name="T5" fmla="*/ 2147483647 h 844"/>
              <a:gd name="T6" fmla="*/ 0 w 1070"/>
              <a:gd name="T7" fmla="*/ 2147483647 h 844"/>
              <a:gd name="T8" fmla="*/ 2147483647 w 1070"/>
              <a:gd name="T9" fmla="*/ 0 h 8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"/>
              <a:gd name="T16" fmla="*/ 0 h 844"/>
              <a:gd name="T17" fmla="*/ 1070 w 1070"/>
              <a:gd name="T18" fmla="*/ 844 h 8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" h="844">
                <a:moveTo>
                  <a:pt x="141" y="0"/>
                </a:moveTo>
                <a:lnTo>
                  <a:pt x="1070" y="194"/>
                </a:lnTo>
                <a:lnTo>
                  <a:pt x="919" y="844"/>
                </a:lnTo>
                <a:lnTo>
                  <a:pt x="0" y="624"/>
                </a:lnTo>
                <a:lnTo>
                  <a:pt x="141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21" name="Freeform 1094"/>
          <p:cNvSpPr>
            <a:spLocks/>
          </p:cNvSpPr>
          <p:nvPr/>
        </p:nvSpPr>
        <p:spPr bwMode="auto">
          <a:xfrm>
            <a:off x="6761163" y="5432425"/>
            <a:ext cx="130175" cy="44450"/>
          </a:xfrm>
          <a:custGeom>
            <a:avLst/>
            <a:gdLst>
              <a:gd name="T0" fmla="*/ 2147483647 w 819"/>
              <a:gd name="T1" fmla="*/ 0 h 333"/>
              <a:gd name="T2" fmla="*/ 2147483647 w 819"/>
              <a:gd name="T3" fmla="*/ 2147483647 h 333"/>
              <a:gd name="T4" fmla="*/ 2147483647 w 819"/>
              <a:gd name="T5" fmla="*/ 2147483647 h 333"/>
              <a:gd name="T6" fmla="*/ 0 w 819"/>
              <a:gd name="T7" fmla="*/ 2147483647 h 333"/>
              <a:gd name="T8" fmla="*/ 2147483647 w 819"/>
              <a:gd name="T9" fmla="*/ 0 h 3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9"/>
              <a:gd name="T16" fmla="*/ 0 h 333"/>
              <a:gd name="T17" fmla="*/ 819 w 819"/>
              <a:gd name="T18" fmla="*/ 333 h 3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9" h="333">
                <a:moveTo>
                  <a:pt x="97" y="0"/>
                </a:moveTo>
                <a:lnTo>
                  <a:pt x="819" y="139"/>
                </a:lnTo>
                <a:lnTo>
                  <a:pt x="172" y="98"/>
                </a:lnTo>
                <a:lnTo>
                  <a:pt x="0" y="333"/>
                </a:lnTo>
                <a:lnTo>
                  <a:pt x="97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22" name="Freeform 1095"/>
          <p:cNvSpPr>
            <a:spLocks/>
          </p:cNvSpPr>
          <p:nvPr/>
        </p:nvSpPr>
        <p:spPr bwMode="auto">
          <a:xfrm>
            <a:off x="6729413" y="5564188"/>
            <a:ext cx="171450" cy="41275"/>
          </a:xfrm>
          <a:custGeom>
            <a:avLst/>
            <a:gdLst>
              <a:gd name="T0" fmla="*/ 2147483647 w 1083"/>
              <a:gd name="T1" fmla="*/ 0 h 306"/>
              <a:gd name="T2" fmla="*/ 2147483647 w 1083"/>
              <a:gd name="T3" fmla="*/ 2147483647 h 306"/>
              <a:gd name="T4" fmla="*/ 2147483647 w 1083"/>
              <a:gd name="T5" fmla="*/ 2147483647 h 306"/>
              <a:gd name="T6" fmla="*/ 0 w 1083"/>
              <a:gd name="T7" fmla="*/ 2147483647 h 306"/>
              <a:gd name="T8" fmla="*/ 2147483647 w 1083"/>
              <a:gd name="T9" fmla="*/ 0 h 3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3"/>
              <a:gd name="T16" fmla="*/ 0 h 306"/>
              <a:gd name="T17" fmla="*/ 1083 w 1083"/>
              <a:gd name="T18" fmla="*/ 306 h 3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3" h="306">
                <a:moveTo>
                  <a:pt x="34" y="0"/>
                </a:moveTo>
                <a:lnTo>
                  <a:pt x="1083" y="261"/>
                </a:lnTo>
                <a:lnTo>
                  <a:pt x="1055" y="306"/>
                </a:lnTo>
                <a:lnTo>
                  <a:pt x="0" y="28"/>
                </a:lnTo>
                <a:lnTo>
                  <a:pt x="34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23" name="Freeform 1096"/>
          <p:cNvSpPr>
            <a:spLocks/>
          </p:cNvSpPr>
          <p:nvPr/>
        </p:nvSpPr>
        <p:spPr bwMode="auto">
          <a:xfrm>
            <a:off x="6713538" y="5576888"/>
            <a:ext cx="173037" cy="41275"/>
          </a:xfrm>
          <a:custGeom>
            <a:avLst/>
            <a:gdLst>
              <a:gd name="T0" fmla="*/ 2147483647 w 1088"/>
              <a:gd name="T1" fmla="*/ 0 h 311"/>
              <a:gd name="T2" fmla="*/ 2147483647 w 1088"/>
              <a:gd name="T3" fmla="*/ 2147483647 h 311"/>
              <a:gd name="T4" fmla="*/ 2147483647 w 1088"/>
              <a:gd name="T5" fmla="*/ 2147483647 h 311"/>
              <a:gd name="T6" fmla="*/ 0 w 1088"/>
              <a:gd name="T7" fmla="*/ 2147483647 h 311"/>
              <a:gd name="T8" fmla="*/ 2147483647 w 1088"/>
              <a:gd name="T9" fmla="*/ 0 h 3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8"/>
              <a:gd name="T16" fmla="*/ 0 h 311"/>
              <a:gd name="T17" fmla="*/ 1088 w 1088"/>
              <a:gd name="T18" fmla="*/ 311 h 3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8" h="311">
                <a:moveTo>
                  <a:pt x="39" y="0"/>
                </a:moveTo>
                <a:lnTo>
                  <a:pt x="1088" y="260"/>
                </a:lnTo>
                <a:lnTo>
                  <a:pt x="1055" y="311"/>
                </a:lnTo>
                <a:lnTo>
                  <a:pt x="0" y="34"/>
                </a:lnTo>
                <a:lnTo>
                  <a:pt x="39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24" name="Freeform 1097"/>
          <p:cNvSpPr>
            <a:spLocks/>
          </p:cNvSpPr>
          <p:nvPr/>
        </p:nvSpPr>
        <p:spPr bwMode="auto">
          <a:xfrm>
            <a:off x="6740525" y="5614988"/>
            <a:ext cx="25400" cy="9525"/>
          </a:xfrm>
          <a:custGeom>
            <a:avLst/>
            <a:gdLst>
              <a:gd name="T0" fmla="*/ 2147483647 w 164"/>
              <a:gd name="T1" fmla="*/ 305621269 h 72"/>
              <a:gd name="T2" fmla="*/ 2147483647 w 164"/>
              <a:gd name="T3" fmla="*/ 305621269 h 72"/>
              <a:gd name="T4" fmla="*/ 2147483647 w 164"/>
              <a:gd name="T5" fmla="*/ 0 h 72"/>
              <a:gd name="T6" fmla="*/ 2147483647 w 164"/>
              <a:gd name="T7" fmla="*/ 0 h 72"/>
              <a:gd name="T8" fmla="*/ 2147483647 w 164"/>
              <a:gd name="T9" fmla="*/ 613535417 h 72"/>
              <a:gd name="T10" fmla="*/ 2147483647 w 164"/>
              <a:gd name="T11" fmla="*/ 2143916254 h 72"/>
              <a:gd name="T12" fmla="*/ 2147483647 w 164"/>
              <a:gd name="T13" fmla="*/ 2147483647 h 72"/>
              <a:gd name="T14" fmla="*/ 2147483647 w 164"/>
              <a:gd name="T15" fmla="*/ 2147483647 h 72"/>
              <a:gd name="T16" fmla="*/ 2147483647 w 164"/>
              <a:gd name="T17" fmla="*/ 2147483647 h 72"/>
              <a:gd name="T18" fmla="*/ 2147483647 w 164"/>
              <a:gd name="T19" fmla="*/ 2147483647 h 72"/>
              <a:gd name="T20" fmla="*/ 2147483647 w 164"/>
              <a:gd name="T21" fmla="*/ 2147483647 h 72"/>
              <a:gd name="T22" fmla="*/ 2147483647 w 164"/>
              <a:gd name="T23" fmla="*/ 2147483647 h 72"/>
              <a:gd name="T24" fmla="*/ 2147483647 w 164"/>
              <a:gd name="T25" fmla="*/ 2147483647 h 72"/>
              <a:gd name="T26" fmla="*/ 2147483647 w 164"/>
              <a:gd name="T27" fmla="*/ 2147483647 h 72"/>
              <a:gd name="T28" fmla="*/ 2147483647 w 164"/>
              <a:gd name="T29" fmla="*/ 2147483647 h 72"/>
              <a:gd name="T30" fmla="*/ 2147483647 w 164"/>
              <a:gd name="T31" fmla="*/ 2147483647 h 72"/>
              <a:gd name="T32" fmla="*/ 2147483647 w 164"/>
              <a:gd name="T33" fmla="*/ 2147483647 h 72"/>
              <a:gd name="T34" fmla="*/ 2147483647 w 164"/>
              <a:gd name="T35" fmla="*/ 2147483647 h 72"/>
              <a:gd name="T36" fmla="*/ 2147483647 w 164"/>
              <a:gd name="T37" fmla="*/ 2147483647 h 72"/>
              <a:gd name="T38" fmla="*/ 2147483647 w 164"/>
              <a:gd name="T39" fmla="*/ 2147483647 h 72"/>
              <a:gd name="T40" fmla="*/ 2147483647 w 164"/>
              <a:gd name="T41" fmla="*/ 2147483647 h 72"/>
              <a:gd name="T42" fmla="*/ 2147483647 w 164"/>
              <a:gd name="T43" fmla="*/ 2147483647 h 72"/>
              <a:gd name="T44" fmla="*/ 2147483647 w 164"/>
              <a:gd name="T45" fmla="*/ 2147483647 h 72"/>
              <a:gd name="T46" fmla="*/ 2147483647 w 164"/>
              <a:gd name="T47" fmla="*/ 2147483647 h 72"/>
              <a:gd name="T48" fmla="*/ 2147483647 w 164"/>
              <a:gd name="T49" fmla="*/ 2147483647 h 72"/>
              <a:gd name="T50" fmla="*/ 2147483647 w 164"/>
              <a:gd name="T51" fmla="*/ 2147483647 h 72"/>
              <a:gd name="T52" fmla="*/ 2147483647 w 164"/>
              <a:gd name="T53" fmla="*/ 2147483647 h 72"/>
              <a:gd name="T54" fmla="*/ 2147483647 w 164"/>
              <a:gd name="T55" fmla="*/ 2147483647 h 72"/>
              <a:gd name="T56" fmla="*/ 2147483647 w 164"/>
              <a:gd name="T57" fmla="*/ 2147483647 h 72"/>
              <a:gd name="T58" fmla="*/ 0 w 164"/>
              <a:gd name="T59" fmla="*/ 2147483647 h 72"/>
              <a:gd name="T60" fmla="*/ 0 w 164"/>
              <a:gd name="T61" fmla="*/ 2147483647 h 72"/>
              <a:gd name="T62" fmla="*/ 2147483647 w 164"/>
              <a:gd name="T63" fmla="*/ 2143916254 h 72"/>
              <a:gd name="T64" fmla="*/ 2147483647 w 164"/>
              <a:gd name="T65" fmla="*/ 305621269 h 7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64"/>
              <a:gd name="T100" fmla="*/ 0 h 72"/>
              <a:gd name="T101" fmla="*/ 164 w 164"/>
              <a:gd name="T102" fmla="*/ 72 h 7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64" h="72">
                <a:moveTo>
                  <a:pt x="16" y="1"/>
                </a:moveTo>
                <a:lnTo>
                  <a:pt x="21" y="1"/>
                </a:lnTo>
                <a:lnTo>
                  <a:pt x="35" y="0"/>
                </a:lnTo>
                <a:lnTo>
                  <a:pt x="54" y="0"/>
                </a:lnTo>
                <a:lnTo>
                  <a:pt x="78" y="2"/>
                </a:lnTo>
                <a:lnTo>
                  <a:pt x="104" y="7"/>
                </a:lnTo>
                <a:lnTo>
                  <a:pt x="128" y="17"/>
                </a:lnTo>
                <a:lnTo>
                  <a:pt x="149" y="31"/>
                </a:lnTo>
                <a:lnTo>
                  <a:pt x="164" y="51"/>
                </a:lnTo>
                <a:lnTo>
                  <a:pt x="164" y="52"/>
                </a:lnTo>
                <a:lnTo>
                  <a:pt x="164" y="57"/>
                </a:lnTo>
                <a:lnTo>
                  <a:pt x="163" y="62"/>
                </a:lnTo>
                <a:lnTo>
                  <a:pt x="161" y="67"/>
                </a:lnTo>
                <a:lnTo>
                  <a:pt x="156" y="71"/>
                </a:lnTo>
                <a:lnTo>
                  <a:pt x="149" y="72"/>
                </a:lnTo>
                <a:lnTo>
                  <a:pt x="138" y="71"/>
                </a:lnTo>
                <a:lnTo>
                  <a:pt x="124" y="65"/>
                </a:lnTo>
                <a:lnTo>
                  <a:pt x="124" y="63"/>
                </a:lnTo>
                <a:lnTo>
                  <a:pt x="123" y="59"/>
                </a:lnTo>
                <a:lnTo>
                  <a:pt x="120" y="52"/>
                </a:lnTo>
                <a:lnTo>
                  <a:pt x="113" y="45"/>
                </a:lnTo>
                <a:lnTo>
                  <a:pt x="100" y="38"/>
                </a:lnTo>
                <a:lnTo>
                  <a:pt x="81" y="32"/>
                </a:lnTo>
                <a:lnTo>
                  <a:pt x="55" y="29"/>
                </a:lnTo>
                <a:lnTo>
                  <a:pt x="20" y="29"/>
                </a:lnTo>
                <a:lnTo>
                  <a:pt x="18" y="29"/>
                </a:lnTo>
                <a:lnTo>
                  <a:pt x="14" y="27"/>
                </a:lnTo>
                <a:lnTo>
                  <a:pt x="9" y="25"/>
                </a:lnTo>
                <a:lnTo>
                  <a:pt x="4" y="22"/>
                </a:lnTo>
                <a:lnTo>
                  <a:pt x="0" y="18"/>
                </a:lnTo>
                <a:lnTo>
                  <a:pt x="0" y="14"/>
                </a:lnTo>
                <a:lnTo>
                  <a:pt x="5" y="7"/>
                </a:lnTo>
                <a:lnTo>
                  <a:pt x="16" y="1"/>
                </a:lnTo>
                <a:close/>
              </a:path>
            </a:pathLst>
          </a:custGeom>
          <a:solidFill>
            <a:srgbClr val="BFBF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25" name="Freeform 1098"/>
          <p:cNvSpPr>
            <a:spLocks/>
          </p:cNvSpPr>
          <p:nvPr/>
        </p:nvSpPr>
        <p:spPr bwMode="auto">
          <a:xfrm>
            <a:off x="6745288" y="5546725"/>
            <a:ext cx="23812" cy="14288"/>
          </a:xfrm>
          <a:custGeom>
            <a:avLst/>
            <a:gdLst>
              <a:gd name="T0" fmla="*/ 2147483647 w 146"/>
              <a:gd name="T1" fmla="*/ 0 h 109"/>
              <a:gd name="T2" fmla="*/ 2147483647 w 146"/>
              <a:gd name="T3" fmla="*/ 0 h 109"/>
              <a:gd name="T4" fmla="*/ 2147483647 w 146"/>
              <a:gd name="T5" fmla="*/ 885163374 h 109"/>
              <a:gd name="T6" fmla="*/ 2147483647 w 146"/>
              <a:gd name="T7" fmla="*/ 2067655488 h 109"/>
              <a:gd name="T8" fmla="*/ 2147483647 w 146"/>
              <a:gd name="T9" fmla="*/ 2147483647 h 109"/>
              <a:gd name="T10" fmla="*/ 2147483647 w 146"/>
              <a:gd name="T11" fmla="*/ 2147483647 h 109"/>
              <a:gd name="T12" fmla="*/ 707168154 w 146"/>
              <a:gd name="T13" fmla="*/ 2147483647 h 109"/>
              <a:gd name="T14" fmla="*/ 0 w 146"/>
              <a:gd name="T15" fmla="*/ 2147483647 h 109"/>
              <a:gd name="T16" fmla="*/ 2147483647 w 146"/>
              <a:gd name="T17" fmla="*/ 2147483647 h 109"/>
              <a:gd name="T18" fmla="*/ 2147483647 w 146"/>
              <a:gd name="T19" fmla="*/ 2147483647 h 109"/>
              <a:gd name="T20" fmla="*/ 2147483647 w 146"/>
              <a:gd name="T21" fmla="*/ 2147483647 h 109"/>
              <a:gd name="T22" fmla="*/ 2147483647 w 146"/>
              <a:gd name="T23" fmla="*/ 2147483647 h 109"/>
              <a:gd name="T24" fmla="*/ 2147483647 w 146"/>
              <a:gd name="T25" fmla="*/ 2147483647 h 109"/>
              <a:gd name="T26" fmla="*/ 2147483647 w 146"/>
              <a:gd name="T27" fmla="*/ 2147483647 h 109"/>
              <a:gd name="T28" fmla="*/ 2147483647 w 146"/>
              <a:gd name="T29" fmla="*/ 2147483647 h 109"/>
              <a:gd name="T30" fmla="*/ 2147483647 w 146"/>
              <a:gd name="T31" fmla="*/ 2147483647 h 109"/>
              <a:gd name="T32" fmla="*/ 2147483647 w 146"/>
              <a:gd name="T33" fmla="*/ 2147483647 h 109"/>
              <a:gd name="T34" fmla="*/ 2147483647 w 146"/>
              <a:gd name="T35" fmla="*/ 2147483647 h 109"/>
              <a:gd name="T36" fmla="*/ 2147483647 w 146"/>
              <a:gd name="T37" fmla="*/ 0 h 10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6"/>
              <a:gd name="T58" fmla="*/ 0 h 109"/>
              <a:gd name="T59" fmla="*/ 146 w 146"/>
              <a:gd name="T60" fmla="*/ 109 h 10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6" h="109">
                <a:moveTo>
                  <a:pt x="45" y="0"/>
                </a:moveTo>
                <a:lnTo>
                  <a:pt x="42" y="0"/>
                </a:lnTo>
                <a:lnTo>
                  <a:pt x="35" y="3"/>
                </a:lnTo>
                <a:lnTo>
                  <a:pt x="26" y="7"/>
                </a:lnTo>
                <a:lnTo>
                  <a:pt x="15" y="14"/>
                </a:lnTo>
                <a:lnTo>
                  <a:pt x="6" y="24"/>
                </a:lnTo>
                <a:lnTo>
                  <a:pt x="1" y="39"/>
                </a:lnTo>
                <a:lnTo>
                  <a:pt x="0" y="59"/>
                </a:lnTo>
                <a:lnTo>
                  <a:pt x="6" y="85"/>
                </a:lnTo>
                <a:lnTo>
                  <a:pt x="85" y="109"/>
                </a:lnTo>
                <a:lnTo>
                  <a:pt x="84" y="104"/>
                </a:lnTo>
                <a:lnTo>
                  <a:pt x="84" y="93"/>
                </a:lnTo>
                <a:lnTo>
                  <a:pt x="84" y="76"/>
                </a:lnTo>
                <a:lnTo>
                  <a:pt x="87" y="58"/>
                </a:lnTo>
                <a:lnTo>
                  <a:pt x="93" y="40"/>
                </a:lnTo>
                <a:lnTo>
                  <a:pt x="104" y="27"/>
                </a:lnTo>
                <a:lnTo>
                  <a:pt x="121" y="20"/>
                </a:lnTo>
                <a:lnTo>
                  <a:pt x="146" y="23"/>
                </a:lnTo>
                <a:lnTo>
                  <a:pt x="45" y="0"/>
                </a:lnTo>
                <a:close/>
              </a:path>
            </a:pathLst>
          </a:custGeom>
          <a:solidFill>
            <a:srgbClr val="F2E5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26" name="Freeform 1099"/>
          <p:cNvSpPr>
            <a:spLocks/>
          </p:cNvSpPr>
          <p:nvPr/>
        </p:nvSpPr>
        <p:spPr bwMode="auto">
          <a:xfrm>
            <a:off x="6877050" y="5572125"/>
            <a:ext cx="23813" cy="14288"/>
          </a:xfrm>
          <a:custGeom>
            <a:avLst/>
            <a:gdLst>
              <a:gd name="T0" fmla="*/ 2147483647 w 146"/>
              <a:gd name="T1" fmla="*/ 0 h 107"/>
              <a:gd name="T2" fmla="*/ 2147483647 w 146"/>
              <a:gd name="T3" fmla="*/ 0 h 107"/>
              <a:gd name="T4" fmla="*/ 2147483647 w 146"/>
              <a:gd name="T5" fmla="*/ 635727954 h 107"/>
              <a:gd name="T6" fmla="*/ 2147483647 w 146"/>
              <a:gd name="T7" fmla="*/ 1907201756 h 107"/>
              <a:gd name="T8" fmla="*/ 2147483647 w 146"/>
              <a:gd name="T9" fmla="*/ 2147483647 h 107"/>
              <a:gd name="T10" fmla="*/ 2147483647 w 146"/>
              <a:gd name="T11" fmla="*/ 2147483647 h 107"/>
              <a:gd name="T12" fmla="*/ 0 w 146"/>
              <a:gd name="T13" fmla="*/ 2147483647 h 107"/>
              <a:gd name="T14" fmla="*/ 0 w 146"/>
              <a:gd name="T15" fmla="*/ 2147483647 h 107"/>
              <a:gd name="T16" fmla="*/ 2147483647 w 146"/>
              <a:gd name="T17" fmla="*/ 2147483647 h 107"/>
              <a:gd name="T18" fmla="*/ 2147483647 w 146"/>
              <a:gd name="T19" fmla="*/ 2147483647 h 107"/>
              <a:gd name="T20" fmla="*/ 2147483647 w 146"/>
              <a:gd name="T21" fmla="*/ 2147483647 h 107"/>
              <a:gd name="T22" fmla="*/ 2147483647 w 146"/>
              <a:gd name="T23" fmla="*/ 2147483647 h 107"/>
              <a:gd name="T24" fmla="*/ 2147483647 w 146"/>
              <a:gd name="T25" fmla="*/ 2147483647 h 107"/>
              <a:gd name="T26" fmla="*/ 2147483647 w 146"/>
              <a:gd name="T27" fmla="*/ 2147483647 h 107"/>
              <a:gd name="T28" fmla="*/ 2147483647 w 146"/>
              <a:gd name="T29" fmla="*/ 2147483647 h 107"/>
              <a:gd name="T30" fmla="*/ 2147483647 w 146"/>
              <a:gd name="T31" fmla="*/ 2147483647 h 107"/>
              <a:gd name="T32" fmla="*/ 2147483647 w 146"/>
              <a:gd name="T33" fmla="*/ 2147483647 h 107"/>
              <a:gd name="T34" fmla="*/ 2147483647 w 146"/>
              <a:gd name="T35" fmla="*/ 2147483647 h 107"/>
              <a:gd name="T36" fmla="*/ 2147483647 w 146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6"/>
              <a:gd name="T58" fmla="*/ 0 h 107"/>
              <a:gd name="T59" fmla="*/ 146 w 146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6" h="107">
                <a:moveTo>
                  <a:pt x="45" y="0"/>
                </a:moveTo>
                <a:lnTo>
                  <a:pt x="42" y="0"/>
                </a:lnTo>
                <a:lnTo>
                  <a:pt x="35" y="2"/>
                </a:lnTo>
                <a:lnTo>
                  <a:pt x="25" y="6"/>
                </a:lnTo>
                <a:lnTo>
                  <a:pt x="15" y="12"/>
                </a:lnTo>
                <a:lnTo>
                  <a:pt x="6" y="23"/>
                </a:lnTo>
                <a:lnTo>
                  <a:pt x="0" y="38"/>
                </a:lnTo>
                <a:lnTo>
                  <a:pt x="0" y="58"/>
                </a:lnTo>
                <a:lnTo>
                  <a:pt x="6" y="85"/>
                </a:lnTo>
                <a:lnTo>
                  <a:pt x="84" y="107"/>
                </a:lnTo>
                <a:lnTo>
                  <a:pt x="83" y="103"/>
                </a:lnTo>
                <a:lnTo>
                  <a:pt x="83" y="91"/>
                </a:lnTo>
                <a:lnTo>
                  <a:pt x="83" y="75"/>
                </a:lnTo>
                <a:lnTo>
                  <a:pt x="86" y="56"/>
                </a:lnTo>
                <a:lnTo>
                  <a:pt x="92" y="40"/>
                </a:lnTo>
                <a:lnTo>
                  <a:pt x="103" y="27"/>
                </a:lnTo>
                <a:lnTo>
                  <a:pt x="121" y="19"/>
                </a:lnTo>
                <a:lnTo>
                  <a:pt x="146" y="23"/>
                </a:lnTo>
                <a:lnTo>
                  <a:pt x="45" y="0"/>
                </a:lnTo>
                <a:close/>
              </a:path>
            </a:pathLst>
          </a:custGeom>
          <a:solidFill>
            <a:srgbClr val="F2E5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27" name="Freeform 1100"/>
          <p:cNvSpPr>
            <a:spLocks/>
          </p:cNvSpPr>
          <p:nvPr/>
        </p:nvSpPr>
        <p:spPr bwMode="auto">
          <a:xfrm>
            <a:off x="6770688" y="5549900"/>
            <a:ext cx="100012" cy="25400"/>
          </a:xfrm>
          <a:custGeom>
            <a:avLst/>
            <a:gdLst>
              <a:gd name="T0" fmla="*/ 0 w 629"/>
              <a:gd name="T1" fmla="*/ 2147483647 h 182"/>
              <a:gd name="T2" fmla="*/ 2147483647 w 629"/>
              <a:gd name="T3" fmla="*/ 2147483647 h 182"/>
              <a:gd name="T4" fmla="*/ 2147483647 w 629"/>
              <a:gd name="T5" fmla="*/ 2147483647 h 182"/>
              <a:gd name="T6" fmla="*/ 2147483647 w 629"/>
              <a:gd name="T7" fmla="*/ 0 h 182"/>
              <a:gd name="T8" fmla="*/ 0 w 629"/>
              <a:gd name="T9" fmla="*/ 2147483647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9"/>
              <a:gd name="T16" fmla="*/ 0 h 182"/>
              <a:gd name="T17" fmla="*/ 629 w 629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9" h="182">
                <a:moveTo>
                  <a:pt x="0" y="40"/>
                </a:moveTo>
                <a:lnTo>
                  <a:pt x="601" y="182"/>
                </a:lnTo>
                <a:lnTo>
                  <a:pt x="629" y="142"/>
                </a:lnTo>
                <a:lnTo>
                  <a:pt x="29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28" name="Freeform 1101"/>
          <p:cNvSpPr>
            <a:spLocks/>
          </p:cNvSpPr>
          <p:nvPr/>
        </p:nvSpPr>
        <p:spPr bwMode="auto">
          <a:xfrm>
            <a:off x="6770688" y="5561013"/>
            <a:ext cx="95250" cy="22225"/>
          </a:xfrm>
          <a:custGeom>
            <a:avLst/>
            <a:gdLst>
              <a:gd name="T0" fmla="*/ 0 w 606"/>
              <a:gd name="T1" fmla="*/ 2147483647 h 170"/>
              <a:gd name="T2" fmla="*/ 2147483647 w 606"/>
              <a:gd name="T3" fmla="*/ 2147483647 h 170"/>
              <a:gd name="T4" fmla="*/ 2147483647 w 606"/>
              <a:gd name="T5" fmla="*/ 2147483647 h 170"/>
              <a:gd name="T6" fmla="*/ 2147483647 w 606"/>
              <a:gd name="T7" fmla="*/ 0 h 170"/>
              <a:gd name="T8" fmla="*/ 0 w 606"/>
              <a:gd name="T9" fmla="*/ 2147483647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6"/>
              <a:gd name="T16" fmla="*/ 0 h 170"/>
              <a:gd name="T17" fmla="*/ 606 w 606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6" h="170">
                <a:moveTo>
                  <a:pt x="0" y="28"/>
                </a:moveTo>
                <a:lnTo>
                  <a:pt x="600" y="170"/>
                </a:lnTo>
                <a:lnTo>
                  <a:pt x="606" y="142"/>
                </a:lnTo>
                <a:lnTo>
                  <a:pt x="5" y="0"/>
                </a:lnTo>
                <a:lnTo>
                  <a:pt x="0" y="28"/>
                </a:lnTo>
                <a:close/>
              </a:path>
            </a:pathLst>
          </a:custGeom>
          <a:solidFill>
            <a:srgbClr val="F2E5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29" name="Freeform 1102"/>
          <p:cNvSpPr>
            <a:spLocks/>
          </p:cNvSpPr>
          <p:nvPr/>
        </p:nvSpPr>
        <p:spPr bwMode="auto">
          <a:xfrm>
            <a:off x="6770688" y="5545138"/>
            <a:ext cx="95250" cy="22225"/>
          </a:xfrm>
          <a:custGeom>
            <a:avLst/>
            <a:gdLst>
              <a:gd name="T0" fmla="*/ 0 w 606"/>
              <a:gd name="T1" fmla="*/ 2147483647 h 170"/>
              <a:gd name="T2" fmla="*/ 2147483647 w 606"/>
              <a:gd name="T3" fmla="*/ 2147483647 h 170"/>
              <a:gd name="T4" fmla="*/ 2147483647 w 606"/>
              <a:gd name="T5" fmla="*/ 2147483647 h 170"/>
              <a:gd name="T6" fmla="*/ 2147483647 w 606"/>
              <a:gd name="T7" fmla="*/ 0 h 170"/>
              <a:gd name="T8" fmla="*/ 0 w 606"/>
              <a:gd name="T9" fmla="*/ 2147483647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6"/>
              <a:gd name="T16" fmla="*/ 0 h 170"/>
              <a:gd name="T17" fmla="*/ 606 w 606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6" h="170">
                <a:moveTo>
                  <a:pt x="0" y="28"/>
                </a:moveTo>
                <a:lnTo>
                  <a:pt x="600" y="170"/>
                </a:lnTo>
                <a:lnTo>
                  <a:pt x="606" y="142"/>
                </a:lnTo>
                <a:lnTo>
                  <a:pt x="5" y="0"/>
                </a:lnTo>
                <a:lnTo>
                  <a:pt x="0" y="28"/>
                </a:lnTo>
                <a:close/>
              </a:path>
            </a:pathLst>
          </a:custGeom>
          <a:solidFill>
            <a:srgbClr val="F2E5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0130" name="Group 1103"/>
          <p:cNvGrpSpPr>
            <a:grpSpLocks/>
          </p:cNvGrpSpPr>
          <p:nvPr/>
        </p:nvGrpSpPr>
        <p:grpSpPr bwMode="auto">
          <a:xfrm>
            <a:off x="6189663" y="5181600"/>
            <a:ext cx="338137" cy="282575"/>
            <a:chOff x="3899" y="3264"/>
            <a:chExt cx="213" cy="178"/>
          </a:xfrm>
        </p:grpSpPr>
        <p:sp>
          <p:nvSpPr>
            <p:cNvPr id="40410" name="Freeform 1104"/>
            <p:cNvSpPr>
              <a:spLocks/>
            </p:cNvSpPr>
            <p:nvPr/>
          </p:nvSpPr>
          <p:spPr bwMode="auto">
            <a:xfrm>
              <a:off x="3899" y="3264"/>
              <a:ext cx="213" cy="178"/>
            </a:xfrm>
            <a:custGeom>
              <a:avLst/>
              <a:gdLst>
                <a:gd name="T0" fmla="*/ 0 w 1913"/>
                <a:gd name="T1" fmla="*/ 0 h 1606"/>
                <a:gd name="T2" fmla="*/ 0 w 1913"/>
                <a:gd name="T3" fmla="*/ 0 h 1606"/>
                <a:gd name="T4" fmla="*/ 0 w 1913"/>
                <a:gd name="T5" fmla="*/ 0 h 1606"/>
                <a:gd name="T6" fmla="*/ 0 w 1913"/>
                <a:gd name="T7" fmla="*/ 0 h 1606"/>
                <a:gd name="T8" fmla="*/ 0 w 1913"/>
                <a:gd name="T9" fmla="*/ 0 h 1606"/>
                <a:gd name="T10" fmla="*/ 0 w 1913"/>
                <a:gd name="T11" fmla="*/ 0 h 1606"/>
                <a:gd name="T12" fmla="*/ 0 w 1913"/>
                <a:gd name="T13" fmla="*/ 0 h 1606"/>
                <a:gd name="T14" fmla="*/ 0 w 1913"/>
                <a:gd name="T15" fmla="*/ 0 h 1606"/>
                <a:gd name="T16" fmla="*/ 0 w 1913"/>
                <a:gd name="T17" fmla="*/ 0 h 1606"/>
                <a:gd name="T18" fmla="*/ 0 w 1913"/>
                <a:gd name="T19" fmla="*/ 0 h 1606"/>
                <a:gd name="T20" fmla="*/ 0 w 1913"/>
                <a:gd name="T21" fmla="*/ 0 h 1606"/>
                <a:gd name="T22" fmla="*/ 0 w 1913"/>
                <a:gd name="T23" fmla="*/ 0 h 1606"/>
                <a:gd name="T24" fmla="*/ 0 w 1913"/>
                <a:gd name="T25" fmla="*/ 0 h 1606"/>
                <a:gd name="T26" fmla="*/ 0 w 1913"/>
                <a:gd name="T27" fmla="*/ 0 h 1606"/>
                <a:gd name="T28" fmla="*/ 0 w 1913"/>
                <a:gd name="T29" fmla="*/ 0 h 1606"/>
                <a:gd name="T30" fmla="*/ 0 w 1913"/>
                <a:gd name="T31" fmla="*/ 0 h 1606"/>
                <a:gd name="T32" fmla="*/ 0 w 1913"/>
                <a:gd name="T33" fmla="*/ 0 h 1606"/>
                <a:gd name="T34" fmla="*/ 0 w 1913"/>
                <a:gd name="T35" fmla="*/ 0 h 1606"/>
                <a:gd name="T36" fmla="*/ 0 w 1913"/>
                <a:gd name="T37" fmla="*/ 0 h 1606"/>
                <a:gd name="T38" fmla="*/ 0 w 1913"/>
                <a:gd name="T39" fmla="*/ 0 h 1606"/>
                <a:gd name="T40" fmla="*/ 0 w 1913"/>
                <a:gd name="T41" fmla="*/ 0 h 1606"/>
                <a:gd name="T42" fmla="*/ 0 w 1913"/>
                <a:gd name="T43" fmla="*/ 0 h 1606"/>
                <a:gd name="T44" fmla="*/ 0 w 1913"/>
                <a:gd name="T45" fmla="*/ 0 h 1606"/>
                <a:gd name="T46" fmla="*/ 0 w 1913"/>
                <a:gd name="T47" fmla="*/ 0 h 1606"/>
                <a:gd name="T48" fmla="*/ 0 w 1913"/>
                <a:gd name="T49" fmla="*/ 0 h 1606"/>
                <a:gd name="T50" fmla="*/ 0 w 1913"/>
                <a:gd name="T51" fmla="*/ 0 h 1606"/>
                <a:gd name="T52" fmla="*/ 0 w 1913"/>
                <a:gd name="T53" fmla="*/ 0 h 1606"/>
                <a:gd name="T54" fmla="*/ 0 w 1913"/>
                <a:gd name="T55" fmla="*/ 0 h 1606"/>
                <a:gd name="T56" fmla="*/ 0 w 1913"/>
                <a:gd name="T57" fmla="*/ 0 h 1606"/>
                <a:gd name="T58" fmla="*/ 0 w 1913"/>
                <a:gd name="T59" fmla="*/ 0 h 1606"/>
                <a:gd name="T60" fmla="*/ 0 w 1913"/>
                <a:gd name="T61" fmla="*/ 0 h 1606"/>
                <a:gd name="T62" fmla="*/ 0 w 1913"/>
                <a:gd name="T63" fmla="*/ 0 h 1606"/>
                <a:gd name="T64" fmla="*/ 0 w 1913"/>
                <a:gd name="T65" fmla="*/ 0 h 1606"/>
                <a:gd name="T66" fmla="*/ 0 w 1913"/>
                <a:gd name="T67" fmla="*/ 0 h 1606"/>
                <a:gd name="T68" fmla="*/ 0 w 1913"/>
                <a:gd name="T69" fmla="*/ 0 h 1606"/>
                <a:gd name="T70" fmla="*/ 0 w 1913"/>
                <a:gd name="T71" fmla="*/ 0 h 1606"/>
                <a:gd name="T72" fmla="*/ 0 w 1913"/>
                <a:gd name="T73" fmla="*/ 0 h 1606"/>
                <a:gd name="T74" fmla="*/ 0 w 1913"/>
                <a:gd name="T75" fmla="*/ 0 h 1606"/>
                <a:gd name="T76" fmla="*/ 0 w 1913"/>
                <a:gd name="T77" fmla="*/ 0 h 160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913"/>
                <a:gd name="T118" fmla="*/ 0 h 1606"/>
                <a:gd name="T119" fmla="*/ 1913 w 1913"/>
                <a:gd name="T120" fmla="*/ 1606 h 160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913" h="1606">
                  <a:moveTo>
                    <a:pt x="518" y="213"/>
                  </a:moveTo>
                  <a:lnTo>
                    <a:pt x="539" y="115"/>
                  </a:lnTo>
                  <a:lnTo>
                    <a:pt x="540" y="115"/>
                  </a:lnTo>
                  <a:lnTo>
                    <a:pt x="544" y="114"/>
                  </a:lnTo>
                  <a:lnTo>
                    <a:pt x="549" y="112"/>
                  </a:lnTo>
                  <a:lnTo>
                    <a:pt x="555" y="110"/>
                  </a:lnTo>
                  <a:lnTo>
                    <a:pt x="564" y="107"/>
                  </a:lnTo>
                  <a:lnTo>
                    <a:pt x="574" y="103"/>
                  </a:lnTo>
                  <a:lnTo>
                    <a:pt x="586" y="100"/>
                  </a:lnTo>
                  <a:lnTo>
                    <a:pt x="602" y="95"/>
                  </a:lnTo>
                  <a:lnTo>
                    <a:pt x="618" y="90"/>
                  </a:lnTo>
                  <a:lnTo>
                    <a:pt x="636" y="85"/>
                  </a:lnTo>
                  <a:lnTo>
                    <a:pt x="656" y="80"/>
                  </a:lnTo>
                  <a:lnTo>
                    <a:pt x="679" y="75"/>
                  </a:lnTo>
                  <a:lnTo>
                    <a:pt x="703" y="70"/>
                  </a:lnTo>
                  <a:lnTo>
                    <a:pt x="730" y="64"/>
                  </a:lnTo>
                  <a:lnTo>
                    <a:pt x="758" y="58"/>
                  </a:lnTo>
                  <a:lnTo>
                    <a:pt x="789" y="52"/>
                  </a:lnTo>
                  <a:lnTo>
                    <a:pt x="820" y="46"/>
                  </a:lnTo>
                  <a:lnTo>
                    <a:pt x="855" y="41"/>
                  </a:lnTo>
                  <a:lnTo>
                    <a:pt x="892" y="36"/>
                  </a:lnTo>
                  <a:lnTo>
                    <a:pt x="929" y="31"/>
                  </a:lnTo>
                  <a:lnTo>
                    <a:pt x="970" y="26"/>
                  </a:lnTo>
                  <a:lnTo>
                    <a:pt x="1013" y="21"/>
                  </a:lnTo>
                  <a:lnTo>
                    <a:pt x="1056" y="17"/>
                  </a:lnTo>
                  <a:lnTo>
                    <a:pt x="1103" y="13"/>
                  </a:lnTo>
                  <a:lnTo>
                    <a:pt x="1152" y="10"/>
                  </a:lnTo>
                  <a:lnTo>
                    <a:pt x="1202" y="6"/>
                  </a:lnTo>
                  <a:lnTo>
                    <a:pt x="1255" y="3"/>
                  </a:lnTo>
                  <a:lnTo>
                    <a:pt x="1309" y="1"/>
                  </a:lnTo>
                  <a:lnTo>
                    <a:pt x="1366" y="0"/>
                  </a:lnTo>
                  <a:lnTo>
                    <a:pt x="1425" y="0"/>
                  </a:lnTo>
                  <a:lnTo>
                    <a:pt x="1485" y="0"/>
                  </a:lnTo>
                  <a:lnTo>
                    <a:pt x="1548" y="1"/>
                  </a:lnTo>
                  <a:lnTo>
                    <a:pt x="1616" y="39"/>
                  </a:lnTo>
                  <a:lnTo>
                    <a:pt x="1601" y="221"/>
                  </a:lnTo>
                  <a:lnTo>
                    <a:pt x="1606" y="223"/>
                  </a:lnTo>
                  <a:lnTo>
                    <a:pt x="1620" y="230"/>
                  </a:lnTo>
                  <a:lnTo>
                    <a:pt x="1640" y="243"/>
                  </a:lnTo>
                  <a:lnTo>
                    <a:pt x="1663" y="260"/>
                  </a:lnTo>
                  <a:lnTo>
                    <a:pt x="1688" y="284"/>
                  </a:lnTo>
                  <a:lnTo>
                    <a:pt x="1709" y="312"/>
                  </a:lnTo>
                  <a:lnTo>
                    <a:pt x="1726" y="347"/>
                  </a:lnTo>
                  <a:lnTo>
                    <a:pt x="1736" y="388"/>
                  </a:lnTo>
                  <a:lnTo>
                    <a:pt x="1891" y="528"/>
                  </a:lnTo>
                  <a:lnTo>
                    <a:pt x="1849" y="898"/>
                  </a:lnTo>
                  <a:lnTo>
                    <a:pt x="1601" y="1023"/>
                  </a:lnTo>
                  <a:lnTo>
                    <a:pt x="1895" y="1110"/>
                  </a:lnTo>
                  <a:lnTo>
                    <a:pt x="1897" y="1114"/>
                  </a:lnTo>
                  <a:lnTo>
                    <a:pt x="1902" y="1125"/>
                  </a:lnTo>
                  <a:lnTo>
                    <a:pt x="1907" y="1143"/>
                  </a:lnTo>
                  <a:lnTo>
                    <a:pt x="1912" y="1166"/>
                  </a:lnTo>
                  <a:lnTo>
                    <a:pt x="1913" y="1195"/>
                  </a:lnTo>
                  <a:lnTo>
                    <a:pt x="1911" y="1229"/>
                  </a:lnTo>
                  <a:lnTo>
                    <a:pt x="1901" y="1266"/>
                  </a:lnTo>
                  <a:lnTo>
                    <a:pt x="1884" y="1307"/>
                  </a:lnTo>
                  <a:lnTo>
                    <a:pt x="1107" y="1606"/>
                  </a:lnTo>
                  <a:lnTo>
                    <a:pt x="0" y="1258"/>
                  </a:lnTo>
                  <a:lnTo>
                    <a:pt x="19" y="1217"/>
                  </a:lnTo>
                  <a:lnTo>
                    <a:pt x="188" y="1159"/>
                  </a:lnTo>
                  <a:lnTo>
                    <a:pt x="188" y="221"/>
                  </a:lnTo>
                  <a:lnTo>
                    <a:pt x="189" y="220"/>
                  </a:lnTo>
                  <a:lnTo>
                    <a:pt x="193" y="217"/>
                  </a:lnTo>
                  <a:lnTo>
                    <a:pt x="198" y="214"/>
                  </a:lnTo>
                  <a:lnTo>
                    <a:pt x="207" y="209"/>
                  </a:lnTo>
                  <a:lnTo>
                    <a:pt x="218" y="203"/>
                  </a:lnTo>
                  <a:lnTo>
                    <a:pt x="230" y="197"/>
                  </a:lnTo>
                  <a:lnTo>
                    <a:pt x="245" y="191"/>
                  </a:lnTo>
                  <a:lnTo>
                    <a:pt x="262" y="184"/>
                  </a:lnTo>
                  <a:lnTo>
                    <a:pt x="281" y="179"/>
                  </a:lnTo>
                  <a:lnTo>
                    <a:pt x="302" y="175"/>
                  </a:lnTo>
                  <a:lnTo>
                    <a:pt x="326" y="173"/>
                  </a:lnTo>
                  <a:lnTo>
                    <a:pt x="350" y="171"/>
                  </a:lnTo>
                  <a:lnTo>
                    <a:pt x="378" y="172"/>
                  </a:lnTo>
                  <a:lnTo>
                    <a:pt x="407" y="175"/>
                  </a:lnTo>
                  <a:lnTo>
                    <a:pt x="439" y="181"/>
                  </a:lnTo>
                  <a:lnTo>
                    <a:pt x="471" y="191"/>
                  </a:lnTo>
                  <a:lnTo>
                    <a:pt x="518" y="21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11" name="Freeform 1105"/>
            <p:cNvSpPr>
              <a:spLocks/>
            </p:cNvSpPr>
            <p:nvPr/>
          </p:nvSpPr>
          <p:spPr bwMode="auto">
            <a:xfrm>
              <a:off x="3977" y="3278"/>
              <a:ext cx="68" cy="78"/>
            </a:xfrm>
            <a:custGeom>
              <a:avLst/>
              <a:gdLst>
                <a:gd name="T0" fmla="*/ 0 w 614"/>
                <a:gd name="T1" fmla="*/ 0 h 697"/>
                <a:gd name="T2" fmla="*/ 0 w 614"/>
                <a:gd name="T3" fmla="*/ 0 h 697"/>
                <a:gd name="T4" fmla="*/ 0 w 614"/>
                <a:gd name="T5" fmla="*/ 0 h 697"/>
                <a:gd name="T6" fmla="*/ 0 w 614"/>
                <a:gd name="T7" fmla="*/ 0 h 697"/>
                <a:gd name="T8" fmla="*/ 0 w 614"/>
                <a:gd name="T9" fmla="*/ 0 h 697"/>
                <a:gd name="T10" fmla="*/ 0 w 614"/>
                <a:gd name="T11" fmla="*/ 0 h 697"/>
                <a:gd name="T12" fmla="*/ 0 w 614"/>
                <a:gd name="T13" fmla="*/ 0 h 697"/>
                <a:gd name="T14" fmla="*/ 0 w 614"/>
                <a:gd name="T15" fmla="*/ 0 h 697"/>
                <a:gd name="T16" fmla="*/ 0 w 614"/>
                <a:gd name="T17" fmla="*/ 0 h 697"/>
                <a:gd name="T18" fmla="*/ 0 w 614"/>
                <a:gd name="T19" fmla="*/ 0 h 697"/>
                <a:gd name="T20" fmla="*/ 0 w 614"/>
                <a:gd name="T21" fmla="*/ 0 h 697"/>
                <a:gd name="T22" fmla="*/ 0 w 614"/>
                <a:gd name="T23" fmla="*/ 0 h 697"/>
                <a:gd name="T24" fmla="*/ 0 w 614"/>
                <a:gd name="T25" fmla="*/ 0 h 697"/>
                <a:gd name="T26" fmla="*/ 0 w 614"/>
                <a:gd name="T27" fmla="*/ 0 h 697"/>
                <a:gd name="T28" fmla="*/ 0 w 614"/>
                <a:gd name="T29" fmla="*/ 0 h 697"/>
                <a:gd name="T30" fmla="*/ 0 w 614"/>
                <a:gd name="T31" fmla="*/ 0 h 697"/>
                <a:gd name="T32" fmla="*/ 0 w 614"/>
                <a:gd name="T33" fmla="*/ 0 h 697"/>
                <a:gd name="T34" fmla="*/ 0 w 614"/>
                <a:gd name="T35" fmla="*/ 0 h 697"/>
                <a:gd name="T36" fmla="*/ 0 w 614"/>
                <a:gd name="T37" fmla="*/ 0 h 697"/>
                <a:gd name="T38" fmla="*/ 0 w 614"/>
                <a:gd name="T39" fmla="*/ 0 h 697"/>
                <a:gd name="T40" fmla="*/ 0 w 614"/>
                <a:gd name="T41" fmla="*/ 0 h 697"/>
                <a:gd name="T42" fmla="*/ 0 w 614"/>
                <a:gd name="T43" fmla="*/ 0 h 697"/>
                <a:gd name="T44" fmla="*/ 0 w 614"/>
                <a:gd name="T45" fmla="*/ 0 h 697"/>
                <a:gd name="T46" fmla="*/ 0 w 614"/>
                <a:gd name="T47" fmla="*/ 0 h 697"/>
                <a:gd name="T48" fmla="*/ 0 w 614"/>
                <a:gd name="T49" fmla="*/ 0 h 697"/>
                <a:gd name="T50" fmla="*/ 0 w 614"/>
                <a:gd name="T51" fmla="*/ 0 h 697"/>
                <a:gd name="T52" fmla="*/ 0 w 614"/>
                <a:gd name="T53" fmla="*/ 0 h 697"/>
                <a:gd name="T54" fmla="*/ 0 w 614"/>
                <a:gd name="T55" fmla="*/ 0 h 697"/>
                <a:gd name="T56" fmla="*/ 0 w 614"/>
                <a:gd name="T57" fmla="*/ 0 h 697"/>
                <a:gd name="T58" fmla="*/ 0 w 614"/>
                <a:gd name="T59" fmla="*/ 0 h 697"/>
                <a:gd name="T60" fmla="*/ 0 w 614"/>
                <a:gd name="T61" fmla="*/ 0 h 697"/>
                <a:gd name="T62" fmla="*/ 0 w 614"/>
                <a:gd name="T63" fmla="*/ 0 h 697"/>
                <a:gd name="T64" fmla="*/ 0 w 614"/>
                <a:gd name="T65" fmla="*/ 0 h 697"/>
                <a:gd name="T66" fmla="*/ 0 w 614"/>
                <a:gd name="T67" fmla="*/ 0 h 697"/>
                <a:gd name="T68" fmla="*/ 0 w 614"/>
                <a:gd name="T69" fmla="*/ 0 h 697"/>
                <a:gd name="T70" fmla="*/ 0 w 614"/>
                <a:gd name="T71" fmla="*/ 0 h 697"/>
                <a:gd name="T72" fmla="*/ 0 w 614"/>
                <a:gd name="T73" fmla="*/ 0 h 697"/>
                <a:gd name="T74" fmla="*/ 0 w 614"/>
                <a:gd name="T75" fmla="*/ 0 h 697"/>
                <a:gd name="T76" fmla="*/ 0 w 614"/>
                <a:gd name="T77" fmla="*/ 0 h 697"/>
                <a:gd name="T78" fmla="*/ 0 w 614"/>
                <a:gd name="T79" fmla="*/ 0 h 697"/>
                <a:gd name="T80" fmla="*/ 0 w 614"/>
                <a:gd name="T81" fmla="*/ 0 h 697"/>
                <a:gd name="T82" fmla="*/ 0 w 614"/>
                <a:gd name="T83" fmla="*/ 0 h 697"/>
                <a:gd name="T84" fmla="*/ 0 w 614"/>
                <a:gd name="T85" fmla="*/ 0 h 697"/>
                <a:gd name="T86" fmla="*/ 0 w 614"/>
                <a:gd name="T87" fmla="*/ 0 h 697"/>
                <a:gd name="T88" fmla="*/ 0 w 614"/>
                <a:gd name="T89" fmla="*/ 0 h 697"/>
                <a:gd name="T90" fmla="*/ 0 w 614"/>
                <a:gd name="T91" fmla="*/ 0 h 697"/>
                <a:gd name="T92" fmla="*/ 0 w 614"/>
                <a:gd name="T93" fmla="*/ 0 h 697"/>
                <a:gd name="T94" fmla="*/ 0 w 614"/>
                <a:gd name="T95" fmla="*/ 0 h 697"/>
                <a:gd name="T96" fmla="*/ 0 w 614"/>
                <a:gd name="T97" fmla="*/ 0 h 6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14"/>
                <a:gd name="T148" fmla="*/ 0 h 697"/>
                <a:gd name="T149" fmla="*/ 614 w 614"/>
                <a:gd name="T150" fmla="*/ 697 h 69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14" h="697">
                  <a:moveTo>
                    <a:pt x="609" y="26"/>
                  </a:moveTo>
                  <a:lnTo>
                    <a:pt x="606" y="25"/>
                  </a:lnTo>
                  <a:lnTo>
                    <a:pt x="596" y="23"/>
                  </a:lnTo>
                  <a:lnTo>
                    <a:pt x="581" y="18"/>
                  </a:lnTo>
                  <a:lnTo>
                    <a:pt x="559" y="14"/>
                  </a:lnTo>
                  <a:lnTo>
                    <a:pt x="534" y="10"/>
                  </a:lnTo>
                  <a:lnTo>
                    <a:pt x="503" y="6"/>
                  </a:lnTo>
                  <a:lnTo>
                    <a:pt x="469" y="3"/>
                  </a:lnTo>
                  <a:lnTo>
                    <a:pt x="430" y="1"/>
                  </a:lnTo>
                  <a:lnTo>
                    <a:pt x="388" y="0"/>
                  </a:lnTo>
                  <a:lnTo>
                    <a:pt x="344" y="2"/>
                  </a:lnTo>
                  <a:lnTo>
                    <a:pt x="297" y="6"/>
                  </a:lnTo>
                  <a:lnTo>
                    <a:pt x="247" y="14"/>
                  </a:lnTo>
                  <a:lnTo>
                    <a:pt x="197" y="25"/>
                  </a:lnTo>
                  <a:lnTo>
                    <a:pt x="145" y="40"/>
                  </a:lnTo>
                  <a:lnTo>
                    <a:pt x="92" y="58"/>
                  </a:lnTo>
                  <a:lnTo>
                    <a:pt x="39" y="83"/>
                  </a:lnTo>
                  <a:lnTo>
                    <a:pt x="35" y="96"/>
                  </a:lnTo>
                  <a:lnTo>
                    <a:pt x="26" y="134"/>
                  </a:lnTo>
                  <a:lnTo>
                    <a:pt x="15" y="192"/>
                  </a:lnTo>
                  <a:lnTo>
                    <a:pt x="5" y="268"/>
                  </a:lnTo>
                  <a:lnTo>
                    <a:pt x="0" y="358"/>
                  </a:lnTo>
                  <a:lnTo>
                    <a:pt x="4" y="459"/>
                  </a:lnTo>
                  <a:lnTo>
                    <a:pt x="19" y="568"/>
                  </a:lnTo>
                  <a:lnTo>
                    <a:pt x="50" y="679"/>
                  </a:lnTo>
                  <a:lnTo>
                    <a:pt x="54" y="679"/>
                  </a:lnTo>
                  <a:lnTo>
                    <a:pt x="62" y="678"/>
                  </a:lnTo>
                  <a:lnTo>
                    <a:pt x="75" y="676"/>
                  </a:lnTo>
                  <a:lnTo>
                    <a:pt x="93" y="675"/>
                  </a:lnTo>
                  <a:lnTo>
                    <a:pt x="117" y="673"/>
                  </a:lnTo>
                  <a:lnTo>
                    <a:pt x="144" y="671"/>
                  </a:lnTo>
                  <a:lnTo>
                    <a:pt x="177" y="670"/>
                  </a:lnTo>
                  <a:lnTo>
                    <a:pt x="212" y="669"/>
                  </a:lnTo>
                  <a:lnTo>
                    <a:pt x="252" y="668"/>
                  </a:lnTo>
                  <a:lnTo>
                    <a:pt x="295" y="669"/>
                  </a:lnTo>
                  <a:lnTo>
                    <a:pt x="342" y="670"/>
                  </a:lnTo>
                  <a:lnTo>
                    <a:pt x="391" y="672"/>
                  </a:lnTo>
                  <a:lnTo>
                    <a:pt x="443" y="676"/>
                  </a:lnTo>
                  <a:lnTo>
                    <a:pt x="498" y="681"/>
                  </a:lnTo>
                  <a:lnTo>
                    <a:pt x="555" y="688"/>
                  </a:lnTo>
                  <a:lnTo>
                    <a:pt x="614" y="697"/>
                  </a:lnTo>
                  <a:lnTo>
                    <a:pt x="611" y="676"/>
                  </a:lnTo>
                  <a:lnTo>
                    <a:pt x="605" y="621"/>
                  </a:lnTo>
                  <a:lnTo>
                    <a:pt x="596" y="538"/>
                  </a:lnTo>
                  <a:lnTo>
                    <a:pt x="589" y="438"/>
                  </a:lnTo>
                  <a:lnTo>
                    <a:pt x="584" y="327"/>
                  </a:lnTo>
                  <a:lnTo>
                    <a:pt x="584" y="217"/>
                  </a:lnTo>
                  <a:lnTo>
                    <a:pt x="592" y="114"/>
                  </a:lnTo>
                  <a:lnTo>
                    <a:pt x="609" y="2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12" name="Freeform 1106"/>
            <p:cNvSpPr>
              <a:spLocks/>
            </p:cNvSpPr>
            <p:nvPr/>
          </p:nvSpPr>
          <p:spPr bwMode="auto">
            <a:xfrm>
              <a:off x="3984" y="3299"/>
              <a:ext cx="113" cy="77"/>
            </a:xfrm>
            <a:custGeom>
              <a:avLst/>
              <a:gdLst>
                <a:gd name="T0" fmla="*/ 0 w 1014"/>
                <a:gd name="T1" fmla="*/ 0 h 693"/>
                <a:gd name="T2" fmla="*/ 0 w 1014"/>
                <a:gd name="T3" fmla="*/ 0 h 693"/>
                <a:gd name="T4" fmla="*/ 0 w 1014"/>
                <a:gd name="T5" fmla="*/ 0 h 693"/>
                <a:gd name="T6" fmla="*/ 0 w 1014"/>
                <a:gd name="T7" fmla="*/ 0 h 693"/>
                <a:gd name="T8" fmla="*/ 0 w 1014"/>
                <a:gd name="T9" fmla="*/ 0 h 693"/>
                <a:gd name="T10" fmla="*/ 0 w 1014"/>
                <a:gd name="T11" fmla="*/ 0 h 693"/>
                <a:gd name="T12" fmla="*/ 0 w 1014"/>
                <a:gd name="T13" fmla="*/ 0 h 693"/>
                <a:gd name="T14" fmla="*/ 0 w 1014"/>
                <a:gd name="T15" fmla="*/ 0 h 693"/>
                <a:gd name="T16" fmla="*/ 0 w 1014"/>
                <a:gd name="T17" fmla="*/ 0 h 693"/>
                <a:gd name="T18" fmla="*/ 0 w 1014"/>
                <a:gd name="T19" fmla="*/ 0 h 693"/>
                <a:gd name="T20" fmla="*/ 0 w 1014"/>
                <a:gd name="T21" fmla="*/ 0 h 693"/>
                <a:gd name="T22" fmla="*/ 0 w 1014"/>
                <a:gd name="T23" fmla="*/ 0 h 693"/>
                <a:gd name="T24" fmla="*/ 0 w 1014"/>
                <a:gd name="T25" fmla="*/ 0 h 693"/>
                <a:gd name="T26" fmla="*/ 0 w 1014"/>
                <a:gd name="T27" fmla="*/ 0 h 693"/>
                <a:gd name="T28" fmla="*/ 0 w 1014"/>
                <a:gd name="T29" fmla="*/ 0 h 693"/>
                <a:gd name="T30" fmla="*/ 0 w 1014"/>
                <a:gd name="T31" fmla="*/ 0 h 693"/>
                <a:gd name="T32" fmla="*/ 0 w 1014"/>
                <a:gd name="T33" fmla="*/ 0 h 693"/>
                <a:gd name="T34" fmla="*/ 0 w 1014"/>
                <a:gd name="T35" fmla="*/ 0 h 693"/>
                <a:gd name="T36" fmla="*/ 0 w 1014"/>
                <a:gd name="T37" fmla="*/ 0 h 693"/>
                <a:gd name="T38" fmla="*/ 0 w 1014"/>
                <a:gd name="T39" fmla="*/ 0 h 693"/>
                <a:gd name="T40" fmla="*/ 0 w 1014"/>
                <a:gd name="T41" fmla="*/ 0 h 693"/>
                <a:gd name="T42" fmla="*/ 0 w 1014"/>
                <a:gd name="T43" fmla="*/ 0 h 693"/>
                <a:gd name="T44" fmla="*/ 0 w 1014"/>
                <a:gd name="T45" fmla="*/ 0 h 693"/>
                <a:gd name="T46" fmla="*/ 0 w 1014"/>
                <a:gd name="T47" fmla="*/ 0 h 693"/>
                <a:gd name="T48" fmla="*/ 0 w 1014"/>
                <a:gd name="T49" fmla="*/ 0 h 693"/>
                <a:gd name="T50" fmla="*/ 0 w 1014"/>
                <a:gd name="T51" fmla="*/ 0 h 693"/>
                <a:gd name="T52" fmla="*/ 0 w 1014"/>
                <a:gd name="T53" fmla="*/ 0 h 693"/>
                <a:gd name="T54" fmla="*/ 0 w 1014"/>
                <a:gd name="T55" fmla="*/ 0 h 693"/>
                <a:gd name="T56" fmla="*/ 0 w 1014"/>
                <a:gd name="T57" fmla="*/ 0 h 693"/>
                <a:gd name="T58" fmla="*/ 0 w 1014"/>
                <a:gd name="T59" fmla="*/ 0 h 693"/>
                <a:gd name="T60" fmla="*/ 0 w 1014"/>
                <a:gd name="T61" fmla="*/ 0 h 693"/>
                <a:gd name="T62" fmla="*/ 0 w 1014"/>
                <a:gd name="T63" fmla="*/ 0 h 693"/>
                <a:gd name="T64" fmla="*/ 0 w 1014"/>
                <a:gd name="T65" fmla="*/ 0 h 693"/>
                <a:gd name="T66" fmla="*/ 0 w 1014"/>
                <a:gd name="T67" fmla="*/ 0 h 693"/>
                <a:gd name="T68" fmla="*/ 0 w 1014"/>
                <a:gd name="T69" fmla="*/ 0 h 693"/>
                <a:gd name="T70" fmla="*/ 0 w 1014"/>
                <a:gd name="T71" fmla="*/ 0 h 693"/>
                <a:gd name="T72" fmla="*/ 0 w 1014"/>
                <a:gd name="T73" fmla="*/ 0 h 693"/>
                <a:gd name="T74" fmla="*/ 0 w 1014"/>
                <a:gd name="T75" fmla="*/ 0 h 693"/>
                <a:gd name="T76" fmla="*/ 0 w 1014"/>
                <a:gd name="T77" fmla="*/ 0 h 693"/>
                <a:gd name="T78" fmla="*/ 0 w 1014"/>
                <a:gd name="T79" fmla="*/ 0 h 693"/>
                <a:gd name="T80" fmla="*/ 0 w 1014"/>
                <a:gd name="T81" fmla="*/ 0 h 693"/>
                <a:gd name="T82" fmla="*/ 0 w 1014"/>
                <a:gd name="T83" fmla="*/ 0 h 693"/>
                <a:gd name="T84" fmla="*/ 0 w 1014"/>
                <a:gd name="T85" fmla="*/ 0 h 693"/>
                <a:gd name="T86" fmla="*/ 0 w 1014"/>
                <a:gd name="T87" fmla="*/ 0 h 693"/>
                <a:gd name="T88" fmla="*/ 0 w 1014"/>
                <a:gd name="T89" fmla="*/ 0 h 693"/>
                <a:gd name="T90" fmla="*/ 0 w 1014"/>
                <a:gd name="T91" fmla="*/ 0 h 693"/>
                <a:gd name="T92" fmla="*/ 0 w 1014"/>
                <a:gd name="T93" fmla="*/ 0 h 693"/>
                <a:gd name="T94" fmla="*/ 0 w 1014"/>
                <a:gd name="T95" fmla="*/ 0 h 693"/>
                <a:gd name="T96" fmla="*/ 0 w 1014"/>
                <a:gd name="T97" fmla="*/ 0 h 693"/>
                <a:gd name="T98" fmla="*/ 0 w 1014"/>
                <a:gd name="T99" fmla="*/ 0 h 693"/>
                <a:gd name="T100" fmla="*/ 0 w 1014"/>
                <a:gd name="T101" fmla="*/ 0 h 693"/>
                <a:gd name="T102" fmla="*/ 0 w 1014"/>
                <a:gd name="T103" fmla="*/ 0 h 693"/>
                <a:gd name="T104" fmla="*/ 0 w 1014"/>
                <a:gd name="T105" fmla="*/ 0 h 693"/>
                <a:gd name="T106" fmla="*/ 0 w 1014"/>
                <a:gd name="T107" fmla="*/ 0 h 69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14"/>
                <a:gd name="T163" fmla="*/ 0 h 693"/>
                <a:gd name="T164" fmla="*/ 1014 w 1014"/>
                <a:gd name="T165" fmla="*/ 693 h 69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14" h="693">
                  <a:moveTo>
                    <a:pt x="6" y="523"/>
                  </a:moveTo>
                  <a:lnTo>
                    <a:pt x="0" y="608"/>
                  </a:lnTo>
                  <a:lnTo>
                    <a:pt x="660" y="693"/>
                  </a:lnTo>
                  <a:lnTo>
                    <a:pt x="665" y="691"/>
                  </a:lnTo>
                  <a:lnTo>
                    <a:pt x="679" y="683"/>
                  </a:lnTo>
                  <a:lnTo>
                    <a:pt x="700" y="672"/>
                  </a:lnTo>
                  <a:lnTo>
                    <a:pt x="726" y="657"/>
                  </a:lnTo>
                  <a:lnTo>
                    <a:pt x="758" y="636"/>
                  </a:lnTo>
                  <a:lnTo>
                    <a:pt x="793" y="611"/>
                  </a:lnTo>
                  <a:lnTo>
                    <a:pt x="829" y="581"/>
                  </a:lnTo>
                  <a:lnTo>
                    <a:pt x="866" y="546"/>
                  </a:lnTo>
                  <a:lnTo>
                    <a:pt x="902" y="508"/>
                  </a:lnTo>
                  <a:lnTo>
                    <a:pt x="935" y="465"/>
                  </a:lnTo>
                  <a:lnTo>
                    <a:pt x="964" y="416"/>
                  </a:lnTo>
                  <a:lnTo>
                    <a:pt x="987" y="362"/>
                  </a:lnTo>
                  <a:lnTo>
                    <a:pt x="1004" y="305"/>
                  </a:lnTo>
                  <a:lnTo>
                    <a:pt x="1014" y="242"/>
                  </a:lnTo>
                  <a:lnTo>
                    <a:pt x="1012" y="175"/>
                  </a:lnTo>
                  <a:lnTo>
                    <a:pt x="1000" y="103"/>
                  </a:lnTo>
                  <a:lnTo>
                    <a:pt x="998" y="98"/>
                  </a:lnTo>
                  <a:lnTo>
                    <a:pt x="992" y="87"/>
                  </a:lnTo>
                  <a:lnTo>
                    <a:pt x="981" y="72"/>
                  </a:lnTo>
                  <a:lnTo>
                    <a:pt x="967" y="53"/>
                  </a:lnTo>
                  <a:lnTo>
                    <a:pt x="948" y="35"/>
                  </a:lnTo>
                  <a:lnTo>
                    <a:pt x="926" y="19"/>
                  </a:lnTo>
                  <a:lnTo>
                    <a:pt x="900" y="6"/>
                  </a:lnTo>
                  <a:lnTo>
                    <a:pt x="870" y="0"/>
                  </a:lnTo>
                  <a:lnTo>
                    <a:pt x="874" y="12"/>
                  </a:lnTo>
                  <a:lnTo>
                    <a:pt x="884" y="41"/>
                  </a:lnTo>
                  <a:lnTo>
                    <a:pt x="896" y="89"/>
                  </a:lnTo>
                  <a:lnTo>
                    <a:pt x="907" y="151"/>
                  </a:lnTo>
                  <a:lnTo>
                    <a:pt x="910" y="225"/>
                  </a:lnTo>
                  <a:lnTo>
                    <a:pt x="902" y="307"/>
                  </a:lnTo>
                  <a:lnTo>
                    <a:pt x="878" y="396"/>
                  </a:lnTo>
                  <a:lnTo>
                    <a:pt x="836" y="489"/>
                  </a:lnTo>
                  <a:lnTo>
                    <a:pt x="835" y="490"/>
                  </a:lnTo>
                  <a:lnTo>
                    <a:pt x="831" y="493"/>
                  </a:lnTo>
                  <a:lnTo>
                    <a:pt x="825" y="498"/>
                  </a:lnTo>
                  <a:lnTo>
                    <a:pt x="816" y="506"/>
                  </a:lnTo>
                  <a:lnTo>
                    <a:pt x="805" y="513"/>
                  </a:lnTo>
                  <a:lnTo>
                    <a:pt x="792" y="521"/>
                  </a:lnTo>
                  <a:lnTo>
                    <a:pt x="775" y="529"/>
                  </a:lnTo>
                  <a:lnTo>
                    <a:pt x="757" y="537"/>
                  </a:lnTo>
                  <a:lnTo>
                    <a:pt x="737" y="544"/>
                  </a:lnTo>
                  <a:lnTo>
                    <a:pt x="713" y="552"/>
                  </a:lnTo>
                  <a:lnTo>
                    <a:pt x="688" y="557"/>
                  </a:lnTo>
                  <a:lnTo>
                    <a:pt x="659" y="561"/>
                  </a:lnTo>
                  <a:lnTo>
                    <a:pt x="630" y="562"/>
                  </a:lnTo>
                  <a:lnTo>
                    <a:pt x="597" y="561"/>
                  </a:lnTo>
                  <a:lnTo>
                    <a:pt x="562" y="558"/>
                  </a:lnTo>
                  <a:lnTo>
                    <a:pt x="525" y="551"/>
                  </a:lnTo>
                  <a:lnTo>
                    <a:pt x="525" y="642"/>
                  </a:lnTo>
                  <a:lnTo>
                    <a:pt x="23" y="590"/>
                  </a:lnTo>
                  <a:lnTo>
                    <a:pt x="6" y="523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13" name="Freeform 1107"/>
            <p:cNvSpPr>
              <a:spLocks/>
            </p:cNvSpPr>
            <p:nvPr/>
          </p:nvSpPr>
          <p:spPr bwMode="auto">
            <a:xfrm>
              <a:off x="3970" y="3375"/>
              <a:ext cx="83" cy="27"/>
            </a:xfrm>
            <a:custGeom>
              <a:avLst/>
              <a:gdLst>
                <a:gd name="T0" fmla="*/ 0 w 745"/>
                <a:gd name="T1" fmla="*/ 0 h 240"/>
                <a:gd name="T2" fmla="*/ 0 w 745"/>
                <a:gd name="T3" fmla="*/ 0 h 240"/>
                <a:gd name="T4" fmla="*/ 0 w 745"/>
                <a:gd name="T5" fmla="*/ 0 h 240"/>
                <a:gd name="T6" fmla="*/ 0 w 745"/>
                <a:gd name="T7" fmla="*/ 0 h 240"/>
                <a:gd name="T8" fmla="*/ 0 w 745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5"/>
                <a:gd name="T16" fmla="*/ 0 h 240"/>
                <a:gd name="T17" fmla="*/ 745 w 745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5" h="240">
                  <a:moveTo>
                    <a:pt x="745" y="86"/>
                  </a:moveTo>
                  <a:lnTo>
                    <a:pt x="11" y="0"/>
                  </a:lnTo>
                  <a:lnTo>
                    <a:pt x="0" y="86"/>
                  </a:lnTo>
                  <a:lnTo>
                    <a:pt x="722" y="240"/>
                  </a:lnTo>
                  <a:lnTo>
                    <a:pt x="745" y="8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14" name="Freeform 1108"/>
            <p:cNvSpPr>
              <a:spLocks/>
            </p:cNvSpPr>
            <p:nvPr/>
          </p:nvSpPr>
          <p:spPr bwMode="auto">
            <a:xfrm>
              <a:off x="4011" y="3384"/>
              <a:ext cx="36" cy="12"/>
            </a:xfrm>
            <a:custGeom>
              <a:avLst/>
              <a:gdLst>
                <a:gd name="T0" fmla="*/ 0 w 319"/>
                <a:gd name="T1" fmla="*/ 0 h 109"/>
                <a:gd name="T2" fmla="*/ 0 w 319"/>
                <a:gd name="T3" fmla="*/ 0 h 109"/>
                <a:gd name="T4" fmla="*/ 0 w 319"/>
                <a:gd name="T5" fmla="*/ 0 h 109"/>
                <a:gd name="T6" fmla="*/ 0 w 319"/>
                <a:gd name="T7" fmla="*/ 0 h 109"/>
                <a:gd name="T8" fmla="*/ 0 w 319"/>
                <a:gd name="T9" fmla="*/ 0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9"/>
                <a:gd name="T16" fmla="*/ 0 h 109"/>
                <a:gd name="T17" fmla="*/ 319 w 319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9" h="109">
                  <a:moveTo>
                    <a:pt x="319" y="47"/>
                  </a:moveTo>
                  <a:lnTo>
                    <a:pt x="4" y="0"/>
                  </a:lnTo>
                  <a:lnTo>
                    <a:pt x="0" y="45"/>
                  </a:lnTo>
                  <a:lnTo>
                    <a:pt x="309" y="109"/>
                  </a:lnTo>
                  <a:lnTo>
                    <a:pt x="319" y="47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15" name="Freeform 1109"/>
            <p:cNvSpPr>
              <a:spLocks/>
            </p:cNvSpPr>
            <p:nvPr/>
          </p:nvSpPr>
          <p:spPr bwMode="auto">
            <a:xfrm>
              <a:off x="3975" y="3378"/>
              <a:ext cx="24" cy="9"/>
            </a:xfrm>
            <a:custGeom>
              <a:avLst/>
              <a:gdLst>
                <a:gd name="T0" fmla="*/ 0 w 213"/>
                <a:gd name="T1" fmla="*/ 0 h 81"/>
                <a:gd name="T2" fmla="*/ 0 w 213"/>
                <a:gd name="T3" fmla="*/ 0 h 81"/>
                <a:gd name="T4" fmla="*/ 0 w 213"/>
                <a:gd name="T5" fmla="*/ 0 h 81"/>
                <a:gd name="T6" fmla="*/ 0 w 213"/>
                <a:gd name="T7" fmla="*/ 0 h 81"/>
                <a:gd name="T8" fmla="*/ 0 w 213"/>
                <a:gd name="T9" fmla="*/ 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3"/>
                <a:gd name="T16" fmla="*/ 0 h 81"/>
                <a:gd name="T17" fmla="*/ 213 w 213"/>
                <a:gd name="T18" fmla="*/ 81 h 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3" h="81">
                  <a:moveTo>
                    <a:pt x="213" y="37"/>
                  </a:moveTo>
                  <a:lnTo>
                    <a:pt x="0" y="0"/>
                  </a:lnTo>
                  <a:lnTo>
                    <a:pt x="2" y="39"/>
                  </a:lnTo>
                  <a:lnTo>
                    <a:pt x="206" y="81"/>
                  </a:lnTo>
                  <a:lnTo>
                    <a:pt x="213" y="37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16" name="Freeform 1110"/>
            <p:cNvSpPr>
              <a:spLocks/>
            </p:cNvSpPr>
            <p:nvPr/>
          </p:nvSpPr>
          <p:spPr bwMode="auto">
            <a:xfrm>
              <a:off x="3916" y="3386"/>
              <a:ext cx="139" cy="47"/>
            </a:xfrm>
            <a:custGeom>
              <a:avLst/>
              <a:gdLst>
                <a:gd name="T0" fmla="*/ 0 w 1254"/>
                <a:gd name="T1" fmla="*/ 0 h 415"/>
                <a:gd name="T2" fmla="*/ 0 w 1254"/>
                <a:gd name="T3" fmla="*/ 0 h 415"/>
                <a:gd name="T4" fmla="*/ 0 w 1254"/>
                <a:gd name="T5" fmla="*/ 0 h 415"/>
                <a:gd name="T6" fmla="*/ 0 w 1254"/>
                <a:gd name="T7" fmla="*/ 0 h 415"/>
                <a:gd name="T8" fmla="*/ 0 w 1254"/>
                <a:gd name="T9" fmla="*/ 0 h 415"/>
                <a:gd name="T10" fmla="*/ 0 w 1254"/>
                <a:gd name="T11" fmla="*/ 0 h 415"/>
                <a:gd name="T12" fmla="*/ 0 w 1254"/>
                <a:gd name="T13" fmla="*/ 0 h 415"/>
                <a:gd name="T14" fmla="*/ 0 w 1254"/>
                <a:gd name="T15" fmla="*/ 0 h 415"/>
                <a:gd name="T16" fmla="*/ 0 w 1254"/>
                <a:gd name="T17" fmla="*/ 0 h 415"/>
                <a:gd name="T18" fmla="*/ 0 w 1254"/>
                <a:gd name="T19" fmla="*/ 0 h 415"/>
                <a:gd name="T20" fmla="*/ 0 w 1254"/>
                <a:gd name="T21" fmla="*/ 0 h 415"/>
                <a:gd name="T22" fmla="*/ 0 w 1254"/>
                <a:gd name="T23" fmla="*/ 0 h 415"/>
                <a:gd name="T24" fmla="*/ 0 w 1254"/>
                <a:gd name="T25" fmla="*/ 0 h 415"/>
                <a:gd name="T26" fmla="*/ 0 w 1254"/>
                <a:gd name="T27" fmla="*/ 0 h 415"/>
                <a:gd name="T28" fmla="*/ 0 w 1254"/>
                <a:gd name="T29" fmla="*/ 0 h 415"/>
                <a:gd name="T30" fmla="*/ 0 w 1254"/>
                <a:gd name="T31" fmla="*/ 0 h 415"/>
                <a:gd name="T32" fmla="*/ 0 w 1254"/>
                <a:gd name="T33" fmla="*/ 0 h 415"/>
                <a:gd name="T34" fmla="*/ 0 w 1254"/>
                <a:gd name="T35" fmla="*/ 0 h 415"/>
                <a:gd name="T36" fmla="*/ 0 w 1254"/>
                <a:gd name="T37" fmla="*/ 0 h 415"/>
                <a:gd name="T38" fmla="*/ 0 w 1254"/>
                <a:gd name="T39" fmla="*/ 0 h 415"/>
                <a:gd name="T40" fmla="*/ 0 w 1254"/>
                <a:gd name="T41" fmla="*/ 0 h 415"/>
                <a:gd name="T42" fmla="*/ 0 w 1254"/>
                <a:gd name="T43" fmla="*/ 0 h 415"/>
                <a:gd name="T44" fmla="*/ 0 w 1254"/>
                <a:gd name="T45" fmla="*/ 0 h 415"/>
                <a:gd name="T46" fmla="*/ 0 w 1254"/>
                <a:gd name="T47" fmla="*/ 0 h 415"/>
                <a:gd name="T48" fmla="*/ 0 w 1254"/>
                <a:gd name="T49" fmla="*/ 0 h 415"/>
                <a:gd name="T50" fmla="*/ 0 w 1254"/>
                <a:gd name="T51" fmla="*/ 0 h 415"/>
                <a:gd name="T52" fmla="*/ 0 w 1254"/>
                <a:gd name="T53" fmla="*/ 0 h 415"/>
                <a:gd name="T54" fmla="*/ 0 w 1254"/>
                <a:gd name="T55" fmla="*/ 0 h 415"/>
                <a:gd name="T56" fmla="*/ 0 w 1254"/>
                <a:gd name="T57" fmla="*/ 0 h 415"/>
                <a:gd name="T58" fmla="*/ 0 w 1254"/>
                <a:gd name="T59" fmla="*/ 0 h 415"/>
                <a:gd name="T60" fmla="*/ 0 w 1254"/>
                <a:gd name="T61" fmla="*/ 0 h 415"/>
                <a:gd name="T62" fmla="*/ 0 w 1254"/>
                <a:gd name="T63" fmla="*/ 0 h 415"/>
                <a:gd name="T64" fmla="*/ 0 w 1254"/>
                <a:gd name="T65" fmla="*/ 0 h 415"/>
                <a:gd name="T66" fmla="*/ 0 w 1254"/>
                <a:gd name="T67" fmla="*/ 0 h 415"/>
                <a:gd name="T68" fmla="*/ 0 w 1254"/>
                <a:gd name="T69" fmla="*/ 0 h 4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54"/>
                <a:gd name="T106" fmla="*/ 0 h 415"/>
                <a:gd name="T107" fmla="*/ 1254 w 1254"/>
                <a:gd name="T108" fmla="*/ 415 h 4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54" h="415">
                  <a:moveTo>
                    <a:pt x="0" y="124"/>
                  </a:moveTo>
                  <a:lnTo>
                    <a:pt x="3" y="124"/>
                  </a:lnTo>
                  <a:lnTo>
                    <a:pt x="10" y="122"/>
                  </a:lnTo>
                  <a:lnTo>
                    <a:pt x="23" y="120"/>
                  </a:lnTo>
                  <a:lnTo>
                    <a:pt x="40" y="117"/>
                  </a:lnTo>
                  <a:lnTo>
                    <a:pt x="59" y="114"/>
                  </a:lnTo>
                  <a:lnTo>
                    <a:pt x="81" y="109"/>
                  </a:lnTo>
                  <a:lnTo>
                    <a:pt x="107" y="103"/>
                  </a:lnTo>
                  <a:lnTo>
                    <a:pt x="133" y="96"/>
                  </a:lnTo>
                  <a:lnTo>
                    <a:pt x="161" y="89"/>
                  </a:lnTo>
                  <a:lnTo>
                    <a:pt x="188" y="79"/>
                  </a:lnTo>
                  <a:lnTo>
                    <a:pt x="216" y="69"/>
                  </a:lnTo>
                  <a:lnTo>
                    <a:pt x="243" y="58"/>
                  </a:lnTo>
                  <a:lnTo>
                    <a:pt x="270" y="45"/>
                  </a:lnTo>
                  <a:lnTo>
                    <a:pt x="293" y="31"/>
                  </a:lnTo>
                  <a:lnTo>
                    <a:pt x="316" y="16"/>
                  </a:lnTo>
                  <a:lnTo>
                    <a:pt x="334" y="0"/>
                  </a:lnTo>
                  <a:lnTo>
                    <a:pt x="1254" y="210"/>
                  </a:lnTo>
                  <a:lnTo>
                    <a:pt x="1252" y="212"/>
                  </a:lnTo>
                  <a:lnTo>
                    <a:pt x="1247" y="218"/>
                  </a:lnTo>
                  <a:lnTo>
                    <a:pt x="1239" y="226"/>
                  </a:lnTo>
                  <a:lnTo>
                    <a:pt x="1227" y="236"/>
                  </a:lnTo>
                  <a:lnTo>
                    <a:pt x="1213" y="248"/>
                  </a:lnTo>
                  <a:lnTo>
                    <a:pt x="1197" y="263"/>
                  </a:lnTo>
                  <a:lnTo>
                    <a:pt x="1180" y="279"/>
                  </a:lnTo>
                  <a:lnTo>
                    <a:pt x="1159" y="295"/>
                  </a:lnTo>
                  <a:lnTo>
                    <a:pt x="1138" y="313"/>
                  </a:lnTo>
                  <a:lnTo>
                    <a:pt x="1116" y="330"/>
                  </a:lnTo>
                  <a:lnTo>
                    <a:pt x="1092" y="347"/>
                  </a:lnTo>
                  <a:lnTo>
                    <a:pt x="1068" y="364"/>
                  </a:lnTo>
                  <a:lnTo>
                    <a:pt x="1043" y="379"/>
                  </a:lnTo>
                  <a:lnTo>
                    <a:pt x="1019" y="392"/>
                  </a:lnTo>
                  <a:lnTo>
                    <a:pt x="994" y="405"/>
                  </a:lnTo>
                  <a:lnTo>
                    <a:pt x="971" y="415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17" name="Freeform 1111"/>
            <p:cNvSpPr>
              <a:spLocks/>
            </p:cNvSpPr>
            <p:nvPr/>
          </p:nvSpPr>
          <p:spPr bwMode="auto">
            <a:xfrm>
              <a:off x="4055" y="3381"/>
              <a:ext cx="49" cy="22"/>
            </a:xfrm>
            <a:custGeom>
              <a:avLst/>
              <a:gdLst>
                <a:gd name="T0" fmla="*/ 0 w 447"/>
                <a:gd name="T1" fmla="*/ 0 h 198"/>
                <a:gd name="T2" fmla="*/ 0 w 447"/>
                <a:gd name="T3" fmla="*/ 0 h 198"/>
                <a:gd name="T4" fmla="*/ 0 w 447"/>
                <a:gd name="T5" fmla="*/ 0 h 198"/>
                <a:gd name="T6" fmla="*/ 0 w 447"/>
                <a:gd name="T7" fmla="*/ 0 h 198"/>
                <a:gd name="T8" fmla="*/ 0 w 447"/>
                <a:gd name="T9" fmla="*/ 0 h 198"/>
                <a:gd name="T10" fmla="*/ 0 w 447"/>
                <a:gd name="T11" fmla="*/ 0 h 1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7"/>
                <a:gd name="T19" fmla="*/ 0 h 198"/>
                <a:gd name="T20" fmla="*/ 447 w 447"/>
                <a:gd name="T21" fmla="*/ 198 h 19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7" h="198">
                  <a:moveTo>
                    <a:pt x="45" y="198"/>
                  </a:moveTo>
                  <a:lnTo>
                    <a:pt x="447" y="79"/>
                  </a:lnTo>
                  <a:lnTo>
                    <a:pt x="203" y="0"/>
                  </a:lnTo>
                  <a:lnTo>
                    <a:pt x="5" y="22"/>
                  </a:lnTo>
                  <a:lnTo>
                    <a:pt x="0" y="187"/>
                  </a:lnTo>
                  <a:lnTo>
                    <a:pt x="45" y="19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18" name="Freeform 1112"/>
            <p:cNvSpPr>
              <a:spLocks/>
            </p:cNvSpPr>
            <p:nvPr/>
          </p:nvSpPr>
          <p:spPr bwMode="auto">
            <a:xfrm>
              <a:off x="3926" y="3287"/>
              <a:ext cx="27" cy="105"/>
            </a:xfrm>
            <a:custGeom>
              <a:avLst/>
              <a:gdLst>
                <a:gd name="T0" fmla="*/ 0 w 238"/>
                <a:gd name="T1" fmla="*/ 0 h 947"/>
                <a:gd name="T2" fmla="*/ 0 w 238"/>
                <a:gd name="T3" fmla="*/ 0 h 947"/>
                <a:gd name="T4" fmla="*/ 0 w 238"/>
                <a:gd name="T5" fmla="*/ 0 h 947"/>
                <a:gd name="T6" fmla="*/ 0 w 238"/>
                <a:gd name="T7" fmla="*/ 0 h 947"/>
                <a:gd name="T8" fmla="*/ 0 w 238"/>
                <a:gd name="T9" fmla="*/ 0 h 947"/>
                <a:gd name="T10" fmla="*/ 0 w 238"/>
                <a:gd name="T11" fmla="*/ 0 h 947"/>
                <a:gd name="T12" fmla="*/ 0 w 238"/>
                <a:gd name="T13" fmla="*/ 0 h 947"/>
                <a:gd name="T14" fmla="*/ 0 w 238"/>
                <a:gd name="T15" fmla="*/ 0 h 947"/>
                <a:gd name="T16" fmla="*/ 0 w 238"/>
                <a:gd name="T17" fmla="*/ 0 h 947"/>
                <a:gd name="T18" fmla="*/ 0 w 238"/>
                <a:gd name="T19" fmla="*/ 0 h 947"/>
                <a:gd name="T20" fmla="*/ 0 w 238"/>
                <a:gd name="T21" fmla="*/ 0 h 947"/>
                <a:gd name="T22" fmla="*/ 0 w 238"/>
                <a:gd name="T23" fmla="*/ 0 h 947"/>
                <a:gd name="T24" fmla="*/ 0 w 238"/>
                <a:gd name="T25" fmla="*/ 0 h 947"/>
                <a:gd name="T26" fmla="*/ 0 w 238"/>
                <a:gd name="T27" fmla="*/ 0 h 947"/>
                <a:gd name="T28" fmla="*/ 0 w 238"/>
                <a:gd name="T29" fmla="*/ 0 h 947"/>
                <a:gd name="T30" fmla="*/ 0 w 238"/>
                <a:gd name="T31" fmla="*/ 0 h 947"/>
                <a:gd name="T32" fmla="*/ 0 w 238"/>
                <a:gd name="T33" fmla="*/ 0 h 947"/>
                <a:gd name="T34" fmla="*/ 0 w 238"/>
                <a:gd name="T35" fmla="*/ 0 h 947"/>
                <a:gd name="T36" fmla="*/ 0 w 238"/>
                <a:gd name="T37" fmla="*/ 0 h 947"/>
                <a:gd name="T38" fmla="*/ 0 w 238"/>
                <a:gd name="T39" fmla="*/ 0 h 947"/>
                <a:gd name="T40" fmla="*/ 0 w 238"/>
                <a:gd name="T41" fmla="*/ 0 h 947"/>
                <a:gd name="T42" fmla="*/ 0 w 238"/>
                <a:gd name="T43" fmla="*/ 0 h 947"/>
                <a:gd name="T44" fmla="*/ 0 w 238"/>
                <a:gd name="T45" fmla="*/ 0 h 947"/>
                <a:gd name="T46" fmla="*/ 0 w 238"/>
                <a:gd name="T47" fmla="*/ 0 h 947"/>
                <a:gd name="T48" fmla="*/ 0 w 238"/>
                <a:gd name="T49" fmla="*/ 0 h 947"/>
                <a:gd name="T50" fmla="*/ 0 w 238"/>
                <a:gd name="T51" fmla="*/ 0 h 947"/>
                <a:gd name="T52" fmla="*/ 0 w 238"/>
                <a:gd name="T53" fmla="*/ 0 h 947"/>
                <a:gd name="T54" fmla="*/ 0 w 238"/>
                <a:gd name="T55" fmla="*/ 0 h 947"/>
                <a:gd name="T56" fmla="*/ 0 w 238"/>
                <a:gd name="T57" fmla="*/ 0 h 947"/>
                <a:gd name="T58" fmla="*/ 0 w 238"/>
                <a:gd name="T59" fmla="*/ 0 h 947"/>
                <a:gd name="T60" fmla="*/ 0 w 238"/>
                <a:gd name="T61" fmla="*/ 0 h 947"/>
                <a:gd name="T62" fmla="*/ 0 w 238"/>
                <a:gd name="T63" fmla="*/ 0 h 947"/>
                <a:gd name="T64" fmla="*/ 0 w 238"/>
                <a:gd name="T65" fmla="*/ 0 h 947"/>
                <a:gd name="T66" fmla="*/ 0 w 238"/>
                <a:gd name="T67" fmla="*/ 0 h 947"/>
                <a:gd name="T68" fmla="*/ 0 w 238"/>
                <a:gd name="T69" fmla="*/ 0 h 94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8"/>
                <a:gd name="T106" fmla="*/ 0 h 947"/>
                <a:gd name="T107" fmla="*/ 238 w 238"/>
                <a:gd name="T108" fmla="*/ 947 h 94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8" h="947">
                  <a:moveTo>
                    <a:pt x="238" y="22"/>
                  </a:moveTo>
                  <a:lnTo>
                    <a:pt x="237" y="21"/>
                  </a:lnTo>
                  <a:lnTo>
                    <a:pt x="233" y="19"/>
                  </a:lnTo>
                  <a:lnTo>
                    <a:pt x="226" y="17"/>
                  </a:lnTo>
                  <a:lnTo>
                    <a:pt x="217" y="14"/>
                  </a:lnTo>
                  <a:lnTo>
                    <a:pt x="206" y="10"/>
                  </a:lnTo>
                  <a:lnTo>
                    <a:pt x="194" y="7"/>
                  </a:lnTo>
                  <a:lnTo>
                    <a:pt x="180" y="4"/>
                  </a:lnTo>
                  <a:lnTo>
                    <a:pt x="164" y="1"/>
                  </a:lnTo>
                  <a:lnTo>
                    <a:pt x="146" y="0"/>
                  </a:lnTo>
                  <a:lnTo>
                    <a:pt x="127" y="0"/>
                  </a:lnTo>
                  <a:lnTo>
                    <a:pt x="108" y="2"/>
                  </a:lnTo>
                  <a:lnTo>
                    <a:pt x="87" y="5"/>
                  </a:lnTo>
                  <a:lnTo>
                    <a:pt x="66" y="11"/>
                  </a:lnTo>
                  <a:lnTo>
                    <a:pt x="44" y="19"/>
                  </a:lnTo>
                  <a:lnTo>
                    <a:pt x="22" y="30"/>
                  </a:lnTo>
                  <a:lnTo>
                    <a:pt x="0" y="45"/>
                  </a:lnTo>
                  <a:lnTo>
                    <a:pt x="0" y="947"/>
                  </a:lnTo>
                  <a:lnTo>
                    <a:pt x="1" y="947"/>
                  </a:lnTo>
                  <a:lnTo>
                    <a:pt x="6" y="947"/>
                  </a:lnTo>
                  <a:lnTo>
                    <a:pt x="13" y="946"/>
                  </a:lnTo>
                  <a:lnTo>
                    <a:pt x="22" y="945"/>
                  </a:lnTo>
                  <a:lnTo>
                    <a:pt x="33" y="943"/>
                  </a:lnTo>
                  <a:lnTo>
                    <a:pt x="47" y="941"/>
                  </a:lnTo>
                  <a:lnTo>
                    <a:pt x="62" y="938"/>
                  </a:lnTo>
                  <a:lnTo>
                    <a:pt x="78" y="934"/>
                  </a:lnTo>
                  <a:lnTo>
                    <a:pt x="96" y="928"/>
                  </a:lnTo>
                  <a:lnTo>
                    <a:pt x="115" y="922"/>
                  </a:lnTo>
                  <a:lnTo>
                    <a:pt x="135" y="915"/>
                  </a:lnTo>
                  <a:lnTo>
                    <a:pt x="155" y="906"/>
                  </a:lnTo>
                  <a:lnTo>
                    <a:pt x="176" y="896"/>
                  </a:lnTo>
                  <a:lnTo>
                    <a:pt x="197" y="884"/>
                  </a:lnTo>
                  <a:lnTo>
                    <a:pt x="217" y="871"/>
                  </a:lnTo>
                  <a:lnTo>
                    <a:pt x="238" y="856"/>
                  </a:lnTo>
                  <a:lnTo>
                    <a:pt x="238" y="2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19" name="Freeform 1113"/>
            <p:cNvSpPr>
              <a:spLocks/>
            </p:cNvSpPr>
            <p:nvPr/>
          </p:nvSpPr>
          <p:spPr bwMode="auto">
            <a:xfrm>
              <a:off x="3927" y="3288"/>
              <a:ext cx="23" cy="89"/>
            </a:xfrm>
            <a:custGeom>
              <a:avLst/>
              <a:gdLst>
                <a:gd name="T0" fmla="*/ 0 w 203"/>
                <a:gd name="T1" fmla="*/ 0 h 799"/>
                <a:gd name="T2" fmla="*/ 0 w 203"/>
                <a:gd name="T3" fmla="*/ 0 h 799"/>
                <a:gd name="T4" fmla="*/ 0 w 203"/>
                <a:gd name="T5" fmla="*/ 0 h 799"/>
                <a:gd name="T6" fmla="*/ 0 w 203"/>
                <a:gd name="T7" fmla="*/ 0 h 799"/>
                <a:gd name="T8" fmla="*/ 0 w 203"/>
                <a:gd name="T9" fmla="*/ 0 h 799"/>
                <a:gd name="T10" fmla="*/ 0 w 203"/>
                <a:gd name="T11" fmla="*/ 0 h 799"/>
                <a:gd name="T12" fmla="*/ 0 w 203"/>
                <a:gd name="T13" fmla="*/ 0 h 799"/>
                <a:gd name="T14" fmla="*/ 0 w 203"/>
                <a:gd name="T15" fmla="*/ 0 h 799"/>
                <a:gd name="T16" fmla="*/ 0 w 203"/>
                <a:gd name="T17" fmla="*/ 0 h 799"/>
                <a:gd name="T18" fmla="*/ 0 w 203"/>
                <a:gd name="T19" fmla="*/ 0 h 799"/>
                <a:gd name="T20" fmla="*/ 0 w 203"/>
                <a:gd name="T21" fmla="*/ 0 h 799"/>
                <a:gd name="T22" fmla="*/ 0 w 203"/>
                <a:gd name="T23" fmla="*/ 0 h 799"/>
                <a:gd name="T24" fmla="*/ 0 w 203"/>
                <a:gd name="T25" fmla="*/ 0 h 799"/>
                <a:gd name="T26" fmla="*/ 0 w 203"/>
                <a:gd name="T27" fmla="*/ 0 h 799"/>
                <a:gd name="T28" fmla="*/ 0 w 203"/>
                <a:gd name="T29" fmla="*/ 0 h 799"/>
                <a:gd name="T30" fmla="*/ 0 w 203"/>
                <a:gd name="T31" fmla="*/ 0 h 799"/>
                <a:gd name="T32" fmla="*/ 0 w 203"/>
                <a:gd name="T33" fmla="*/ 0 h 799"/>
                <a:gd name="T34" fmla="*/ 0 w 203"/>
                <a:gd name="T35" fmla="*/ 0 h 799"/>
                <a:gd name="T36" fmla="*/ 0 w 203"/>
                <a:gd name="T37" fmla="*/ 0 h 799"/>
                <a:gd name="T38" fmla="*/ 0 w 203"/>
                <a:gd name="T39" fmla="*/ 0 h 799"/>
                <a:gd name="T40" fmla="*/ 0 w 203"/>
                <a:gd name="T41" fmla="*/ 0 h 799"/>
                <a:gd name="T42" fmla="*/ 0 w 203"/>
                <a:gd name="T43" fmla="*/ 0 h 799"/>
                <a:gd name="T44" fmla="*/ 0 w 203"/>
                <a:gd name="T45" fmla="*/ 0 h 799"/>
                <a:gd name="T46" fmla="*/ 0 w 203"/>
                <a:gd name="T47" fmla="*/ 0 h 799"/>
                <a:gd name="T48" fmla="*/ 0 w 203"/>
                <a:gd name="T49" fmla="*/ 0 h 799"/>
                <a:gd name="T50" fmla="*/ 0 w 203"/>
                <a:gd name="T51" fmla="*/ 0 h 799"/>
                <a:gd name="T52" fmla="*/ 0 w 203"/>
                <a:gd name="T53" fmla="*/ 0 h 799"/>
                <a:gd name="T54" fmla="*/ 0 w 203"/>
                <a:gd name="T55" fmla="*/ 0 h 799"/>
                <a:gd name="T56" fmla="*/ 0 w 203"/>
                <a:gd name="T57" fmla="*/ 0 h 799"/>
                <a:gd name="T58" fmla="*/ 0 w 203"/>
                <a:gd name="T59" fmla="*/ 0 h 799"/>
                <a:gd name="T60" fmla="*/ 0 w 203"/>
                <a:gd name="T61" fmla="*/ 0 h 799"/>
                <a:gd name="T62" fmla="*/ 0 w 203"/>
                <a:gd name="T63" fmla="*/ 0 h 799"/>
                <a:gd name="T64" fmla="*/ 0 w 203"/>
                <a:gd name="T65" fmla="*/ 0 h 799"/>
                <a:gd name="T66" fmla="*/ 0 w 203"/>
                <a:gd name="T67" fmla="*/ 0 h 799"/>
                <a:gd name="T68" fmla="*/ 0 w 203"/>
                <a:gd name="T69" fmla="*/ 0 h 7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03"/>
                <a:gd name="T106" fmla="*/ 0 h 799"/>
                <a:gd name="T107" fmla="*/ 203 w 203"/>
                <a:gd name="T108" fmla="*/ 799 h 7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03" h="799">
                  <a:moveTo>
                    <a:pt x="203" y="18"/>
                  </a:moveTo>
                  <a:lnTo>
                    <a:pt x="202" y="17"/>
                  </a:lnTo>
                  <a:lnTo>
                    <a:pt x="199" y="16"/>
                  </a:lnTo>
                  <a:lnTo>
                    <a:pt x="193" y="14"/>
                  </a:lnTo>
                  <a:lnTo>
                    <a:pt x="186" y="11"/>
                  </a:lnTo>
                  <a:lnTo>
                    <a:pt x="177" y="8"/>
                  </a:lnTo>
                  <a:lnTo>
                    <a:pt x="166" y="5"/>
                  </a:lnTo>
                  <a:lnTo>
                    <a:pt x="153" y="3"/>
                  </a:lnTo>
                  <a:lnTo>
                    <a:pt x="140" y="1"/>
                  </a:lnTo>
                  <a:lnTo>
                    <a:pt x="125" y="0"/>
                  </a:lnTo>
                  <a:lnTo>
                    <a:pt x="109" y="0"/>
                  </a:lnTo>
                  <a:lnTo>
                    <a:pt x="92" y="1"/>
                  </a:lnTo>
                  <a:lnTo>
                    <a:pt x="74" y="4"/>
                  </a:lnTo>
                  <a:lnTo>
                    <a:pt x="57" y="9"/>
                  </a:lnTo>
                  <a:lnTo>
                    <a:pt x="37" y="16"/>
                  </a:lnTo>
                  <a:lnTo>
                    <a:pt x="19" y="26"/>
                  </a:lnTo>
                  <a:lnTo>
                    <a:pt x="0" y="38"/>
                  </a:lnTo>
                  <a:lnTo>
                    <a:pt x="0" y="799"/>
                  </a:lnTo>
                  <a:lnTo>
                    <a:pt x="1" y="799"/>
                  </a:lnTo>
                  <a:lnTo>
                    <a:pt x="5" y="799"/>
                  </a:lnTo>
                  <a:lnTo>
                    <a:pt x="11" y="798"/>
                  </a:lnTo>
                  <a:lnTo>
                    <a:pt x="19" y="797"/>
                  </a:lnTo>
                  <a:lnTo>
                    <a:pt x="28" y="796"/>
                  </a:lnTo>
                  <a:lnTo>
                    <a:pt x="41" y="794"/>
                  </a:lnTo>
                  <a:lnTo>
                    <a:pt x="53" y="791"/>
                  </a:lnTo>
                  <a:lnTo>
                    <a:pt x="67" y="786"/>
                  </a:lnTo>
                  <a:lnTo>
                    <a:pt x="82" y="782"/>
                  </a:lnTo>
                  <a:lnTo>
                    <a:pt x="99" y="777"/>
                  </a:lnTo>
                  <a:lnTo>
                    <a:pt x="116" y="771"/>
                  </a:lnTo>
                  <a:lnTo>
                    <a:pt x="133" y="763"/>
                  </a:lnTo>
                  <a:lnTo>
                    <a:pt x="150" y="755"/>
                  </a:lnTo>
                  <a:lnTo>
                    <a:pt x="169" y="745"/>
                  </a:lnTo>
                  <a:lnTo>
                    <a:pt x="186" y="733"/>
                  </a:lnTo>
                  <a:lnTo>
                    <a:pt x="203" y="720"/>
                  </a:lnTo>
                  <a:lnTo>
                    <a:pt x="203" y="1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20" name="Freeform 1114"/>
            <p:cNvSpPr>
              <a:spLocks/>
            </p:cNvSpPr>
            <p:nvPr/>
          </p:nvSpPr>
          <p:spPr bwMode="auto">
            <a:xfrm>
              <a:off x="3928" y="3289"/>
              <a:ext cx="19" cy="72"/>
            </a:xfrm>
            <a:custGeom>
              <a:avLst/>
              <a:gdLst>
                <a:gd name="T0" fmla="*/ 0 w 171"/>
                <a:gd name="T1" fmla="*/ 0 h 650"/>
                <a:gd name="T2" fmla="*/ 0 w 171"/>
                <a:gd name="T3" fmla="*/ 0 h 650"/>
                <a:gd name="T4" fmla="*/ 0 w 171"/>
                <a:gd name="T5" fmla="*/ 0 h 650"/>
                <a:gd name="T6" fmla="*/ 0 w 171"/>
                <a:gd name="T7" fmla="*/ 0 h 650"/>
                <a:gd name="T8" fmla="*/ 0 w 171"/>
                <a:gd name="T9" fmla="*/ 0 h 650"/>
                <a:gd name="T10" fmla="*/ 0 w 171"/>
                <a:gd name="T11" fmla="*/ 0 h 650"/>
                <a:gd name="T12" fmla="*/ 0 w 171"/>
                <a:gd name="T13" fmla="*/ 0 h 650"/>
                <a:gd name="T14" fmla="*/ 0 w 171"/>
                <a:gd name="T15" fmla="*/ 0 h 650"/>
                <a:gd name="T16" fmla="*/ 0 w 171"/>
                <a:gd name="T17" fmla="*/ 0 h 650"/>
                <a:gd name="T18" fmla="*/ 0 w 171"/>
                <a:gd name="T19" fmla="*/ 0 h 650"/>
                <a:gd name="T20" fmla="*/ 0 w 171"/>
                <a:gd name="T21" fmla="*/ 0 h 650"/>
                <a:gd name="T22" fmla="*/ 0 w 171"/>
                <a:gd name="T23" fmla="*/ 0 h 650"/>
                <a:gd name="T24" fmla="*/ 0 w 171"/>
                <a:gd name="T25" fmla="*/ 0 h 650"/>
                <a:gd name="T26" fmla="*/ 0 w 171"/>
                <a:gd name="T27" fmla="*/ 0 h 650"/>
                <a:gd name="T28" fmla="*/ 0 w 171"/>
                <a:gd name="T29" fmla="*/ 0 h 650"/>
                <a:gd name="T30" fmla="*/ 0 w 171"/>
                <a:gd name="T31" fmla="*/ 0 h 650"/>
                <a:gd name="T32" fmla="*/ 0 w 171"/>
                <a:gd name="T33" fmla="*/ 0 h 650"/>
                <a:gd name="T34" fmla="*/ 0 w 171"/>
                <a:gd name="T35" fmla="*/ 0 h 650"/>
                <a:gd name="T36" fmla="*/ 0 w 171"/>
                <a:gd name="T37" fmla="*/ 0 h 650"/>
                <a:gd name="T38" fmla="*/ 0 w 171"/>
                <a:gd name="T39" fmla="*/ 0 h 650"/>
                <a:gd name="T40" fmla="*/ 0 w 171"/>
                <a:gd name="T41" fmla="*/ 0 h 650"/>
                <a:gd name="T42" fmla="*/ 0 w 171"/>
                <a:gd name="T43" fmla="*/ 0 h 650"/>
                <a:gd name="T44" fmla="*/ 0 w 171"/>
                <a:gd name="T45" fmla="*/ 0 h 650"/>
                <a:gd name="T46" fmla="*/ 0 w 171"/>
                <a:gd name="T47" fmla="*/ 0 h 650"/>
                <a:gd name="T48" fmla="*/ 0 w 171"/>
                <a:gd name="T49" fmla="*/ 0 h 650"/>
                <a:gd name="T50" fmla="*/ 0 w 171"/>
                <a:gd name="T51" fmla="*/ 0 h 650"/>
                <a:gd name="T52" fmla="*/ 0 w 171"/>
                <a:gd name="T53" fmla="*/ 0 h 650"/>
                <a:gd name="T54" fmla="*/ 0 w 171"/>
                <a:gd name="T55" fmla="*/ 0 h 650"/>
                <a:gd name="T56" fmla="*/ 0 w 171"/>
                <a:gd name="T57" fmla="*/ 0 h 650"/>
                <a:gd name="T58" fmla="*/ 0 w 171"/>
                <a:gd name="T59" fmla="*/ 0 h 650"/>
                <a:gd name="T60" fmla="*/ 0 w 171"/>
                <a:gd name="T61" fmla="*/ 0 h 650"/>
                <a:gd name="T62" fmla="*/ 0 w 171"/>
                <a:gd name="T63" fmla="*/ 0 h 650"/>
                <a:gd name="T64" fmla="*/ 0 w 171"/>
                <a:gd name="T65" fmla="*/ 0 h 650"/>
                <a:gd name="T66" fmla="*/ 0 w 171"/>
                <a:gd name="T67" fmla="*/ 0 h 650"/>
                <a:gd name="T68" fmla="*/ 0 w 171"/>
                <a:gd name="T69" fmla="*/ 0 h 6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1"/>
                <a:gd name="T106" fmla="*/ 0 h 650"/>
                <a:gd name="T107" fmla="*/ 171 w 171"/>
                <a:gd name="T108" fmla="*/ 650 h 6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1" h="650">
                  <a:moveTo>
                    <a:pt x="171" y="15"/>
                  </a:moveTo>
                  <a:lnTo>
                    <a:pt x="170" y="15"/>
                  </a:lnTo>
                  <a:lnTo>
                    <a:pt x="167" y="13"/>
                  </a:lnTo>
                  <a:lnTo>
                    <a:pt x="163" y="11"/>
                  </a:lnTo>
                  <a:lnTo>
                    <a:pt x="157" y="9"/>
                  </a:lnTo>
                  <a:lnTo>
                    <a:pt x="149" y="7"/>
                  </a:lnTo>
                  <a:lnTo>
                    <a:pt x="139" y="4"/>
                  </a:lnTo>
                  <a:lnTo>
                    <a:pt x="129" y="2"/>
                  </a:lnTo>
                  <a:lnTo>
                    <a:pt x="118" y="0"/>
                  </a:lnTo>
                  <a:lnTo>
                    <a:pt x="105" y="0"/>
                  </a:lnTo>
                  <a:lnTo>
                    <a:pt x="92" y="0"/>
                  </a:lnTo>
                  <a:lnTo>
                    <a:pt x="77" y="1"/>
                  </a:lnTo>
                  <a:lnTo>
                    <a:pt x="63" y="3"/>
                  </a:lnTo>
                  <a:lnTo>
                    <a:pt x="48" y="7"/>
                  </a:lnTo>
                  <a:lnTo>
                    <a:pt x="31" y="13"/>
                  </a:lnTo>
                  <a:lnTo>
                    <a:pt x="16" y="22"/>
                  </a:lnTo>
                  <a:lnTo>
                    <a:pt x="0" y="32"/>
                  </a:lnTo>
                  <a:lnTo>
                    <a:pt x="0" y="650"/>
                  </a:lnTo>
                  <a:lnTo>
                    <a:pt x="1" y="650"/>
                  </a:lnTo>
                  <a:lnTo>
                    <a:pt x="4" y="650"/>
                  </a:lnTo>
                  <a:lnTo>
                    <a:pt x="9" y="649"/>
                  </a:lnTo>
                  <a:lnTo>
                    <a:pt x="16" y="648"/>
                  </a:lnTo>
                  <a:lnTo>
                    <a:pt x="24" y="647"/>
                  </a:lnTo>
                  <a:lnTo>
                    <a:pt x="34" y="645"/>
                  </a:lnTo>
                  <a:lnTo>
                    <a:pt x="45" y="642"/>
                  </a:lnTo>
                  <a:lnTo>
                    <a:pt x="57" y="640"/>
                  </a:lnTo>
                  <a:lnTo>
                    <a:pt x="69" y="636"/>
                  </a:lnTo>
                  <a:lnTo>
                    <a:pt x="82" y="632"/>
                  </a:lnTo>
                  <a:lnTo>
                    <a:pt x="97" y="627"/>
                  </a:lnTo>
                  <a:lnTo>
                    <a:pt x="112" y="621"/>
                  </a:lnTo>
                  <a:lnTo>
                    <a:pt x="126" y="614"/>
                  </a:lnTo>
                  <a:lnTo>
                    <a:pt x="141" y="606"/>
                  </a:lnTo>
                  <a:lnTo>
                    <a:pt x="157" y="595"/>
                  </a:lnTo>
                  <a:lnTo>
                    <a:pt x="171" y="585"/>
                  </a:lnTo>
                  <a:lnTo>
                    <a:pt x="171" y="1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21" name="Freeform 1115"/>
            <p:cNvSpPr>
              <a:spLocks/>
            </p:cNvSpPr>
            <p:nvPr/>
          </p:nvSpPr>
          <p:spPr bwMode="auto">
            <a:xfrm>
              <a:off x="3929" y="3289"/>
              <a:ext cx="15" cy="56"/>
            </a:xfrm>
            <a:custGeom>
              <a:avLst/>
              <a:gdLst>
                <a:gd name="T0" fmla="*/ 0 w 138"/>
                <a:gd name="T1" fmla="*/ 0 h 502"/>
                <a:gd name="T2" fmla="*/ 0 w 138"/>
                <a:gd name="T3" fmla="*/ 0 h 502"/>
                <a:gd name="T4" fmla="*/ 0 w 138"/>
                <a:gd name="T5" fmla="*/ 0 h 502"/>
                <a:gd name="T6" fmla="*/ 0 w 138"/>
                <a:gd name="T7" fmla="*/ 0 h 502"/>
                <a:gd name="T8" fmla="*/ 0 w 138"/>
                <a:gd name="T9" fmla="*/ 0 h 502"/>
                <a:gd name="T10" fmla="*/ 0 w 138"/>
                <a:gd name="T11" fmla="*/ 0 h 502"/>
                <a:gd name="T12" fmla="*/ 0 w 138"/>
                <a:gd name="T13" fmla="*/ 0 h 502"/>
                <a:gd name="T14" fmla="*/ 0 w 138"/>
                <a:gd name="T15" fmla="*/ 0 h 502"/>
                <a:gd name="T16" fmla="*/ 0 w 138"/>
                <a:gd name="T17" fmla="*/ 0 h 502"/>
                <a:gd name="T18" fmla="*/ 0 w 138"/>
                <a:gd name="T19" fmla="*/ 0 h 502"/>
                <a:gd name="T20" fmla="*/ 0 w 138"/>
                <a:gd name="T21" fmla="*/ 0 h 502"/>
                <a:gd name="T22" fmla="*/ 0 w 138"/>
                <a:gd name="T23" fmla="*/ 0 h 502"/>
                <a:gd name="T24" fmla="*/ 0 w 138"/>
                <a:gd name="T25" fmla="*/ 0 h 502"/>
                <a:gd name="T26" fmla="*/ 0 w 138"/>
                <a:gd name="T27" fmla="*/ 0 h 502"/>
                <a:gd name="T28" fmla="*/ 0 w 138"/>
                <a:gd name="T29" fmla="*/ 0 h 502"/>
                <a:gd name="T30" fmla="*/ 0 w 138"/>
                <a:gd name="T31" fmla="*/ 0 h 502"/>
                <a:gd name="T32" fmla="*/ 0 w 138"/>
                <a:gd name="T33" fmla="*/ 0 h 502"/>
                <a:gd name="T34" fmla="*/ 0 w 138"/>
                <a:gd name="T35" fmla="*/ 0 h 502"/>
                <a:gd name="T36" fmla="*/ 0 w 138"/>
                <a:gd name="T37" fmla="*/ 0 h 5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8"/>
                <a:gd name="T58" fmla="*/ 0 h 502"/>
                <a:gd name="T59" fmla="*/ 138 w 138"/>
                <a:gd name="T60" fmla="*/ 502 h 5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8" h="502">
                  <a:moveTo>
                    <a:pt x="138" y="14"/>
                  </a:moveTo>
                  <a:lnTo>
                    <a:pt x="135" y="13"/>
                  </a:lnTo>
                  <a:lnTo>
                    <a:pt x="126" y="8"/>
                  </a:lnTo>
                  <a:lnTo>
                    <a:pt x="113" y="4"/>
                  </a:lnTo>
                  <a:lnTo>
                    <a:pt x="96" y="1"/>
                  </a:lnTo>
                  <a:lnTo>
                    <a:pt x="74" y="0"/>
                  </a:lnTo>
                  <a:lnTo>
                    <a:pt x="51" y="3"/>
                  </a:lnTo>
                  <a:lnTo>
                    <a:pt x="25" y="12"/>
                  </a:lnTo>
                  <a:lnTo>
                    <a:pt x="0" y="26"/>
                  </a:lnTo>
                  <a:lnTo>
                    <a:pt x="0" y="502"/>
                  </a:lnTo>
                  <a:lnTo>
                    <a:pt x="3" y="502"/>
                  </a:lnTo>
                  <a:lnTo>
                    <a:pt x="13" y="501"/>
                  </a:lnTo>
                  <a:lnTo>
                    <a:pt x="28" y="499"/>
                  </a:lnTo>
                  <a:lnTo>
                    <a:pt x="46" y="494"/>
                  </a:lnTo>
                  <a:lnTo>
                    <a:pt x="67" y="488"/>
                  </a:lnTo>
                  <a:lnTo>
                    <a:pt x="91" y="479"/>
                  </a:lnTo>
                  <a:lnTo>
                    <a:pt x="114" y="467"/>
                  </a:lnTo>
                  <a:lnTo>
                    <a:pt x="138" y="450"/>
                  </a:lnTo>
                  <a:lnTo>
                    <a:pt x="138" y="1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22" name="Freeform 1116"/>
            <p:cNvSpPr>
              <a:spLocks/>
            </p:cNvSpPr>
            <p:nvPr/>
          </p:nvSpPr>
          <p:spPr bwMode="auto">
            <a:xfrm>
              <a:off x="3929" y="3290"/>
              <a:ext cx="12" cy="40"/>
            </a:xfrm>
            <a:custGeom>
              <a:avLst/>
              <a:gdLst>
                <a:gd name="T0" fmla="*/ 0 w 104"/>
                <a:gd name="T1" fmla="*/ 0 h 353"/>
                <a:gd name="T2" fmla="*/ 0 w 104"/>
                <a:gd name="T3" fmla="*/ 0 h 353"/>
                <a:gd name="T4" fmla="*/ 0 w 104"/>
                <a:gd name="T5" fmla="*/ 0 h 353"/>
                <a:gd name="T6" fmla="*/ 0 w 104"/>
                <a:gd name="T7" fmla="*/ 0 h 353"/>
                <a:gd name="T8" fmla="*/ 0 w 104"/>
                <a:gd name="T9" fmla="*/ 0 h 353"/>
                <a:gd name="T10" fmla="*/ 0 w 104"/>
                <a:gd name="T11" fmla="*/ 0 h 353"/>
                <a:gd name="T12" fmla="*/ 0 w 104"/>
                <a:gd name="T13" fmla="*/ 0 h 353"/>
                <a:gd name="T14" fmla="*/ 0 w 104"/>
                <a:gd name="T15" fmla="*/ 0 h 353"/>
                <a:gd name="T16" fmla="*/ 0 w 104"/>
                <a:gd name="T17" fmla="*/ 0 h 353"/>
                <a:gd name="T18" fmla="*/ 0 w 104"/>
                <a:gd name="T19" fmla="*/ 0 h 353"/>
                <a:gd name="T20" fmla="*/ 0 w 104"/>
                <a:gd name="T21" fmla="*/ 0 h 353"/>
                <a:gd name="T22" fmla="*/ 0 w 104"/>
                <a:gd name="T23" fmla="*/ 0 h 353"/>
                <a:gd name="T24" fmla="*/ 0 w 104"/>
                <a:gd name="T25" fmla="*/ 0 h 353"/>
                <a:gd name="T26" fmla="*/ 0 w 104"/>
                <a:gd name="T27" fmla="*/ 0 h 353"/>
                <a:gd name="T28" fmla="*/ 0 w 104"/>
                <a:gd name="T29" fmla="*/ 0 h 353"/>
                <a:gd name="T30" fmla="*/ 0 w 104"/>
                <a:gd name="T31" fmla="*/ 0 h 353"/>
                <a:gd name="T32" fmla="*/ 0 w 104"/>
                <a:gd name="T33" fmla="*/ 0 h 353"/>
                <a:gd name="T34" fmla="*/ 0 w 104"/>
                <a:gd name="T35" fmla="*/ 0 h 353"/>
                <a:gd name="T36" fmla="*/ 0 w 104"/>
                <a:gd name="T37" fmla="*/ 0 h 35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353"/>
                <a:gd name="T59" fmla="*/ 104 w 104"/>
                <a:gd name="T60" fmla="*/ 353 h 35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353">
                  <a:moveTo>
                    <a:pt x="104" y="10"/>
                  </a:moveTo>
                  <a:lnTo>
                    <a:pt x="102" y="9"/>
                  </a:lnTo>
                  <a:lnTo>
                    <a:pt x="95" y="6"/>
                  </a:lnTo>
                  <a:lnTo>
                    <a:pt x="85" y="3"/>
                  </a:lnTo>
                  <a:lnTo>
                    <a:pt x="71" y="0"/>
                  </a:lnTo>
                  <a:lnTo>
                    <a:pt x="56" y="0"/>
                  </a:lnTo>
                  <a:lnTo>
                    <a:pt x="38" y="3"/>
                  </a:lnTo>
                  <a:lnTo>
                    <a:pt x="19" y="9"/>
                  </a:lnTo>
                  <a:lnTo>
                    <a:pt x="0" y="20"/>
                  </a:lnTo>
                  <a:lnTo>
                    <a:pt x="0" y="353"/>
                  </a:lnTo>
                  <a:lnTo>
                    <a:pt x="2" y="353"/>
                  </a:lnTo>
                  <a:lnTo>
                    <a:pt x="9" y="352"/>
                  </a:lnTo>
                  <a:lnTo>
                    <a:pt x="21" y="350"/>
                  </a:lnTo>
                  <a:lnTo>
                    <a:pt x="35" y="347"/>
                  </a:lnTo>
                  <a:lnTo>
                    <a:pt x="51" y="343"/>
                  </a:lnTo>
                  <a:lnTo>
                    <a:pt x="68" y="336"/>
                  </a:lnTo>
                  <a:lnTo>
                    <a:pt x="86" y="326"/>
                  </a:lnTo>
                  <a:lnTo>
                    <a:pt x="104" y="313"/>
                  </a:lnTo>
                  <a:lnTo>
                    <a:pt x="104" y="1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23" name="Freeform 1117"/>
            <p:cNvSpPr>
              <a:spLocks/>
            </p:cNvSpPr>
            <p:nvPr/>
          </p:nvSpPr>
          <p:spPr bwMode="auto">
            <a:xfrm>
              <a:off x="3930" y="3291"/>
              <a:ext cx="8" cy="23"/>
            </a:xfrm>
            <a:custGeom>
              <a:avLst/>
              <a:gdLst>
                <a:gd name="T0" fmla="*/ 0 w 72"/>
                <a:gd name="T1" fmla="*/ 0 h 204"/>
                <a:gd name="T2" fmla="*/ 0 w 72"/>
                <a:gd name="T3" fmla="*/ 0 h 204"/>
                <a:gd name="T4" fmla="*/ 0 w 72"/>
                <a:gd name="T5" fmla="*/ 0 h 204"/>
                <a:gd name="T6" fmla="*/ 0 w 72"/>
                <a:gd name="T7" fmla="*/ 0 h 204"/>
                <a:gd name="T8" fmla="*/ 0 w 72"/>
                <a:gd name="T9" fmla="*/ 0 h 204"/>
                <a:gd name="T10" fmla="*/ 0 w 72"/>
                <a:gd name="T11" fmla="*/ 0 h 204"/>
                <a:gd name="T12" fmla="*/ 0 w 72"/>
                <a:gd name="T13" fmla="*/ 0 h 204"/>
                <a:gd name="T14" fmla="*/ 0 w 72"/>
                <a:gd name="T15" fmla="*/ 0 h 204"/>
                <a:gd name="T16" fmla="*/ 0 w 72"/>
                <a:gd name="T17" fmla="*/ 0 h 204"/>
                <a:gd name="T18" fmla="*/ 0 w 72"/>
                <a:gd name="T19" fmla="*/ 0 h 204"/>
                <a:gd name="T20" fmla="*/ 0 w 72"/>
                <a:gd name="T21" fmla="*/ 0 h 204"/>
                <a:gd name="T22" fmla="*/ 0 w 72"/>
                <a:gd name="T23" fmla="*/ 0 h 204"/>
                <a:gd name="T24" fmla="*/ 0 w 72"/>
                <a:gd name="T25" fmla="*/ 0 h 204"/>
                <a:gd name="T26" fmla="*/ 0 w 72"/>
                <a:gd name="T27" fmla="*/ 0 h 204"/>
                <a:gd name="T28" fmla="*/ 0 w 72"/>
                <a:gd name="T29" fmla="*/ 0 h 204"/>
                <a:gd name="T30" fmla="*/ 0 w 72"/>
                <a:gd name="T31" fmla="*/ 0 h 204"/>
                <a:gd name="T32" fmla="*/ 0 w 72"/>
                <a:gd name="T33" fmla="*/ 0 h 204"/>
                <a:gd name="T34" fmla="*/ 0 w 72"/>
                <a:gd name="T35" fmla="*/ 0 h 204"/>
                <a:gd name="T36" fmla="*/ 0 w 72"/>
                <a:gd name="T37" fmla="*/ 0 h 20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04"/>
                <a:gd name="T59" fmla="*/ 72 w 72"/>
                <a:gd name="T60" fmla="*/ 204 h 20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04">
                  <a:moveTo>
                    <a:pt x="72" y="6"/>
                  </a:moveTo>
                  <a:lnTo>
                    <a:pt x="69" y="5"/>
                  </a:lnTo>
                  <a:lnTo>
                    <a:pt x="65" y="4"/>
                  </a:lnTo>
                  <a:lnTo>
                    <a:pt x="58" y="2"/>
                  </a:lnTo>
                  <a:lnTo>
                    <a:pt x="49" y="0"/>
                  </a:lnTo>
                  <a:lnTo>
                    <a:pt x="39" y="0"/>
                  </a:lnTo>
                  <a:lnTo>
                    <a:pt x="27" y="1"/>
                  </a:lnTo>
                  <a:lnTo>
                    <a:pt x="13" y="6"/>
                  </a:lnTo>
                  <a:lnTo>
                    <a:pt x="0" y="13"/>
                  </a:lnTo>
                  <a:lnTo>
                    <a:pt x="0" y="204"/>
                  </a:lnTo>
                  <a:lnTo>
                    <a:pt x="2" y="204"/>
                  </a:lnTo>
                  <a:lnTo>
                    <a:pt x="6" y="203"/>
                  </a:lnTo>
                  <a:lnTo>
                    <a:pt x="15" y="202"/>
                  </a:lnTo>
                  <a:lnTo>
                    <a:pt x="24" y="200"/>
                  </a:lnTo>
                  <a:lnTo>
                    <a:pt x="35" y="197"/>
                  </a:lnTo>
                  <a:lnTo>
                    <a:pt x="47" y="192"/>
                  </a:lnTo>
                  <a:lnTo>
                    <a:pt x="59" y="185"/>
                  </a:lnTo>
                  <a:lnTo>
                    <a:pt x="72" y="177"/>
                  </a:lnTo>
                  <a:lnTo>
                    <a:pt x="72" y="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24" name="Freeform 1118"/>
            <p:cNvSpPr>
              <a:spLocks/>
            </p:cNvSpPr>
            <p:nvPr/>
          </p:nvSpPr>
          <p:spPr bwMode="auto">
            <a:xfrm>
              <a:off x="4025" y="3357"/>
              <a:ext cx="12" cy="11"/>
            </a:xfrm>
            <a:custGeom>
              <a:avLst/>
              <a:gdLst>
                <a:gd name="T0" fmla="*/ 0 w 104"/>
                <a:gd name="T1" fmla="*/ 0 h 104"/>
                <a:gd name="T2" fmla="*/ 0 w 104"/>
                <a:gd name="T3" fmla="*/ 0 h 104"/>
                <a:gd name="T4" fmla="*/ 0 w 104"/>
                <a:gd name="T5" fmla="*/ 0 h 104"/>
                <a:gd name="T6" fmla="*/ 0 w 104"/>
                <a:gd name="T7" fmla="*/ 0 h 104"/>
                <a:gd name="T8" fmla="*/ 0 w 104"/>
                <a:gd name="T9" fmla="*/ 0 h 104"/>
                <a:gd name="T10" fmla="*/ 0 w 104"/>
                <a:gd name="T11" fmla="*/ 0 h 104"/>
                <a:gd name="T12" fmla="*/ 0 w 104"/>
                <a:gd name="T13" fmla="*/ 0 h 104"/>
                <a:gd name="T14" fmla="*/ 0 w 104"/>
                <a:gd name="T15" fmla="*/ 0 h 104"/>
                <a:gd name="T16" fmla="*/ 0 w 104"/>
                <a:gd name="T17" fmla="*/ 0 h 104"/>
                <a:gd name="T18" fmla="*/ 0 w 104"/>
                <a:gd name="T19" fmla="*/ 0 h 104"/>
                <a:gd name="T20" fmla="*/ 0 w 104"/>
                <a:gd name="T21" fmla="*/ 0 h 104"/>
                <a:gd name="T22" fmla="*/ 0 w 104"/>
                <a:gd name="T23" fmla="*/ 0 h 104"/>
                <a:gd name="T24" fmla="*/ 0 w 104"/>
                <a:gd name="T25" fmla="*/ 0 h 104"/>
                <a:gd name="T26" fmla="*/ 0 w 104"/>
                <a:gd name="T27" fmla="*/ 0 h 104"/>
                <a:gd name="T28" fmla="*/ 0 w 104"/>
                <a:gd name="T29" fmla="*/ 0 h 104"/>
                <a:gd name="T30" fmla="*/ 0 w 104"/>
                <a:gd name="T31" fmla="*/ 0 h 104"/>
                <a:gd name="T32" fmla="*/ 0 w 104"/>
                <a:gd name="T33" fmla="*/ 0 h 104"/>
                <a:gd name="T34" fmla="*/ 0 w 104"/>
                <a:gd name="T35" fmla="*/ 0 h 104"/>
                <a:gd name="T36" fmla="*/ 0 w 104"/>
                <a:gd name="T37" fmla="*/ 0 h 104"/>
                <a:gd name="T38" fmla="*/ 0 w 104"/>
                <a:gd name="T39" fmla="*/ 0 h 104"/>
                <a:gd name="T40" fmla="*/ 0 w 104"/>
                <a:gd name="T41" fmla="*/ 0 h 104"/>
                <a:gd name="T42" fmla="*/ 0 w 104"/>
                <a:gd name="T43" fmla="*/ 0 h 104"/>
                <a:gd name="T44" fmla="*/ 0 w 104"/>
                <a:gd name="T45" fmla="*/ 0 h 104"/>
                <a:gd name="T46" fmla="*/ 0 w 104"/>
                <a:gd name="T47" fmla="*/ 0 h 104"/>
                <a:gd name="T48" fmla="*/ 0 w 104"/>
                <a:gd name="T49" fmla="*/ 0 h 104"/>
                <a:gd name="T50" fmla="*/ 0 w 104"/>
                <a:gd name="T51" fmla="*/ 0 h 104"/>
                <a:gd name="T52" fmla="*/ 0 w 104"/>
                <a:gd name="T53" fmla="*/ 0 h 104"/>
                <a:gd name="T54" fmla="*/ 0 w 104"/>
                <a:gd name="T55" fmla="*/ 0 h 104"/>
                <a:gd name="T56" fmla="*/ 0 w 104"/>
                <a:gd name="T57" fmla="*/ 0 h 104"/>
                <a:gd name="T58" fmla="*/ 0 w 104"/>
                <a:gd name="T59" fmla="*/ 0 h 104"/>
                <a:gd name="T60" fmla="*/ 0 w 104"/>
                <a:gd name="T61" fmla="*/ 0 h 104"/>
                <a:gd name="T62" fmla="*/ 0 w 104"/>
                <a:gd name="T63" fmla="*/ 0 h 104"/>
                <a:gd name="T64" fmla="*/ 0 w 104"/>
                <a:gd name="T65" fmla="*/ 0 h 1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4"/>
                <a:gd name="T100" fmla="*/ 0 h 104"/>
                <a:gd name="T101" fmla="*/ 104 w 104"/>
                <a:gd name="T102" fmla="*/ 104 h 1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4" h="104">
                  <a:moveTo>
                    <a:pt x="52" y="104"/>
                  </a:moveTo>
                  <a:lnTo>
                    <a:pt x="62" y="103"/>
                  </a:lnTo>
                  <a:lnTo>
                    <a:pt x="73" y="100"/>
                  </a:lnTo>
                  <a:lnTo>
                    <a:pt x="81" y="95"/>
                  </a:lnTo>
                  <a:lnTo>
                    <a:pt x="89" y="89"/>
                  </a:lnTo>
                  <a:lnTo>
                    <a:pt x="95" y="81"/>
                  </a:lnTo>
                  <a:lnTo>
                    <a:pt x="100" y="72"/>
                  </a:lnTo>
                  <a:lnTo>
                    <a:pt x="103" y="62"/>
                  </a:lnTo>
                  <a:lnTo>
                    <a:pt x="104" y="52"/>
                  </a:lnTo>
                  <a:lnTo>
                    <a:pt x="103" y="41"/>
                  </a:lnTo>
                  <a:lnTo>
                    <a:pt x="100" y="31"/>
                  </a:lnTo>
                  <a:lnTo>
                    <a:pt x="95" y="22"/>
                  </a:lnTo>
                  <a:lnTo>
                    <a:pt x="89" y="15"/>
                  </a:lnTo>
                  <a:lnTo>
                    <a:pt x="81" y="8"/>
                  </a:lnTo>
                  <a:lnTo>
                    <a:pt x="73" y="4"/>
                  </a:lnTo>
                  <a:lnTo>
                    <a:pt x="62" y="1"/>
                  </a:lnTo>
                  <a:lnTo>
                    <a:pt x="52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6" y="15"/>
                  </a:lnTo>
                  <a:lnTo>
                    <a:pt x="9" y="22"/>
                  </a:lnTo>
                  <a:lnTo>
                    <a:pt x="4" y="31"/>
                  </a:lnTo>
                  <a:lnTo>
                    <a:pt x="1" y="41"/>
                  </a:lnTo>
                  <a:lnTo>
                    <a:pt x="0" y="52"/>
                  </a:lnTo>
                  <a:lnTo>
                    <a:pt x="1" y="62"/>
                  </a:lnTo>
                  <a:lnTo>
                    <a:pt x="4" y="72"/>
                  </a:lnTo>
                  <a:lnTo>
                    <a:pt x="9" y="81"/>
                  </a:lnTo>
                  <a:lnTo>
                    <a:pt x="16" y="89"/>
                  </a:lnTo>
                  <a:lnTo>
                    <a:pt x="24" y="95"/>
                  </a:lnTo>
                  <a:lnTo>
                    <a:pt x="32" y="100"/>
                  </a:lnTo>
                  <a:lnTo>
                    <a:pt x="42" y="103"/>
                  </a:lnTo>
                  <a:lnTo>
                    <a:pt x="52" y="10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25" name="Freeform 1119"/>
            <p:cNvSpPr>
              <a:spLocks/>
            </p:cNvSpPr>
            <p:nvPr/>
          </p:nvSpPr>
          <p:spPr bwMode="auto">
            <a:xfrm>
              <a:off x="3990" y="3357"/>
              <a:ext cx="6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5" y="52"/>
                  </a:moveTo>
                  <a:lnTo>
                    <a:pt x="35" y="50"/>
                  </a:lnTo>
                  <a:lnTo>
                    <a:pt x="44" y="44"/>
                  </a:lnTo>
                  <a:lnTo>
                    <a:pt x="50" y="36"/>
                  </a:lnTo>
                  <a:lnTo>
                    <a:pt x="52" y="25"/>
                  </a:lnTo>
                  <a:lnTo>
                    <a:pt x="50" y="15"/>
                  </a:lnTo>
                  <a:lnTo>
                    <a:pt x="44" y="7"/>
                  </a:lnTo>
                  <a:lnTo>
                    <a:pt x="35" y="2"/>
                  </a:lnTo>
                  <a:lnTo>
                    <a:pt x="25" y="0"/>
                  </a:lnTo>
                  <a:lnTo>
                    <a:pt x="15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6"/>
                  </a:lnTo>
                  <a:lnTo>
                    <a:pt x="7" y="44"/>
                  </a:lnTo>
                  <a:lnTo>
                    <a:pt x="15" y="50"/>
                  </a:lnTo>
                  <a:lnTo>
                    <a:pt x="25" y="5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26" name="Freeform 1120"/>
            <p:cNvSpPr>
              <a:spLocks/>
            </p:cNvSpPr>
            <p:nvPr/>
          </p:nvSpPr>
          <p:spPr bwMode="auto">
            <a:xfrm>
              <a:off x="4000" y="3357"/>
              <a:ext cx="5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7" y="52"/>
                  </a:moveTo>
                  <a:lnTo>
                    <a:pt x="37" y="50"/>
                  </a:lnTo>
                  <a:lnTo>
                    <a:pt x="45" y="45"/>
                  </a:lnTo>
                  <a:lnTo>
                    <a:pt x="50" y="37"/>
                  </a:lnTo>
                  <a:lnTo>
                    <a:pt x="52" y="26"/>
                  </a:lnTo>
                  <a:lnTo>
                    <a:pt x="50" y="16"/>
                  </a:lnTo>
                  <a:lnTo>
                    <a:pt x="45" y="8"/>
                  </a:lnTo>
                  <a:lnTo>
                    <a:pt x="37" y="2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8" y="45"/>
                  </a:lnTo>
                  <a:lnTo>
                    <a:pt x="17" y="50"/>
                  </a:lnTo>
                  <a:lnTo>
                    <a:pt x="27" y="5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27" name="Freeform 1121"/>
            <p:cNvSpPr>
              <a:spLocks/>
            </p:cNvSpPr>
            <p:nvPr/>
          </p:nvSpPr>
          <p:spPr bwMode="auto">
            <a:xfrm>
              <a:off x="3961" y="3278"/>
              <a:ext cx="16" cy="79"/>
            </a:xfrm>
            <a:custGeom>
              <a:avLst/>
              <a:gdLst>
                <a:gd name="T0" fmla="*/ 0 w 148"/>
                <a:gd name="T1" fmla="*/ 0 h 712"/>
                <a:gd name="T2" fmla="*/ 0 w 148"/>
                <a:gd name="T3" fmla="*/ 0 h 712"/>
                <a:gd name="T4" fmla="*/ 0 w 148"/>
                <a:gd name="T5" fmla="*/ 0 h 712"/>
                <a:gd name="T6" fmla="*/ 0 w 148"/>
                <a:gd name="T7" fmla="*/ 0 h 712"/>
                <a:gd name="T8" fmla="*/ 0 w 148"/>
                <a:gd name="T9" fmla="*/ 0 h 712"/>
                <a:gd name="T10" fmla="*/ 0 w 148"/>
                <a:gd name="T11" fmla="*/ 0 h 712"/>
                <a:gd name="T12" fmla="*/ 0 w 148"/>
                <a:gd name="T13" fmla="*/ 0 h 712"/>
                <a:gd name="T14" fmla="*/ 0 w 148"/>
                <a:gd name="T15" fmla="*/ 0 h 712"/>
                <a:gd name="T16" fmla="*/ 0 w 148"/>
                <a:gd name="T17" fmla="*/ 0 h 712"/>
                <a:gd name="T18" fmla="*/ 0 w 148"/>
                <a:gd name="T19" fmla="*/ 0 h 712"/>
                <a:gd name="T20" fmla="*/ 0 w 148"/>
                <a:gd name="T21" fmla="*/ 0 h 712"/>
                <a:gd name="T22" fmla="*/ 0 w 148"/>
                <a:gd name="T23" fmla="*/ 0 h 712"/>
                <a:gd name="T24" fmla="*/ 0 w 148"/>
                <a:gd name="T25" fmla="*/ 0 h 712"/>
                <a:gd name="T26" fmla="*/ 0 w 148"/>
                <a:gd name="T27" fmla="*/ 0 h 712"/>
                <a:gd name="T28" fmla="*/ 0 w 148"/>
                <a:gd name="T29" fmla="*/ 0 h 712"/>
                <a:gd name="T30" fmla="*/ 0 w 148"/>
                <a:gd name="T31" fmla="*/ 0 h 712"/>
                <a:gd name="T32" fmla="*/ 0 w 148"/>
                <a:gd name="T33" fmla="*/ 0 h 712"/>
                <a:gd name="T34" fmla="*/ 0 w 148"/>
                <a:gd name="T35" fmla="*/ 0 h 712"/>
                <a:gd name="T36" fmla="*/ 0 w 148"/>
                <a:gd name="T37" fmla="*/ 0 h 712"/>
                <a:gd name="T38" fmla="*/ 0 w 148"/>
                <a:gd name="T39" fmla="*/ 0 h 712"/>
                <a:gd name="T40" fmla="*/ 0 w 148"/>
                <a:gd name="T41" fmla="*/ 0 h 712"/>
                <a:gd name="T42" fmla="*/ 0 w 148"/>
                <a:gd name="T43" fmla="*/ 0 h 712"/>
                <a:gd name="T44" fmla="*/ 0 w 148"/>
                <a:gd name="T45" fmla="*/ 0 h 712"/>
                <a:gd name="T46" fmla="*/ 0 w 148"/>
                <a:gd name="T47" fmla="*/ 0 h 712"/>
                <a:gd name="T48" fmla="*/ 0 w 148"/>
                <a:gd name="T49" fmla="*/ 0 h 712"/>
                <a:gd name="T50" fmla="*/ 0 w 148"/>
                <a:gd name="T51" fmla="*/ 0 h 71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8"/>
                <a:gd name="T79" fmla="*/ 0 h 712"/>
                <a:gd name="T80" fmla="*/ 148 w 148"/>
                <a:gd name="T81" fmla="*/ 712 h 71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8" h="712">
                  <a:moveTo>
                    <a:pt x="46" y="14"/>
                  </a:moveTo>
                  <a:lnTo>
                    <a:pt x="42" y="29"/>
                  </a:lnTo>
                  <a:lnTo>
                    <a:pt x="32" y="68"/>
                  </a:lnTo>
                  <a:lnTo>
                    <a:pt x="18" y="132"/>
                  </a:lnTo>
                  <a:lnTo>
                    <a:pt x="7" y="217"/>
                  </a:lnTo>
                  <a:lnTo>
                    <a:pt x="0" y="319"/>
                  </a:lnTo>
                  <a:lnTo>
                    <a:pt x="1" y="438"/>
                  </a:lnTo>
                  <a:lnTo>
                    <a:pt x="13" y="570"/>
                  </a:lnTo>
                  <a:lnTo>
                    <a:pt x="41" y="712"/>
                  </a:lnTo>
                  <a:lnTo>
                    <a:pt x="143" y="707"/>
                  </a:lnTo>
                  <a:lnTo>
                    <a:pt x="139" y="685"/>
                  </a:lnTo>
                  <a:lnTo>
                    <a:pt x="128" y="628"/>
                  </a:lnTo>
                  <a:lnTo>
                    <a:pt x="116" y="543"/>
                  </a:lnTo>
                  <a:lnTo>
                    <a:pt x="105" y="439"/>
                  </a:lnTo>
                  <a:lnTo>
                    <a:pt x="99" y="324"/>
                  </a:lnTo>
                  <a:lnTo>
                    <a:pt x="102" y="209"/>
                  </a:lnTo>
                  <a:lnTo>
                    <a:pt x="117" y="100"/>
                  </a:lnTo>
                  <a:lnTo>
                    <a:pt x="148" y="8"/>
                  </a:lnTo>
                  <a:lnTo>
                    <a:pt x="148" y="7"/>
                  </a:lnTo>
                  <a:lnTo>
                    <a:pt x="148" y="5"/>
                  </a:lnTo>
                  <a:lnTo>
                    <a:pt x="146" y="3"/>
                  </a:lnTo>
                  <a:lnTo>
                    <a:pt x="140" y="0"/>
                  </a:lnTo>
                  <a:lnTo>
                    <a:pt x="127" y="0"/>
                  </a:lnTo>
                  <a:lnTo>
                    <a:pt x="109" y="1"/>
                  </a:lnTo>
                  <a:lnTo>
                    <a:pt x="83" y="6"/>
                  </a:lnTo>
                  <a:lnTo>
                    <a:pt x="46" y="1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28" name="Freeform 1122"/>
            <p:cNvSpPr>
              <a:spLocks/>
            </p:cNvSpPr>
            <p:nvPr/>
          </p:nvSpPr>
          <p:spPr bwMode="auto">
            <a:xfrm>
              <a:off x="4045" y="3268"/>
              <a:ext cx="23" cy="88"/>
            </a:xfrm>
            <a:custGeom>
              <a:avLst/>
              <a:gdLst>
                <a:gd name="T0" fmla="*/ 0 w 201"/>
                <a:gd name="T1" fmla="*/ 0 h 795"/>
                <a:gd name="T2" fmla="*/ 0 w 201"/>
                <a:gd name="T3" fmla="*/ 0 h 795"/>
                <a:gd name="T4" fmla="*/ 0 w 201"/>
                <a:gd name="T5" fmla="*/ 0 h 795"/>
                <a:gd name="T6" fmla="*/ 0 w 201"/>
                <a:gd name="T7" fmla="*/ 0 h 795"/>
                <a:gd name="T8" fmla="*/ 0 w 201"/>
                <a:gd name="T9" fmla="*/ 0 h 795"/>
                <a:gd name="T10" fmla="*/ 0 w 201"/>
                <a:gd name="T11" fmla="*/ 0 h 795"/>
                <a:gd name="T12" fmla="*/ 0 w 201"/>
                <a:gd name="T13" fmla="*/ 0 h 795"/>
                <a:gd name="T14" fmla="*/ 0 w 201"/>
                <a:gd name="T15" fmla="*/ 0 h 795"/>
                <a:gd name="T16" fmla="*/ 0 w 201"/>
                <a:gd name="T17" fmla="*/ 0 h 795"/>
                <a:gd name="T18" fmla="*/ 0 w 201"/>
                <a:gd name="T19" fmla="*/ 0 h 795"/>
                <a:gd name="T20" fmla="*/ 0 w 201"/>
                <a:gd name="T21" fmla="*/ 0 h 795"/>
                <a:gd name="T22" fmla="*/ 0 w 201"/>
                <a:gd name="T23" fmla="*/ 0 h 795"/>
                <a:gd name="T24" fmla="*/ 0 w 201"/>
                <a:gd name="T25" fmla="*/ 0 h 795"/>
                <a:gd name="T26" fmla="*/ 0 w 201"/>
                <a:gd name="T27" fmla="*/ 0 h 795"/>
                <a:gd name="T28" fmla="*/ 0 w 201"/>
                <a:gd name="T29" fmla="*/ 0 h 795"/>
                <a:gd name="T30" fmla="*/ 0 w 201"/>
                <a:gd name="T31" fmla="*/ 0 h 795"/>
                <a:gd name="T32" fmla="*/ 0 w 201"/>
                <a:gd name="T33" fmla="*/ 0 h 795"/>
                <a:gd name="T34" fmla="*/ 0 w 201"/>
                <a:gd name="T35" fmla="*/ 0 h 795"/>
                <a:gd name="T36" fmla="*/ 0 w 201"/>
                <a:gd name="T37" fmla="*/ 0 h 79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01"/>
                <a:gd name="T58" fmla="*/ 0 h 795"/>
                <a:gd name="T59" fmla="*/ 201 w 201"/>
                <a:gd name="T60" fmla="*/ 795 h 79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01" h="795">
                  <a:moveTo>
                    <a:pt x="201" y="5"/>
                  </a:moveTo>
                  <a:lnTo>
                    <a:pt x="196" y="10"/>
                  </a:lnTo>
                  <a:lnTo>
                    <a:pt x="183" y="31"/>
                  </a:lnTo>
                  <a:lnTo>
                    <a:pt x="165" y="73"/>
                  </a:lnTo>
                  <a:lnTo>
                    <a:pt x="148" y="140"/>
                  </a:lnTo>
                  <a:lnTo>
                    <a:pt x="134" y="240"/>
                  </a:lnTo>
                  <a:lnTo>
                    <a:pt x="127" y="379"/>
                  </a:lnTo>
                  <a:lnTo>
                    <a:pt x="131" y="561"/>
                  </a:lnTo>
                  <a:lnTo>
                    <a:pt x="150" y="795"/>
                  </a:lnTo>
                  <a:lnTo>
                    <a:pt x="37" y="795"/>
                  </a:lnTo>
                  <a:lnTo>
                    <a:pt x="33" y="771"/>
                  </a:lnTo>
                  <a:lnTo>
                    <a:pt x="24" y="707"/>
                  </a:lnTo>
                  <a:lnTo>
                    <a:pt x="13" y="611"/>
                  </a:lnTo>
                  <a:lnTo>
                    <a:pt x="3" y="493"/>
                  </a:lnTo>
                  <a:lnTo>
                    <a:pt x="0" y="363"/>
                  </a:lnTo>
                  <a:lnTo>
                    <a:pt x="7" y="231"/>
                  </a:lnTo>
                  <a:lnTo>
                    <a:pt x="28" y="107"/>
                  </a:lnTo>
                  <a:lnTo>
                    <a:pt x="66" y="0"/>
                  </a:lnTo>
                  <a:lnTo>
                    <a:pt x="201" y="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29" name="Freeform 1123"/>
            <p:cNvSpPr>
              <a:spLocks/>
            </p:cNvSpPr>
            <p:nvPr/>
          </p:nvSpPr>
          <p:spPr bwMode="auto">
            <a:xfrm>
              <a:off x="3961" y="3282"/>
              <a:ext cx="15" cy="69"/>
            </a:xfrm>
            <a:custGeom>
              <a:avLst/>
              <a:gdLst>
                <a:gd name="T0" fmla="*/ 0 w 129"/>
                <a:gd name="T1" fmla="*/ 0 h 622"/>
                <a:gd name="T2" fmla="*/ 0 w 129"/>
                <a:gd name="T3" fmla="*/ 0 h 622"/>
                <a:gd name="T4" fmla="*/ 0 w 129"/>
                <a:gd name="T5" fmla="*/ 0 h 622"/>
                <a:gd name="T6" fmla="*/ 0 w 129"/>
                <a:gd name="T7" fmla="*/ 0 h 622"/>
                <a:gd name="T8" fmla="*/ 0 w 129"/>
                <a:gd name="T9" fmla="*/ 0 h 622"/>
                <a:gd name="T10" fmla="*/ 0 w 129"/>
                <a:gd name="T11" fmla="*/ 0 h 622"/>
                <a:gd name="T12" fmla="*/ 0 w 129"/>
                <a:gd name="T13" fmla="*/ 0 h 622"/>
                <a:gd name="T14" fmla="*/ 0 w 129"/>
                <a:gd name="T15" fmla="*/ 0 h 622"/>
                <a:gd name="T16" fmla="*/ 0 w 129"/>
                <a:gd name="T17" fmla="*/ 0 h 622"/>
                <a:gd name="T18" fmla="*/ 0 w 129"/>
                <a:gd name="T19" fmla="*/ 0 h 622"/>
                <a:gd name="T20" fmla="*/ 0 w 129"/>
                <a:gd name="T21" fmla="*/ 0 h 622"/>
                <a:gd name="T22" fmla="*/ 0 w 129"/>
                <a:gd name="T23" fmla="*/ 0 h 622"/>
                <a:gd name="T24" fmla="*/ 0 w 129"/>
                <a:gd name="T25" fmla="*/ 0 h 622"/>
                <a:gd name="T26" fmla="*/ 0 w 129"/>
                <a:gd name="T27" fmla="*/ 0 h 622"/>
                <a:gd name="T28" fmla="*/ 0 w 129"/>
                <a:gd name="T29" fmla="*/ 0 h 622"/>
                <a:gd name="T30" fmla="*/ 0 w 129"/>
                <a:gd name="T31" fmla="*/ 0 h 622"/>
                <a:gd name="T32" fmla="*/ 0 w 129"/>
                <a:gd name="T33" fmla="*/ 0 h 622"/>
                <a:gd name="T34" fmla="*/ 0 w 129"/>
                <a:gd name="T35" fmla="*/ 0 h 622"/>
                <a:gd name="T36" fmla="*/ 0 w 129"/>
                <a:gd name="T37" fmla="*/ 0 h 622"/>
                <a:gd name="T38" fmla="*/ 0 w 129"/>
                <a:gd name="T39" fmla="*/ 0 h 622"/>
                <a:gd name="T40" fmla="*/ 0 w 129"/>
                <a:gd name="T41" fmla="*/ 0 h 622"/>
                <a:gd name="T42" fmla="*/ 0 w 129"/>
                <a:gd name="T43" fmla="*/ 0 h 622"/>
                <a:gd name="T44" fmla="*/ 0 w 129"/>
                <a:gd name="T45" fmla="*/ 0 h 622"/>
                <a:gd name="T46" fmla="*/ 0 w 129"/>
                <a:gd name="T47" fmla="*/ 0 h 622"/>
                <a:gd name="T48" fmla="*/ 0 w 129"/>
                <a:gd name="T49" fmla="*/ 0 h 622"/>
                <a:gd name="T50" fmla="*/ 0 w 129"/>
                <a:gd name="T51" fmla="*/ 0 h 6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9"/>
                <a:gd name="T79" fmla="*/ 0 h 622"/>
                <a:gd name="T80" fmla="*/ 129 w 129"/>
                <a:gd name="T81" fmla="*/ 622 h 62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9" h="622">
                  <a:moveTo>
                    <a:pt x="41" y="12"/>
                  </a:moveTo>
                  <a:lnTo>
                    <a:pt x="37" y="24"/>
                  </a:lnTo>
                  <a:lnTo>
                    <a:pt x="29" y="59"/>
                  </a:lnTo>
                  <a:lnTo>
                    <a:pt x="18" y="115"/>
                  </a:lnTo>
                  <a:lnTo>
                    <a:pt x="6" y="189"/>
                  </a:lnTo>
                  <a:lnTo>
                    <a:pt x="0" y="279"/>
                  </a:lnTo>
                  <a:lnTo>
                    <a:pt x="1" y="382"/>
                  </a:lnTo>
                  <a:lnTo>
                    <a:pt x="11" y="497"/>
                  </a:lnTo>
                  <a:lnTo>
                    <a:pt x="36" y="622"/>
                  </a:lnTo>
                  <a:lnTo>
                    <a:pt x="124" y="617"/>
                  </a:lnTo>
                  <a:lnTo>
                    <a:pt x="120" y="598"/>
                  </a:lnTo>
                  <a:lnTo>
                    <a:pt x="112" y="548"/>
                  </a:lnTo>
                  <a:lnTo>
                    <a:pt x="101" y="473"/>
                  </a:lnTo>
                  <a:lnTo>
                    <a:pt x="92" y="382"/>
                  </a:lnTo>
                  <a:lnTo>
                    <a:pt x="87" y="282"/>
                  </a:lnTo>
                  <a:lnTo>
                    <a:pt x="89" y="182"/>
                  </a:lnTo>
                  <a:lnTo>
                    <a:pt x="102" y="87"/>
                  </a:lnTo>
                  <a:lnTo>
                    <a:pt x="129" y="7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27" y="2"/>
                  </a:lnTo>
                  <a:lnTo>
                    <a:pt x="122" y="0"/>
                  </a:lnTo>
                  <a:lnTo>
                    <a:pt x="112" y="0"/>
                  </a:lnTo>
                  <a:lnTo>
                    <a:pt x="96" y="1"/>
                  </a:lnTo>
                  <a:lnTo>
                    <a:pt x="72" y="5"/>
                  </a:lnTo>
                  <a:lnTo>
                    <a:pt x="41" y="1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30" name="Freeform 1124"/>
            <p:cNvSpPr>
              <a:spLocks/>
            </p:cNvSpPr>
            <p:nvPr/>
          </p:nvSpPr>
          <p:spPr bwMode="auto">
            <a:xfrm>
              <a:off x="3962" y="3287"/>
              <a:ext cx="12" cy="59"/>
            </a:xfrm>
            <a:custGeom>
              <a:avLst/>
              <a:gdLst>
                <a:gd name="T0" fmla="*/ 0 w 110"/>
                <a:gd name="T1" fmla="*/ 0 h 531"/>
                <a:gd name="T2" fmla="*/ 0 w 110"/>
                <a:gd name="T3" fmla="*/ 0 h 531"/>
                <a:gd name="T4" fmla="*/ 0 w 110"/>
                <a:gd name="T5" fmla="*/ 0 h 531"/>
                <a:gd name="T6" fmla="*/ 0 w 110"/>
                <a:gd name="T7" fmla="*/ 0 h 531"/>
                <a:gd name="T8" fmla="*/ 0 w 110"/>
                <a:gd name="T9" fmla="*/ 0 h 531"/>
                <a:gd name="T10" fmla="*/ 0 w 110"/>
                <a:gd name="T11" fmla="*/ 0 h 531"/>
                <a:gd name="T12" fmla="*/ 0 w 110"/>
                <a:gd name="T13" fmla="*/ 0 h 531"/>
                <a:gd name="T14" fmla="*/ 0 w 110"/>
                <a:gd name="T15" fmla="*/ 0 h 531"/>
                <a:gd name="T16" fmla="*/ 0 w 110"/>
                <a:gd name="T17" fmla="*/ 0 h 531"/>
                <a:gd name="T18" fmla="*/ 0 w 110"/>
                <a:gd name="T19" fmla="*/ 0 h 531"/>
                <a:gd name="T20" fmla="*/ 0 w 110"/>
                <a:gd name="T21" fmla="*/ 0 h 531"/>
                <a:gd name="T22" fmla="*/ 0 w 110"/>
                <a:gd name="T23" fmla="*/ 0 h 531"/>
                <a:gd name="T24" fmla="*/ 0 w 110"/>
                <a:gd name="T25" fmla="*/ 0 h 531"/>
                <a:gd name="T26" fmla="*/ 0 w 110"/>
                <a:gd name="T27" fmla="*/ 0 h 531"/>
                <a:gd name="T28" fmla="*/ 0 w 110"/>
                <a:gd name="T29" fmla="*/ 0 h 531"/>
                <a:gd name="T30" fmla="*/ 0 w 110"/>
                <a:gd name="T31" fmla="*/ 0 h 531"/>
                <a:gd name="T32" fmla="*/ 0 w 110"/>
                <a:gd name="T33" fmla="*/ 0 h 531"/>
                <a:gd name="T34" fmla="*/ 0 w 110"/>
                <a:gd name="T35" fmla="*/ 0 h 531"/>
                <a:gd name="T36" fmla="*/ 0 w 110"/>
                <a:gd name="T37" fmla="*/ 0 h 531"/>
                <a:gd name="T38" fmla="*/ 0 w 110"/>
                <a:gd name="T39" fmla="*/ 0 h 531"/>
                <a:gd name="T40" fmla="*/ 0 w 110"/>
                <a:gd name="T41" fmla="*/ 0 h 531"/>
                <a:gd name="T42" fmla="*/ 0 w 110"/>
                <a:gd name="T43" fmla="*/ 0 h 531"/>
                <a:gd name="T44" fmla="*/ 0 w 110"/>
                <a:gd name="T45" fmla="*/ 0 h 531"/>
                <a:gd name="T46" fmla="*/ 0 w 110"/>
                <a:gd name="T47" fmla="*/ 0 h 531"/>
                <a:gd name="T48" fmla="*/ 0 w 110"/>
                <a:gd name="T49" fmla="*/ 0 h 531"/>
                <a:gd name="T50" fmla="*/ 0 w 110"/>
                <a:gd name="T51" fmla="*/ 0 h 5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0"/>
                <a:gd name="T79" fmla="*/ 0 h 531"/>
                <a:gd name="T80" fmla="*/ 110 w 110"/>
                <a:gd name="T81" fmla="*/ 531 h 53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0" h="531">
                  <a:moveTo>
                    <a:pt x="35" y="10"/>
                  </a:moveTo>
                  <a:lnTo>
                    <a:pt x="32" y="20"/>
                  </a:lnTo>
                  <a:lnTo>
                    <a:pt x="24" y="50"/>
                  </a:lnTo>
                  <a:lnTo>
                    <a:pt x="15" y="98"/>
                  </a:lnTo>
                  <a:lnTo>
                    <a:pt x="5" y="160"/>
                  </a:lnTo>
                  <a:lnTo>
                    <a:pt x="0" y="237"/>
                  </a:lnTo>
                  <a:lnTo>
                    <a:pt x="1" y="326"/>
                  </a:lnTo>
                  <a:lnTo>
                    <a:pt x="10" y="424"/>
                  </a:lnTo>
                  <a:lnTo>
                    <a:pt x="31" y="531"/>
                  </a:lnTo>
                  <a:lnTo>
                    <a:pt x="106" y="525"/>
                  </a:lnTo>
                  <a:lnTo>
                    <a:pt x="103" y="510"/>
                  </a:lnTo>
                  <a:lnTo>
                    <a:pt x="96" y="467"/>
                  </a:lnTo>
                  <a:lnTo>
                    <a:pt x="87" y="404"/>
                  </a:lnTo>
                  <a:lnTo>
                    <a:pt x="79" y="326"/>
                  </a:lnTo>
                  <a:lnTo>
                    <a:pt x="74" y="241"/>
                  </a:lnTo>
                  <a:lnTo>
                    <a:pt x="76" y="155"/>
                  </a:lnTo>
                  <a:lnTo>
                    <a:pt x="87" y="74"/>
                  </a:lnTo>
                  <a:lnTo>
                    <a:pt x="110" y="6"/>
                  </a:lnTo>
                  <a:lnTo>
                    <a:pt x="110" y="5"/>
                  </a:lnTo>
                  <a:lnTo>
                    <a:pt x="110" y="4"/>
                  </a:lnTo>
                  <a:lnTo>
                    <a:pt x="108" y="2"/>
                  </a:lnTo>
                  <a:lnTo>
                    <a:pt x="104" y="0"/>
                  </a:lnTo>
                  <a:lnTo>
                    <a:pt x="95" y="0"/>
                  </a:lnTo>
                  <a:lnTo>
                    <a:pt x="82" y="1"/>
                  </a:lnTo>
                  <a:lnTo>
                    <a:pt x="62" y="4"/>
                  </a:lnTo>
                  <a:lnTo>
                    <a:pt x="35" y="1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31" name="Freeform 1125"/>
            <p:cNvSpPr>
              <a:spLocks/>
            </p:cNvSpPr>
            <p:nvPr/>
          </p:nvSpPr>
          <p:spPr bwMode="auto">
            <a:xfrm>
              <a:off x="3963" y="3292"/>
              <a:ext cx="10" cy="48"/>
            </a:xfrm>
            <a:custGeom>
              <a:avLst/>
              <a:gdLst>
                <a:gd name="T0" fmla="*/ 0 w 92"/>
                <a:gd name="T1" fmla="*/ 0 h 438"/>
                <a:gd name="T2" fmla="*/ 0 w 92"/>
                <a:gd name="T3" fmla="*/ 0 h 438"/>
                <a:gd name="T4" fmla="*/ 0 w 92"/>
                <a:gd name="T5" fmla="*/ 0 h 438"/>
                <a:gd name="T6" fmla="*/ 0 w 92"/>
                <a:gd name="T7" fmla="*/ 0 h 438"/>
                <a:gd name="T8" fmla="*/ 0 w 92"/>
                <a:gd name="T9" fmla="*/ 0 h 438"/>
                <a:gd name="T10" fmla="*/ 0 w 92"/>
                <a:gd name="T11" fmla="*/ 0 h 438"/>
                <a:gd name="T12" fmla="*/ 0 w 92"/>
                <a:gd name="T13" fmla="*/ 0 h 438"/>
                <a:gd name="T14" fmla="*/ 0 w 92"/>
                <a:gd name="T15" fmla="*/ 0 h 438"/>
                <a:gd name="T16" fmla="*/ 0 w 92"/>
                <a:gd name="T17" fmla="*/ 0 h 438"/>
                <a:gd name="T18" fmla="*/ 0 w 92"/>
                <a:gd name="T19" fmla="*/ 0 h 438"/>
                <a:gd name="T20" fmla="*/ 0 w 92"/>
                <a:gd name="T21" fmla="*/ 0 h 438"/>
                <a:gd name="T22" fmla="*/ 0 w 92"/>
                <a:gd name="T23" fmla="*/ 0 h 438"/>
                <a:gd name="T24" fmla="*/ 0 w 92"/>
                <a:gd name="T25" fmla="*/ 0 h 438"/>
                <a:gd name="T26" fmla="*/ 0 w 92"/>
                <a:gd name="T27" fmla="*/ 0 h 438"/>
                <a:gd name="T28" fmla="*/ 0 w 92"/>
                <a:gd name="T29" fmla="*/ 0 h 438"/>
                <a:gd name="T30" fmla="*/ 0 w 92"/>
                <a:gd name="T31" fmla="*/ 0 h 438"/>
                <a:gd name="T32" fmla="*/ 0 w 92"/>
                <a:gd name="T33" fmla="*/ 0 h 438"/>
                <a:gd name="T34" fmla="*/ 0 w 92"/>
                <a:gd name="T35" fmla="*/ 0 h 438"/>
                <a:gd name="T36" fmla="*/ 0 w 92"/>
                <a:gd name="T37" fmla="*/ 0 h 438"/>
                <a:gd name="T38" fmla="*/ 0 w 92"/>
                <a:gd name="T39" fmla="*/ 0 h 438"/>
                <a:gd name="T40" fmla="*/ 0 w 92"/>
                <a:gd name="T41" fmla="*/ 0 h 438"/>
                <a:gd name="T42" fmla="*/ 0 w 92"/>
                <a:gd name="T43" fmla="*/ 0 h 438"/>
                <a:gd name="T44" fmla="*/ 0 w 92"/>
                <a:gd name="T45" fmla="*/ 0 h 438"/>
                <a:gd name="T46" fmla="*/ 0 w 92"/>
                <a:gd name="T47" fmla="*/ 0 h 438"/>
                <a:gd name="T48" fmla="*/ 0 w 92"/>
                <a:gd name="T49" fmla="*/ 0 h 438"/>
                <a:gd name="T50" fmla="*/ 0 w 92"/>
                <a:gd name="T51" fmla="*/ 0 h 4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2"/>
                <a:gd name="T79" fmla="*/ 0 h 438"/>
                <a:gd name="T80" fmla="*/ 92 w 92"/>
                <a:gd name="T81" fmla="*/ 438 h 43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2" h="438">
                  <a:moveTo>
                    <a:pt x="29" y="8"/>
                  </a:moveTo>
                  <a:lnTo>
                    <a:pt x="26" y="16"/>
                  </a:lnTo>
                  <a:lnTo>
                    <a:pt x="20" y="42"/>
                  </a:lnTo>
                  <a:lnTo>
                    <a:pt x="12" y="81"/>
                  </a:lnTo>
                  <a:lnTo>
                    <a:pt x="4" y="133"/>
                  </a:lnTo>
                  <a:lnTo>
                    <a:pt x="0" y="196"/>
                  </a:lnTo>
                  <a:lnTo>
                    <a:pt x="0" y="270"/>
                  </a:lnTo>
                  <a:lnTo>
                    <a:pt x="9" y="351"/>
                  </a:lnTo>
                  <a:lnTo>
                    <a:pt x="25" y="438"/>
                  </a:lnTo>
                  <a:lnTo>
                    <a:pt x="88" y="435"/>
                  </a:lnTo>
                  <a:lnTo>
                    <a:pt x="85" y="422"/>
                  </a:lnTo>
                  <a:lnTo>
                    <a:pt x="79" y="386"/>
                  </a:lnTo>
                  <a:lnTo>
                    <a:pt x="72" y="334"/>
                  </a:lnTo>
                  <a:lnTo>
                    <a:pt x="65" y="270"/>
                  </a:lnTo>
                  <a:lnTo>
                    <a:pt x="61" y="199"/>
                  </a:lnTo>
                  <a:lnTo>
                    <a:pt x="63" y="129"/>
                  </a:lnTo>
                  <a:lnTo>
                    <a:pt x="73" y="61"/>
                  </a:lnTo>
                  <a:lnTo>
                    <a:pt x="92" y="5"/>
                  </a:lnTo>
                  <a:lnTo>
                    <a:pt x="92" y="4"/>
                  </a:lnTo>
                  <a:lnTo>
                    <a:pt x="92" y="3"/>
                  </a:lnTo>
                  <a:lnTo>
                    <a:pt x="90" y="1"/>
                  </a:lnTo>
                  <a:lnTo>
                    <a:pt x="87" y="0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51" y="3"/>
                  </a:lnTo>
                  <a:lnTo>
                    <a:pt x="29" y="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32" name="Freeform 1126"/>
            <p:cNvSpPr>
              <a:spLocks/>
            </p:cNvSpPr>
            <p:nvPr/>
          </p:nvSpPr>
          <p:spPr bwMode="auto">
            <a:xfrm>
              <a:off x="3963" y="3296"/>
              <a:ext cx="8" cy="39"/>
            </a:xfrm>
            <a:custGeom>
              <a:avLst/>
              <a:gdLst>
                <a:gd name="T0" fmla="*/ 0 w 73"/>
                <a:gd name="T1" fmla="*/ 0 h 347"/>
                <a:gd name="T2" fmla="*/ 0 w 73"/>
                <a:gd name="T3" fmla="*/ 0 h 347"/>
                <a:gd name="T4" fmla="*/ 0 w 73"/>
                <a:gd name="T5" fmla="*/ 0 h 347"/>
                <a:gd name="T6" fmla="*/ 0 w 73"/>
                <a:gd name="T7" fmla="*/ 0 h 347"/>
                <a:gd name="T8" fmla="*/ 0 w 73"/>
                <a:gd name="T9" fmla="*/ 0 h 347"/>
                <a:gd name="T10" fmla="*/ 0 w 73"/>
                <a:gd name="T11" fmla="*/ 0 h 347"/>
                <a:gd name="T12" fmla="*/ 0 w 73"/>
                <a:gd name="T13" fmla="*/ 0 h 347"/>
                <a:gd name="T14" fmla="*/ 0 w 73"/>
                <a:gd name="T15" fmla="*/ 0 h 347"/>
                <a:gd name="T16" fmla="*/ 0 w 73"/>
                <a:gd name="T17" fmla="*/ 0 h 347"/>
                <a:gd name="T18" fmla="*/ 0 w 73"/>
                <a:gd name="T19" fmla="*/ 0 h 347"/>
                <a:gd name="T20" fmla="*/ 0 w 73"/>
                <a:gd name="T21" fmla="*/ 0 h 347"/>
                <a:gd name="T22" fmla="*/ 0 w 73"/>
                <a:gd name="T23" fmla="*/ 0 h 347"/>
                <a:gd name="T24" fmla="*/ 0 w 73"/>
                <a:gd name="T25" fmla="*/ 0 h 347"/>
                <a:gd name="T26" fmla="*/ 0 w 73"/>
                <a:gd name="T27" fmla="*/ 0 h 347"/>
                <a:gd name="T28" fmla="*/ 0 w 73"/>
                <a:gd name="T29" fmla="*/ 0 h 347"/>
                <a:gd name="T30" fmla="*/ 0 w 73"/>
                <a:gd name="T31" fmla="*/ 0 h 347"/>
                <a:gd name="T32" fmla="*/ 0 w 73"/>
                <a:gd name="T33" fmla="*/ 0 h 347"/>
                <a:gd name="T34" fmla="*/ 0 w 73"/>
                <a:gd name="T35" fmla="*/ 0 h 347"/>
                <a:gd name="T36" fmla="*/ 0 w 73"/>
                <a:gd name="T37" fmla="*/ 0 h 347"/>
                <a:gd name="T38" fmla="*/ 0 w 73"/>
                <a:gd name="T39" fmla="*/ 0 h 347"/>
                <a:gd name="T40" fmla="*/ 0 w 73"/>
                <a:gd name="T41" fmla="*/ 0 h 347"/>
                <a:gd name="T42" fmla="*/ 0 w 73"/>
                <a:gd name="T43" fmla="*/ 0 h 347"/>
                <a:gd name="T44" fmla="*/ 0 w 73"/>
                <a:gd name="T45" fmla="*/ 0 h 347"/>
                <a:gd name="T46" fmla="*/ 0 w 73"/>
                <a:gd name="T47" fmla="*/ 0 h 347"/>
                <a:gd name="T48" fmla="*/ 0 w 73"/>
                <a:gd name="T49" fmla="*/ 0 h 347"/>
                <a:gd name="T50" fmla="*/ 0 w 73"/>
                <a:gd name="T51" fmla="*/ 0 h 34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3"/>
                <a:gd name="T79" fmla="*/ 0 h 347"/>
                <a:gd name="T80" fmla="*/ 73 w 73"/>
                <a:gd name="T81" fmla="*/ 347 h 34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3" h="347">
                  <a:moveTo>
                    <a:pt x="23" y="7"/>
                  </a:moveTo>
                  <a:lnTo>
                    <a:pt x="21" y="14"/>
                  </a:lnTo>
                  <a:lnTo>
                    <a:pt x="16" y="33"/>
                  </a:lnTo>
                  <a:lnTo>
                    <a:pt x="10" y="64"/>
                  </a:lnTo>
                  <a:lnTo>
                    <a:pt x="4" y="105"/>
                  </a:lnTo>
                  <a:lnTo>
                    <a:pt x="0" y="155"/>
                  </a:lnTo>
                  <a:lnTo>
                    <a:pt x="0" y="213"/>
                  </a:lnTo>
                  <a:lnTo>
                    <a:pt x="7" y="278"/>
                  </a:lnTo>
                  <a:lnTo>
                    <a:pt x="20" y="347"/>
                  </a:lnTo>
                  <a:lnTo>
                    <a:pt x="70" y="344"/>
                  </a:lnTo>
                  <a:lnTo>
                    <a:pt x="68" y="334"/>
                  </a:lnTo>
                  <a:lnTo>
                    <a:pt x="63" y="305"/>
                  </a:lnTo>
                  <a:lnTo>
                    <a:pt x="56" y="265"/>
                  </a:lnTo>
                  <a:lnTo>
                    <a:pt x="51" y="213"/>
                  </a:lnTo>
                  <a:lnTo>
                    <a:pt x="48" y="158"/>
                  </a:lnTo>
                  <a:lnTo>
                    <a:pt x="50" y="101"/>
                  </a:lnTo>
                  <a:lnTo>
                    <a:pt x="57" y="49"/>
                  </a:lnTo>
                  <a:lnTo>
                    <a:pt x="73" y="4"/>
                  </a:lnTo>
                  <a:lnTo>
                    <a:pt x="73" y="2"/>
                  </a:lnTo>
                  <a:lnTo>
                    <a:pt x="72" y="1"/>
                  </a:lnTo>
                  <a:lnTo>
                    <a:pt x="69" y="0"/>
                  </a:lnTo>
                  <a:lnTo>
                    <a:pt x="63" y="0"/>
                  </a:lnTo>
                  <a:lnTo>
                    <a:pt x="53" y="1"/>
                  </a:lnTo>
                  <a:lnTo>
                    <a:pt x="41" y="3"/>
                  </a:lnTo>
                  <a:lnTo>
                    <a:pt x="23" y="7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33" name="Freeform 1127"/>
            <p:cNvSpPr>
              <a:spLocks/>
            </p:cNvSpPr>
            <p:nvPr/>
          </p:nvSpPr>
          <p:spPr bwMode="auto">
            <a:xfrm>
              <a:off x="3964" y="3301"/>
              <a:ext cx="6" cy="28"/>
            </a:xfrm>
            <a:custGeom>
              <a:avLst/>
              <a:gdLst>
                <a:gd name="T0" fmla="*/ 0 w 52"/>
                <a:gd name="T1" fmla="*/ 0 h 256"/>
                <a:gd name="T2" fmla="*/ 0 w 52"/>
                <a:gd name="T3" fmla="*/ 0 h 256"/>
                <a:gd name="T4" fmla="*/ 0 w 52"/>
                <a:gd name="T5" fmla="*/ 0 h 256"/>
                <a:gd name="T6" fmla="*/ 0 w 52"/>
                <a:gd name="T7" fmla="*/ 0 h 256"/>
                <a:gd name="T8" fmla="*/ 0 w 52"/>
                <a:gd name="T9" fmla="*/ 0 h 256"/>
                <a:gd name="T10" fmla="*/ 0 w 52"/>
                <a:gd name="T11" fmla="*/ 0 h 256"/>
                <a:gd name="T12" fmla="*/ 0 w 52"/>
                <a:gd name="T13" fmla="*/ 0 h 256"/>
                <a:gd name="T14" fmla="*/ 0 w 52"/>
                <a:gd name="T15" fmla="*/ 0 h 256"/>
                <a:gd name="T16" fmla="*/ 0 w 52"/>
                <a:gd name="T17" fmla="*/ 0 h 256"/>
                <a:gd name="T18" fmla="*/ 0 w 52"/>
                <a:gd name="T19" fmla="*/ 0 h 256"/>
                <a:gd name="T20" fmla="*/ 0 w 52"/>
                <a:gd name="T21" fmla="*/ 0 h 256"/>
                <a:gd name="T22" fmla="*/ 0 w 52"/>
                <a:gd name="T23" fmla="*/ 0 h 256"/>
                <a:gd name="T24" fmla="*/ 0 w 52"/>
                <a:gd name="T25" fmla="*/ 0 h 256"/>
                <a:gd name="T26" fmla="*/ 0 w 52"/>
                <a:gd name="T27" fmla="*/ 0 h 256"/>
                <a:gd name="T28" fmla="*/ 0 w 52"/>
                <a:gd name="T29" fmla="*/ 0 h 256"/>
                <a:gd name="T30" fmla="*/ 0 w 52"/>
                <a:gd name="T31" fmla="*/ 0 h 256"/>
                <a:gd name="T32" fmla="*/ 0 w 52"/>
                <a:gd name="T33" fmla="*/ 0 h 256"/>
                <a:gd name="T34" fmla="*/ 0 w 52"/>
                <a:gd name="T35" fmla="*/ 0 h 256"/>
                <a:gd name="T36" fmla="*/ 0 w 52"/>
                <a:gd name="T37" fmla="*/ 0 h 256"/>
                <a:gd name="T38" fmla="*/ 0 w 52"/>
                <a:gd name="T39" fmla="*/ 0 h 256"/>
                <a:gd name="T40" fmla="*/ 0 w 52"/>
                <a:gd name="T41" fmla="*/ 0 h 256"/>
                <a:gd name="T42" fmla="*/ 0 w 52"/>
                <a:gd name="T43" fmla="*/ 0 h 256"/>
                <a:gd name="T44" fmla="*/ 0 w 52"/>
                <a:gd name="T45" fmla="*/ 0 h 256"/>
                <a:gd name="T46" fmla="*/ 0 w 52"/>
                <a:gd name="T47" fmla="*/ 0 h 256"/>
                <a:gd name="T48" fmla="*/ 0 w 52"/>
                <a:gd name="T49" fmla="*/ 0 h 256"/>
                <a:gd name="T50" fmla="*/ 0 w 52"/>
                <a:gd name="T51" fmla="*/ 0 h 2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2"/>
                <a:gd name="T79" fmla="*/ 0 h 256"/>
                <a:gd name="T80" fmla="*/ 52 w 52"/>
                <a:gd name="T81" fmla="*/ 256 h 2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2" h="256">
                  <a:moveTo>
                    <a:pt x="16" y="5"/>
                  </a:moveTo>
                  <a:lnTo>
                    <a:pt x="15" y="10"/>
                  </a:lnTo>
                  <a:lnTo>
                    <a:pt x="11" y="24"/>
                  </a:lnTo>
                  <a:lnTo>
                    <a:pt x="6" y="47"/>
                  </a:lnTo>
                  <a:lnTo>
                    <a:pt x="2" y="77"/>
                  </a:lnTo>
                  <a:lnTo>
                    <a:pt x="0" y="115"/>
                  </a:lnTo>
                  <a:lnTo>
                    <a:pt x="0" y="157"/>
                  </a:lnTo>
                  <a:lnTo>
                    <a:pt x="4" y="205"/>
                  </a:lnTo>
                  <a:lnTo>
                    <a:pt x="14" y="256"/>
                  </a:lnTo>
                  <a:lnTo>
                    <a:pt x="50" y="254"/>
                  </a:lnTo>
                  <a:lnTo>
                    <a:pt x="49" y="247"/>
                  </a:lnTo>
                  <a:lnTo>
                    <a:pt x="45" y="226"/>
                  </a:lnTo>
                  <a:lnTo>
                    <a:pt x="41" y="195"/>
                  </a:lnTo>
                  <a:lnTo>
                    <a:pt x="37" y="157"/>
                  </a:lnTo>
                  <a:lnTo>
                    <a:pt x="35" y="116"/>
                  </a:lnTo>
                  <a:lnTo>
                    <a:pt x="36" y="74"/>
                  </a:lnTo>
                  <a:lnTo>
                    <a:pt x="41" y="3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39" y="0"/>
                  </a:lnTo>
                  <a:lnTo>
                    <a:pt x="29" y="2"/>
                  </a:lnTo>
                  <a:lnTo>
                    <a:pt x="16" y="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34" name="Freeform 1128"/>
            <p:cNvSpPr>
              <a:spLocks/>
            </p:cNvSpPr>
            <p:nvPr/>
          </p:nvSpPr>
          <p:spPr bwMode="auto">
            <a:xfrm>
              <a:off x="4046" y="3273"/>
              <a:ext cx="20" cy="77"/>
            </a:xfrm>
            <a:custGeom>
              <a:avLst/>
              <a:gdLst>
                <a:gd name="T0" fmla="*/ 0 w 176"/>
                <a:gd name="T1" fmla="*/ 0 h 693"/>
                <a:gd name="T2" fmla="*/ 0 w 176"/>
                <a:gd name="T3" fmla="*/ 0 h 693"/>
                <a:gd name="T4" fmla="*/ 0 w 176"/>
                <a:gd name="T5" fmla="*/ 0 h 693"/>
                <a:gd name="T6" fmla="*/ 0 w 176"/>
                <a:gd name="T7" fmla="*/ 0 h 693"/>
                <a:gd name="T8" fmla="*/ 0 w 176"/>
                <a:gd name="T9" fmla="*/ 0 h 693"/>
                <a:gd name="T10" fmla="*/ 0 w 176"/>
                <a:gd name="T11" fmla="*/ 0 h 693"/>
                <a:gd name="T12" fmla="*/ 0 w 176"/>
                <a:gd name="T13" fmla="*/ 0 h 693"/>
                <a:gd name="T14" fmla="*/ 0 w 176"/>
                <a:gd name="T15" fmla="*/ 0 h 693"/>
                <a:gd name="T16" fmla="*/ 0 w 176"/>
                <a:gd name="T17" fmla="*/ 0 h 693"/>
                <a:gd name="T18" fmla="*/ 0 w 176"/>
                <a:gd name="T19" fmla="*/ 0 h 693"/>
                <a:gd name="T20" fmla="*/ 0 w 176"/>
                <a:gd name="T21" fmla="*/ 0 h 693"/>
                <a:gd name="T22" fmla="*/ 0 w 176"/>
                <a:gd name="T23" fmla="*/ 0 h 693"/>
                <a:gd name="T24" fmla="*/ 0 w 176"/>
                <a:gd name="T25" fmla="*/ 0 h 693"/>
                <a:gd name="T26" fmla="*/ 0 w 176"/>
                <a:gd name="T27" fmla="*/ 0 h 693"/>
                <a:gd name="T28" fmla="*/ 0 w 176"/>
                <a:gd name="T29" fmla="*/ 0 h 693"/>
                <a:gd name="T30" fmla="*/ 0 w 176"/>
                <a:gd name="T31" fmla="*/ 0 h 693"/>
                <a:gd name="T32" fmla="*/ 0 w 176"/>
                <a:gd name="T33" fmla="*/ 0 h 693"/>
                <a:gd name="T34" fmla="*/ 0 w 176"/>
                <a:gd name="T35" fmla="*/ 0 h 693"/>
                <a:gd name="T36" fmla="*/ 0 w 176"/>
                <a:gd name="T37" fmla="*/ 0 h 6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6"/>
                <a:gd name="T58" fmla="*/ 0 h 693"/>
                <a:gd name="T59" fmla="*/ 176 w 176"/>
                <a:gd name="T60" fmla="*/ 693 h 69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6" h="693">
                  <a:moveTo>
                    <a:pt x="176" y="5"/>
                  </a:moveTo>
                  <a:lnTo>
                    <a:pt x="172" y="10"/>
                  </a:lnTo>
                  <a:lnTo>
                    <a:pt x="159" y="28"/>
                  </a:lnTo>
                  <a:lnTo>
                    <a:pt x="144" y="63"/>
                  </a:lnTo>
                  <a:lnTo>
                    <a:pt x="129" y="123"/>
                  </a:lnTo>
                  <a:lnTo>
                    <a:pt x="117" y="210"/>
                  </a:lnTo>
                  <a:lnTo>
                    <a:pt x="110" y="331"/>
                  </a:lnTo>
                  <a:lnTo>
                    <a:pt x="115" y="490"/>
                  </a:lnTo>
                  <a:lnTo>
                    <a:pt x="131" y="693"/>
                  </a:lnTo>
                  <a:lnTo>
                    <a:pt x="32" y="693"/>
                  </a:lnTo>
                  <a:lnTo>
                    <a:pt x="29" y="673"/>
                  </a:lnTo>
                  <a:lnTo>
                    <a:pt x="20" y="617"/>
                  </a:lnTo>
                  <a:lnTo>
                    <a:pt x="11" y="533"/>
                  </a:lnTo>
                  <a:lnTo>
                    <a:pt x="3" y="430"/>
                  </a:lnTo>
                  <a:lnTo>
                    <a:pt x="0" y="317"/>
                  </a:lnTo>
                  <a:lnTo>
                    <a:pt x="6" y="202"/>
                  </a:lnTo>
                  <a:lnTo>
                    <a:pt x="23" y="93"/>
                  </a:lnTo>
                  <a:lnTo>
                    <a:pt x="57" y="0"/>
                  </a:lnTo>
                  <a:lnTo>
                    <a:pt x="176" y="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35" name="Freeform 1129"/>
            <p:cNvSpPr>
              <a:spLocks/>
            </p:cNvSpPr>
            <p:nvPr/>
          </p:nvSpPr>
          <p:spPr bwMode="auto">
            <a:xfrm>
              <a:off x="4047" y="3279"/>
              <a:ext cx="16" cy="65"/>
            </a:xfrm>
            <a:custGeom>
              <a:avLst/>
              <a:gdLst>
                <a:gd name="T0" fmla="*/ 0 w 149"/>
                <a:gd name="T1" fmla="*/ 0 h 592"/>
                <a:gd name="T2" fmla="*/ 0 w 149"/>
                <a:gd name="T3" fmla="*/ 0 h 592"/>
                <a:gd name="T4" fmla="*/ 0 w 149"/>
                <a:gd name="T5" fmla="*/ 0 h 592"/>
                <a:gd name="T6" fmla="*/ 0 w 149"/>
                <a:gd name="T7" fmla="*/ 0 h 592"/>
                <a:gd name="T8" fmla="*/ 0 w 149"/>
                <a:gd name="T9" fmla="*/ 0 h 592"/>
                <a:gd name="T10" fmla="*/ 0 w 149"/>
                <a:gd name="T11" fmla="*/ 0 h 592"/>
                <a:gd name="T12" fmla="*/ 0 w 149"/>
                <a:gd name="T13" fmla="*/ 0 h 592"/>
                <a:gd name="T14" fmla="*/ 0 w 149"/>
                <a:gd name="T15" fmla="*/ 0 h 592"/>
                <a:gd name="T16" fmla="*/ 0 w 149"/>
                <a:gd name="T17" fmla="*/ 0 h 592"/>
                <a:gd name="T18" fmla="*/ 0 w 149"/>
                <a:gd name="T19" fmla="*/ 0 h 592"/>
                <a:gd name="T20" fmla="*/ 0 w 149"/>
                <a:gd name="T21" fmla="*/ 0 h 592"/>
                <a:gd name="T22" fmla="*/ 0 w 149"/>
                <a:gd name="T23" fmla="*/ 0 h 592"/>
                <a:gd name="T24" fmla="*/ 0 w 149"/>
                <a:gd name="T25" fmla="*/ 0 h 592"/>
                <a:gd name="T26" fmla="*/ 0 w 149"/>
                <a:gd name="T27" fmla="*/ 0 h 592"/>
                <a:gd name="T28" fmla="*/ 0 w 149"/>
                <a:gd name="T29" fmla="*/ 0 h 592"/>
                <a:gd name="T30" fmla="*/ 0 w 149"/>
                <a:gd name="T31" fmla="*/ 0 h 592"/>
                <a:gd name="T32" fmla="*/ 0 w 149"/>
                <a:gd name="T33" fmla="*/ 0 h 592"/>
                <a:gd name="T34" fmla="*/ 0 w 149"/>
                <a:gd name="T35" fmla="*/ 0 h 592"/>
                <a:gd name="T36" fmla="*/ 0 w 149"/>
                <a:gd name="T37" fmla="*/ 0 h 59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9"/>
                <a:gd name="T58" fmla="*/ 0 h 592"/>
                <a:gd name="T59" fmla="*/ 149 w 149"/>
                <a:gd name="T60" fmla="*/ 592 h 59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9" h="592">
                  <a:moveTo>
                    <a:pt x="149" y="4"/>
                  </a:moveTo>
                  <a:lnTo>
                    <a:pt x="145" y="8"/>
                  </a:lnTo>
                  <a:lnTo>
                    <a:pt x="136" y="24"/>
                  </a:lnTo>
                  <a:lnTo>
                    <a:pt x="123" y="54"/>
                  </a:lnTo>
                  <a:lnTo>
                    <a:pt x="110" y="104"/>
                  </a:lnTo>
                  <a:lnTo>
                    <a:pt x="99" y="179"/>
                  </a:lnTo>
                  <a:lnTo>
                    <a:pt x="94" y="282"/>
                  </a:lnTo>
                  <a:lnTo>
                    <a:pt x="97" y="418"/>
                  </a:lnTo>
                  <a:lnTo>
                    <a:pt x="112" y="592"/>
                  </a:lnTo>
                  <a:lnTo>
                    <a:pt x="27" y="592"/>
                  </a:lnTo>
                  <a:lnTo>
                    <a:pt x="24" y="575"/>
                  </a:lnTo>
                  <a:lnTo>
                    <a:pt x="17" y="527"/>
                  </a:lnTo>
                  <a:lnTo>
                    <a:pt x="9" y="455"/>
                  </a:lnTo>
                  <a:lnTo>
                    <a:pt x="2" y="367"/>
                  </a:lnTo>
                  <a:lnTo>
                    <a:pt x="0" y="271"/>
                  </a:lnTo>
                  <a:lnTo>
                    <a:pt x="5" y="173"/>
                  </a:lnTo>
                  <a:lnTo>
                    <a:pt x="20" y="80"/>
                  </a:lnTo>
                  <a:lnTo>
                    <a:pt x="48" y="0"/>
                  </a:lnTo>
                  <a:lnTo>
                    <a:pt x="149" y="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36" name="Freeform 1130"/>
            <p:cNvSpPr>
              <a:spLocks/>
            </p:cNvSpPr>
            <p:nvPr/>
          </p:nvSpPr>
          <p:spPr bwMode="auto">
            <a:xfrm>
              <a:off x="4048" y="3284"/>
              <a:ext cx="13" cy="54"/>
            </a:xfrm>
            <a:custGeom>
              <a:avLst/>
              <a:gdLst>
                <a:gd name="T0" fmla="*/ 0 w 124"/>
                <a:gd name="T1" fmla="*/ 0 h 490"/>
                <a:gd name="T2" fmla="*/ 0 w 124"/>
                <a:gd name="T3" fmla="*/ 0 h 490"/>
                <a:gd name="T4" fmla="*/ 0 w 124"/>
                <a:gd name="T5" fmla="*/ 0 h 490"/>
                <a:gd name="T6" fmla="*/ 0 w 124"/>
                <a:gd name="T7" fmla="*/ 0 h 490"/>
                <a:gd name="T8" fmla="*/ 0 w 124"/>
                <a:gd name="T9" fmla="*/ 0 h 490"/>
                <a:gd name="T10" fmla="*/ 0 w 124"/>
                <a:gd name="T11" fmla="*/ 0 h 490"/>
                <a:gd name="T12" fmla="*/ 0 w 124"/>
                <a:gd name="T13" fmla="*/ 0 h 490"/>
                <a:gd name="T14" fmla="*/ 0 w 124"/>
                <a:gd name="T15" fmla="*/ 0 h 490"/>
                <a:gd name="T16" fmla="*/ 0 w 124"/>
                <a:gd name="T17" fmla="*/ 0 h 490"/>
                <a:gd name="T18" fmla="*/ 0 w 124"/>
                <a:gd name="T19" fmla="*/ 0 h 490"/>
                <a:gd name="T20" fmla="*/ 0 w 124"/>
                <a:gd name="T21" fmla="*/ 0 h 490"/>
                <a:gd name="T22" fmla="*/ 0 w 124"/>
                <a:gd name="T23" fmla="*/ 0 h 490"/>
                <a:gd name="T24" fmla="*/ 0 w 124"/>
                <a:gd name="T25" fmla="*/ 0 h 490"/>
                <a:gd name="T26" fmla="*/ 0 w 124"/>
                <a:gd name="T27" fmla="*/ 0 h 490"/>
                <a:gd name="T28" fmla="*/ 0 w 124"/>
                <a:gd name="T29" fmla="*/ 0 h 490"/>
                <a:gd name="T30" fmla="*/ 0 w 124"/>
                <a:gd name="T31" fmla="*/ 0 h 490"/>
                <a:gd name="T32" fmla="*/ 0 w 124"/>
                <a:gd name="T33" fmla="*/ 0 h 490"/>
                <a:gd name="T34" fmla="*/ 0 w 124"/>
                <a:gd name="T35" fmla="*/ 0 h 490"/>
                <a:gd name="T36" fmla="*/ 0 w 124"/>
                <a:gd name="T37" fmla="*/ 0 h 4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4"/>
                <a:gd name="T58" fmla="*/ 0 h 490"/>
                <a:gd name="T59" fmla="*/ 124 w 124"/>
                <a:gd name="T60" fmla="*/ 490 h 49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4" h="490">
                  <a:moveTo>
                    <a:pt x="124" y="4"/>
                  </a:moveTo>
                  <a:lnTo>
                    <a:pt x="121" y="7"/>
                  </a:lnTo>
                  <a:lnTo>
                    <a:pt x="113" y="21"/>
                  </a:lnTo>
                  <a:lnTo>
                    <a:pt x="103" y="45"/>
                  </a:lnTo>
                  <a:lnTo>
                    <a:pt x="91" y="87"/>
                  </a:lnTo>
                  <a:lnTo>
                    <a:pt x="83" y="148"/>
                  </a:lnTo>
                  <a:lnTo>
                    <a:pt x="79" y="234"/>
                  </a:lnTo>
                  <a:lnTo>
                    <a:pt x="81" y="347"/>
                  </a:lnTo>
                  <a:lnTo>
                    <a:pt x="93" y="490"/>
                  </a:lnTo>
                  <a:lnTo>
                    <a:pt x="23" y="490"/>
                  </a:lnTo>
                  <a:lnTo>
                    <a:pt x="21" y="476"/>
                  </a:lnTo>
                  <a:lnTo>
                    <a:pt x="15" y="436"/>
                  </a:lnTo>
                  <a:lnTo>
                    <a:pt x="8" y="377"/>
                  </a:lnTo>
                  <a:lnTo>
                    <a:pt x="2" y="304"/>
                  </a:lnTo>
                  <a:lnTo>
                    <a:pt x="0" y="224"/>
                  </a:lnTo>
                  <a:lnTo>
                    <a:pt x="4" y="143"/>
                  </a:lnTo>
                  <a:lnTo>
                    <a:pt x="17" y="67"/>
                  </a:lnTo>
                  <a:lnTo>
                    <a:pt x="40" y="0"/>
                  </a:lnTo>
                  <a:lnTo>
                    <a:pt x="124" y="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37" name="Freeform 1131"/>
            <p:cNvSpPr>
              <a:spLocks/>
            </p:cNvSpPr>
            <p:nvPr/>
          </p:nvSpPr>
          <p:spPr bwMode="auto">
            <a:xfrm>
              <a:off x="4048" y="3289"/>
              <a:ext cx="11" cy="43"/>
            </a:xfrm>
            <a:custGeom>
              <a:avLst/>
              <a:gdLst>
                <a:gd name="T0" fmla="*/ 0 w 99"/>
                <a:gd name="T1" fmla="*/ 0 h 389"/>
                <a:gd name="T2" fmla="*/ 0 w 99"/>
                <a:gd name="T3" fmla="*/ 0 h 389"/>
                <a:gd name="T4" fmla="*/ 0 w 99"/>
                <a:gd name="T5" fmla="*/ 0 h 389"/>
                <a:gd name="T6" fmla="*/ 0 w 99"/>
                <a:gd name="T7" fmla="*/ 0 h 389"/>
                <a:gd name="T8" fmla="*/ 0 w 99"/>
                <a:gd name="T9" fmla="*/ 0 h 389"/>
                <a:gd name="T10" fmla="*/ 0 w 99"/>
                <a:gd name="T11" fmla="*/ 0 h 389"/>
                <a:gd name="T12" fmla="*/ 0 w 99"/>
                <a:gd name="T13" fmla="*/ 0 h 389"/>
                <a:gd name="T14" fmla="*/ 0 w 99"/>
                <a:gd name="T15" fmla="*/ 0 h 389"/>
                <a:gd name="T16" fmla="*/ 0 w 99"/>
                <a:gd name="T17" fmla="*/ 0 h 389"/>
                <a:gd name="T18" fmla="*/ 0 w 99"/>
                <a:gd name="T19" fmla="*/ 0 h 389"/>
                <a:gd name="T20" fmla="*/ 0 w 99"/>
                <a:gd name="T21" fmla="*/ 0 h 389"/>
                <a:gd name="T22" fmla="*/ 0 w 99"/>
                <a:gd name="T23" fmla="*/ 0 h 389"/>
                <a:gd name="T24" fmla="*/ 0 w 99"/>
                <a:gd name="T25" fmla="*/ 0 h 389"/>
                <a:gd name="T26" fmla="*/ 0 w 99"/>
                <a:gd name="T27" fmla="*/ 0 h 389"/>
                <a:gd name="T28" fmla="*/ 0 w 99"/>
                <a:gd name="T29" fmla="*/ 0 h 389"/>
                <a:gd name="T30" fmla="*/ 0 w 99"/>
                <a:gd name="T31" fmla="*/ 0 h 389"/>
                <a:gd name="T32" fmla="*/ 0 w 99"/>
                <a:gd name="T33" fmla="*/ 0 h 389"/>
                <a:gd name="T34" fmla="*/ 0 w 99"/>
                <a:gd name="T35" fmla="*/ 0 h 389"/>
                <a:gd name="T36" fmla="*/ 0 w 99"/>
                <a:gd name="T37" fmla="*/ 0 h 38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9"/>
                <a:gd name="T58" fmla="*/ 0 h 389"/>
                <a:gd name="T59" fmla="*/ 99 w 99"/>
                <a:gd name="T60" fmla="*/ 389 h 38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9" h="389">
                  <a:moveTo>
                    <a:pt x="99" y="3"/>
                  </a:moveTo>
                  <a:lnTo>
                    <a:pt x="96" y="6"/>
                  </a:lnTo>
                  <a:lnTo>
                    <a:pt x="89" y="16"/>
                  </a:lnTo>
                  <a:lnTo>
                    <a:pt x="81" y="36"/>
                  </a:lnTo>
                  <a:lnTo>
                    <a:pt x="72" y="69"/>
                  </a:lnTo>
                  <a:lnTo>
                    <a:pt x="66" y="118"/>
                  </a:lnTo>
                  <a:lnTo>
                    <a:pt x="62" y="185"/>
                  </a:lnTo>
                  <a:lnTo>
                    <a:pt x="64" y="275"/>
                  </a:lnTo>
                  <a:lnTo>
                    <a:pt x="73" y="389"/>
                  </a:lnTo>
                  <a:lnTo>
                    <a:pt x="18" y="389"/>
                  </a:lnTo>
                  <a:lnTo>
                    <a:pt x="16" y="378"/>
                  </a:lnTo>
                  <a:lnTo>
                    <a:pt x="11" y="346"/>
                  </a:lnTo>
                  <a:lnTo>
                    <a:pt x="6" y="299"/>
                  </a:lnTo>
                  <a:lnTo>
                    <a:pt x="2" y="242"/>
                  </a:lnTo>
                  <a:lnTo>
                    <a:pt x="0" y="178"/>
                  </a:lnTo>
                  <a:lnTo>
                    <a:pt x="4" y="114"/>
                  </a:lnTo>
                  <a:lnTo>
                    <a:pt x="14" y="52"/>
                  </a:lnTo>
                  <a:lnTo>
                    <a:pt x="32" y="0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38" name="Freeform 1132"/>
            <p:cNvSpPr>
              <a:spLocks/>
            </p:cNvSpPr>
            <p:nvPr/>
          </p:nvSpPr>
          <p:spPr bwMode="auto">
            <a:xfrm>
              <a:off x="4049" y="3295"/>
              <a:ext cx="8" cy="31"/>
            </a:xfrm>
            <a:custGeom>
              <a:avLst/>
              <a:gdLst>
                <a:gd name="T0" fmla="*/ 0 w 72"/>
                <a:gd name="T1" fmla="*/ 0 h 287"/>
                <a:gd name="T2" fmla="*/ 0 w 72"/>
                <a:gd name="T3" fmla="*/ 0 h 287"/>
                <a:gd name="T4" fmla="*/ 0 w 72"/>
                <a:gd name="T5" fmla="*/ 0 h 287"/>
                <a:gd name="T6" fmla="*/ 0 w 72"/>
                <a:gd name="T7" fmla="*/ 0 h 287"/>
                <a:gd name="T8" fmla="*/ 0 w 72"/>
                <a:gd name="T9" fmla="*/ 0 h 287"/>
                <a:gd name="T10" fmla="*/ 0 w 72"/>
                <a:gd name="T11" fmla="*/ 0 h 287"/>
                <a:gd name="T12" fmla="*/ 0 w 72"/>
                <a:gd name="T13" fmla="*/ 0 h 287"/>
                <a:gd name="T14" fmla="*/ 0 w 72"/>
                <a:gd name="T15" fmla="*/ 0 h 287"/>
                <a:gd name="T16" fmla="*/ 0 w 72"/>
                <a:gd name="T17" fmla="*/ 0 h 287"/>
                <a:gd name="T18" fmla="*/ 0 w 72"/>
                <a:gd name="T19" fmla="*/ 0 h 287"/>
                <a:gd name="T20" fmla="*/ 0 w 72"/>
                <a:gd name="T21" fmla="*/ 0 h 287"/>
                <a:gd name="T22" fmla="*/ 0 w 72"/>
                <a:gd name="T23" fmla="*/ 0 h 287"/>
                <a:gd name="T24" fmla="*/ 0 w 72"/>
                <a:gd name="T25" fmla="*/ 0 h 287"/>
                <a:gd name="T26" fmla="*/ 0 w 72"/>
                <a:gd name="T27" fmla="*/ 0 h 287"/>
                <a:gd name="T28" fmla="*/ 0 w 72"/>
                <a:gd name="T29" fmla="*/ 0 h 287"/>
                <a:gd name="T30" fmla="*/ 0 w 72"/>
                <a:gd name="T31" fmla="*/ 0 h 287"/>
                <a:gd name="T32" fmla="*/ 0 w 72"/>
                <a:gd name="T33" fmla="*/ 0 h 287"/>
                <a:gd name="T34" fmla="*/ 0 w 72"/>
                <a:gd name="T35" fmla="*/ 0 h 287"/>
                <a:gd name="T36" fmla="*/ 0 w 72"/>
                <a:gd name="T37" fmla="*/ 0 h 28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87"/>
                <a:gd name="T59" fmla="*/ 72 w 72"/>
                <a:gd name="T60" fmla="*/ 287 h 28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87">
                  <a:moveTo>
                    <a:pt x="72" y="2"/>
                  </a:moveTo>
                  <a:lnTo>
                    <a:pt x="70" y="4"/>
                  </a:lnTo>
                  <a:lnTo>
                    <a:pt x="66" y="12"/>
                  </a:lnTo>
                  <a:lnTo>
                    <a:pt x="59" y="27"/>
                  </a:lnTo>
                  <a:lnTo>
                    <a:pt x="53" y="50"/>
                  </a:lnTo>
                  <a:lnTo>
                    <a:pt x="48" y="87"/>
                  </a:lnTo>
                  <a:lnTo>
                    <a:pt x="46" y="137"/>
                  </a:lnTo>
                  <a:lnTo>
                    <a:pt x="47" y="203"/>
                  </a:lnTo>
                  <a:lnTo>
                    <a:pt x="54" y="287"/>
                  </a:lnTo>
                  <a:lnTo>
                    <a:pt x="13" y="287"/>
                  </a:lnTo>
                  <a:lnTo>
                    <a:pt x="12" y="279"/>
                  </a:lnTo>
                  <a:lnTo>
                    <a:pt x="8" y="255"/>
                  </a:lnTo>
                  <a:lnTo>
                    <a:pt x="4" y="220"/>
                  </a:lnTo>
                  <a:lnTo>
                    <a:pt x="1" y="178"/>
                  </a:lnTo>
                  <a:lnTo>
                    <a:pt x="0" y="131"/>
                  </a:lnTo>
                  <a:lnTo>
                    <a:pt x="2" y="84"/>
                  </a:lnTo>
                  <a:lnTo>
                    <a:pt x="9" y="39"/>
                  </a:lnTo>
                  <a:lnTo>
                    <a:pt x="23" y="0"/>
                  </a:lnTo>
                  <a:lnTo>
                    <a:pt x="72" y="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39" name="Rectangle 1133"/>
            <p:cNvSpPr>
              <a:spLocks noChangeArrowheads="1"/>
            </p:cNvSpPr>
            <p:nvPr/>
          </p:nvSpPr>
          <p:spPr bwMode="auto">
            <a:xfrm>
              <a:off x="3944" y="3287"/>
              <a:ext cx="3" cy="10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40" name="Freeform 1134"/>
            <p:cNvSpPr>
              <a:spLocks/>
            </p:cNvSpPr>
            <p:nvPr/>
          </p:nvSpPr>
          <p:spPr bwMode="auto">
            <a:xfrm>
              <a:off x="3980" y="3285"/>
              <a:ext cx="39" cy="47"/>
            </a:xfrm>
            <a:custGeom>
              <a:avLst/>
              <a:gdLst>
                <a:gd name="T0" fmla="*/ 0 w 354"/>
                <a:gd name="T1" fmla="*/ 0 h 418"/>
                <a:gd name="T2" fmla="*/ 0 w 354"/>
                <a:gd name="T3" fmla="*/ 0 h 418"/>
                <a:gd name="T4" fmla="*/ 0 w 354"/>
                <a:gd name="T5" fmla="*/ 0 h 418"/>
                <a:gd name="T6" fmla="*/ 0 w 354"/>
                <a:gd name="T7" fmla="*/ 0 h 418"/>
                <a:gd name="T8" fmla="*/ 0 w 354"/>
                <a:gd name="T9" fmla="*/ 0 h 418"/>
                <a:gd name="T10" fmla="*/ 0 w 354"/>
                <a:gd name="T11" fmla="*/ 0 h 418"/>
                <a:gd name="T12" fmla="*/ 0 w 354"/>
                <a:gd name="T13" fmla="*/ 0 h 418"/>
                <a:gd name="T14" fmla="*/ 0 w 354"/>
                <a:gd name="T15" fmla="*/ 0 h 418"/>
                <a:gd name="T16" fmla="*/ 0 w 354"/>
                <a:gd name="T17" fmla="*/ 0 h 418"/>
                <a:gd name="T18" fmla="*/ 0 w 354"/>
                <a:gd name="T19" fmla="*/ 0 h 418"/>
                <a:gd name="T20" fmla="*/ 0 w 354"/>
                <a:gd name="T21" fmla="*/ 0 h 418"/>
                <a:gd name="T22" fmla="*/ 0 w 354"/>
                <a:gd name="T23" fmla="*/ 0 h 418"/>
                <a:gd name="T24" fmla="*/ 0 w 354"/>
                <a:gd name="T25" fmla="*/ 0 h 418"/>
                <a:gd name="T26" fmla="*/ 0 w 354"/>
                <a:gd name="T27" fmla="*/ 0 h 418"/>
                <a:gd name="T28" fmla="*/ 0 w 354"/>
                <a:gd name="T29" fmla="*/ 0 h 418"/>
                <a:gd name="T30" fmla="*/ 0 w 354"/>
                <a:gd name="T31" fmla="*/ 0 h 418"/>
                <a:gd name="T32" fmla="*/ 0 w 354"/>
                <a:gd name="T33" fmla="*/ 0 h 418"/>
                <a:gd name="T34" fmla="*/ 0 w 354"/>
                <a:gd name="T35" fmla="*/ 0 h 418"/>
                <a:gd name="T36" fmla="*/ 0 w 354"/>
                <a:gd name="T37" fmla="*/ 0 h 418"/>
                <a:gd name="T38" fmla="*/ 0 w 354"/>
                <a:gd name="T39" fmla="*/ 0 h 418"/>
                <a:gd name="T40" fmla="*/ 0 w 354"/>
                <a:gd name="T41" fmla="*/ 0 h 418"/>
                <a:gd name="T42" fmla="*/ 0 w 354"/>
                <a:gd name="T43" fmla="*/ 0 h 418"/>
                <a:gd name="T44" fmla="*/ 0 w 354"/>
                <a:gd name="T45" fmla="*/ 0 h 418"/>
                <a:gd name="T46" fmla="*/ 0 w 354"/>
                <a:gd name="T47" fmla="*/ 0 h 418"/>
                <a:gd name="T48" fmla="*/ 0 w 354"/>
                <a:gd name="T49" fmla="*/ 0 h 418"/>
                <a:gd name="T50" fmla="*/ 0 w 354"/>
                <a:gd name="T51" fmla="*/ 0 h 418"/>
                <a:gd name="T52" fmla="*/ 0 w 354"/>
                <a:gd name="T53" fmla="*/ 0 h 418"/>
                <a:gd name="T54" fmla="*/ 0 w 354"/>
                <a:gd name="T55" fmla="*/ 0 h 418"/>
                <a:gd name="T56" fmla="*/ 0 w 354"/>
                <a:gd name="T57" fmla="*/ 0 h 418"/>
                <a:gd name="T58" fmla="*/ 0 w 354"/>
                <a:gd name="T59" fmla="*/ 0 h 418"/>
                <a:gd name="T60" fmla="*/ 0 w 354"/>
                <a:gd name="T61" fmla="*/ 0 h 418"/>
                <a:gd name="T62" fmla="*/ 0 w 354"/>
                <a:gd name="T63" fmla="*/ 0 h 418"/>
                <a:gd name="T64" fmla="*/ 0 w 354"/>
                <a:gd name="T65" fmla="*/ 0 h 418"/>
                <a:gd name="T66" fmla="*/ 0 w 354"/>
                <a:gd name="T67" fmla="*/ 0 h 418"/>
                <a:gd name="T68" fmla="*/ 0 w 354"/>
                <a:gd name="T69" fmla="*/ 0 h 418"/>
                <a:gd name="T70" fmla="*/ 0 w 354"/>
                <a:gd name="T71" fmla="*/ 0 h 418"/>
                <a:gd name="T72" fmla="*/ 0 w 354"/>
                <a:gd name="T73" fmla="*/ 0 h 418"/>
                <a:gd name="T74" fmla="*/ 0 w 354"/>
                <a:gd name="T75" fmla="*/ 0 h 418"/>
                <a:gd name="T76" fmla="*/ 0 w 354"/>
                <a:gd name="T77" fmla="*/ 0 h 418"/>
                <a:gd name="T78" fmla="*/ 0 w 354"/>
                <a:gd name="T79" fmla="*/ 0 h 418"/>
                <a:gd name="T80" fmla="*/ 0 w 354"/>
                <a:gd name="T81" fmla="*/ 0 h 418"/>
                <a:gd name="T82" fmla="*/ 0 w 354"/>
                <a:gd name="T83" fmla="*/ 0 h 418"/>
                <a:gd name="T84" fmla="*/ 0 w 354"/>
                <a:gd name="T85" fmla="*/ 0 h 418"/>
                <a:gd name="T86" fmla="*/ 0 w 354"/>
                <a:gd name="T87" fmla="*/ 0 h 418"/>
                <a:gd name="T88" fmla="*/ 0 w 354"/>
                <a:gd name="T89" fmla="*/ 0 h 418"/>
                <a:gd name="T90" fmla="*/ 0 w 354"/>
                <a:gd name="T91" fmla="*/ 0 h 418"/>
                <a:gd name="T92" fmla="*/ 0 w 354"/>
                <a:gd name="T93" fmla="*/ 0 h 418"/>
                <a:gd name="T94" fmla="*/ 0 w 354"/>
                <a:gd name="T95" fmla="*/ 0 h 418"/>
                <a:gd name="T96" fmla="*/ 0 w 354"/>
                <a:gd name="T97" fmla="*/ 0 h 4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4"/>
                <a:gd name="T148" fmla="*/ 0 h 418"/>
                <a:gd name="T149" fmla="*/ 354 w 354"/>
                <a:gd name="T150" fmla="*/ 418 h 4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4" h="418">
                  <a:moveTo>
                    <a:pt x="33" y="39"/>
                  </a:moveTo>
                  <a:lnTo>
                    <a:pt x="30" y="48"/>
                  </a:lnTo>
                  <a:lnTo>
                    <a:pt x="23" y="71"/>
                  </a:lnTo>
                  <a:lnTo>
                    <a:pt x="15" y="107"/>
                  </a:lnTo>
                  <a:lnTo>
                    <a:pt x="7" y="155"/>
                  </a:lnTo>
                  <a:lnTo>
                    <a:pt x="1" y="212"/>
                  </a:lnTo>
                  <a:lnTo>
                    <a:pt x="0" y="276"/>
                  </a:lnTo>
                  <a:lnTo>
                    <a:pt x="6" y="345"/>
                  </a:lnTo>
                  <a:lnTo>
                    <a:pt x="21" y="418"/>
                  </a:lnTo>
                  <a:lnTo>
                    <a:pt x="21" y="415"/>
                  </a:lnTo>
                  <a:lnTo>
                    <a:pt x="21" y="405"/>
                  </a:lnTo>
                  <a:lnTo>
                    <a:pt x="21" y="390"/>
                  </a:lnTo>
                  <a:lnTo>
                    <a:pt x="21" y="372"/>
                  </a:lnTo>
                  <a:lnTo>
                    <a:pt x="23" y="348"/>
                  </a:lnTo>
                  <a:lnTo>
                    <a:pt x="27" y="324"/>
                  </a:lnTo>
                  <a:lnTo>
                    <a:pt x="31" y="296"/>
                  </a:lnTo>
                  <a:lnTo>
                    <a:pt x="37" y="267"/>
                  </a:lnTo>
                  <a:lnTo>
                    <a:pt x="46" y="239"/>
                  </a:lnTo>
                  <a:lnTo>
                    <a:pt x="57" y="211"/>
                  </a:lnTo>
                  <a:lnTo>
                    <a:pt x="70" y="185"/>
                  </a:lnTo>
                  <a:lnTo>
                    <a:pt x="88" y="160"/>
                  </a:lnTo>
                  <a:lnTo>
                    <a:pt x="109" y="139"/>
                  </a:lnTo>
                  <a:lnTo>
                    <a:pt x="133" y="121"/>
                  </a:lnTo>
                  <a:lnTo>
                    <a:pt x="163" y="109"/>
                  </a:lnTo>
                  <a:lnTo>
                    <a:pt x="197" y="102"/>
                  </a:lnTo>
                  <a:lnTo>
                    <a:pt x="199" y="100"/>
                  </a:lnTo>
                  <a:lnTo>
                    <a:pt x="205" y="96"/>
                  </a:lnTo>
                  <a:lnTo>
                    <a:pt x="215" y="88"/>
                  </a:lnTo>
                  <a:lnTo>
                    <a:pt x="231" y="78"/>
                  </a:lnTo>
                  <a:lnTo>
                    <a:pt x="252" y="66"/>
                  </a:lnTo>
                  <a:lnTo>
                    <a:pt x="280" y="52"/>
                  </a:lnTo>
                  <a:lnTo>
                    <a:pt x="314" y="35"/>
                  </a:lnTo>
                  <a:lnTo>
                    <a:pt x="354" y="17"/>
                  </a:lnTo>
                  <a:lnTo>
                    <a:pt x="352" y="16"/>
                  </a:lnTo>
                  <a:lnTo>
                    <a:pt x="346" y="15"/>
                  </a:lnTo>
                  <a:lnTo>
                    <a:pt x="337" y="13"/>
                  </a:lnTo>
                  <a:lnTo>
                    <a:pt x="324" y="11"/>
                  </a:lnTo>
                  <a:lnTo>
                    <a:pt x="308" y="8"/>
                  </a:lnTo>
                  <a:lnTo>
                    <a:pt x="290" y="6"/>
                  </a:lnTo>
                  <a:lnTo>
                    <a:pt x="269" y="4"/>
                  </a:lnTo>
                  <a:lnTo>
                    <a:pt x="246" y="1"/>
                  </a:lnTo>
                  <a:lnTo>
                    <a:pt x="222" y="0"/>
                  </a:lnTo>
                  <a:lnTo>
                    <a:pt x="197" y="1"/>
                  </a:lnTo>
                  <a:lnTo>
                    <a:pt x="170" y="3"/>
                  </a:lnTo>
                  <a:lnTo>
                    <a:pt x="143" y="6"/>
                  </a:lnTo>
                  <a:lnTo>
                    <a:pt x="115" y="11"/>
                  </a:lnTo>
                  <a:lnTo>
                    <a:pt x="87" y="18"/>
                  </a:lnTo>
                  <a:lnTo>
                    <a:pt x="59" y="27"/>
                  </a:lnTo>
                  <a:lnTo>
                    <a:pt x="33" y="39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41" name="Freeform 1135"/>
            <p:cNvSpPr>
              <a:spLocks/>
            </p:cNvSpPr>
            <p:nvPr/>
          </p:nvSpPr>
          <p:spPr bwMode="auto">
            <a:xfrm>
              <a:off x="3925" y="3320"/>
              <a:ext cx="32" cy="8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8"/>
                  </a:lnTo>
                  <a:lnTo>
                    <a:pt x="51" y="12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8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5"/>
                  </a:lnTo>
                  <a:lnTo>
                    <a:pt x="281" y="44"/>
                  </a:lnTo>
                  <a:lnTo>
                    <a:pt x="274" y="42"/>
                  </a:lnTo>
                  <a:lnTo>
                    <a:pt x="263" y="39"/>
                  </a:lnTo>
                  <a:lnTo>
                    <a:pt x="249" y="35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2"/>
                  </a:lnTo>
                  <a:lnTo>
                    <a:pt x="144" y="21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42" name="Freeform 1136"/>
            <p:cNvSpPr>
              <a:spLocks/>
            </p:cNvSpPr>
            <p:nvPr/>
          </p:nvSpPr>
          <p:spPr bwMode="auto">
            <a:xfrm>
              <a:off x="3925" y="3299"/>
              <a:ext cx="32" cy="9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7"/>
                  </a:lnTo>
                  <a:lnTo>
                    <a:pt x="51" y="11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7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4"/>
                  </a:lnTo>
                  <a:lnTo>
                    <a:pt x="281" y="43"/>
                  </a:lnTo>
                  <a:lnTo>
                    <a:pt x="274" y="41"/>
                  </a:lnTo>
                  <a:lnTo>
                    <a:pt x="263" y="38"/>
                  </a:lnTo>
                  <a:lnTo>
                    <a:pt x="249" y="34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1"/>
                  </a:lnTo>
                  <a:lnTo>
                    <a:pt x="144" y="20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43" name="Freeform 1137"/>
            <p:cNvSpPr>
              <a:spLocks/>
            </p:cNvSpPr>
            <p:nvPr/>
          </p:nvSpPr>
          <p:spPr bwMode="auto">
            <a:xfrm>
              <a:off x="3955" y="3289"/>
              <a:ext cx="52" cy="96"/>
            </a:xfrm>
            <a:custGeom>
              <a:avLst/>
              <a:gdLst>
                <a:gd name="T0" fmla="*/ 0 w 469"/>
                <a:gd name="T1" fmla="*/ 0 h 868"/>
                <a:gd name="T2" fmla="*/ 0 w 469"/>
                <a:gd name="T3" fmla="*/ 0 h 868"/>
                <a:gd name="T4" fmla="*/ 0 w 469"/>
                <a:gd name="T5" fmla="*/ 0 h 868"/>
                <a:gd name="T6" fmla="*/ 0 w 469"/>
                <a:gd name="T7" fmla="*/ 0 h 868"/>
                <a:gd name="T8" fmla="*/ 0 w 469"/>
                <a:gd name="T9" fmla="*/ 0 h 868"/>
                <a:gd name="T10" fmla="*/ 0 w 469"/>
                <a:gd name="T11" fmla="*/ 0 h 868"/>
                <a:gd name="T12" fmla="*/ 0 w 469"/>
                <a:gd name="T13" fmla="*/ 0 h 868"/>
                <a:gd name="T14" fmla="*/ 0 w 469"/>
                <a:gd name="T15" fmla="*/ 0 h 868"/>
                <a:gd name="T16" fmla="*/ 0 w 469"/>
                <a:gd name="T17" fmla="*/ 0 h 868"/>
                <a:gd name="T18" fmla="*/ 0 w 469"/>
                <a:gd name="T19" fmla="*/ 0 h 868"/>
                <a:gd name="T20" fmla="*/ 0 w 469"/>
                <a:gd name="T21" fmla="*/ 0 h 868"/>
                <a:gd name="T22" fmla="*/ 0 w 469"/>
                <a:gd name="T23" fmla="*/ 0 h 868"/>
                <a:gd name="T24" fmla="*/ 0 w 469"/>
                <a:gd name="T25" fmla="*/ 0 h 868"/>
                <a:gd name="T26" fmla="*/ 0 w 469"/>
                <a:gd name="T27" fmla="*/ 0 h 868"/>
                <a:gd name="T28" fmla="*/ 0 w 469"/>
                <a:gd name="T29" fmla="*/ 0 h 868"/>
                <a:gd name="T30" fmla="*/ 0 w 469"/>
                <a:gd name="T31" fmla="*/ 0 h 868"/>
                <a:gd name="T32" fmla="*/ 0 w 469"/>
                <a:gd name="T33" fmla="*/ 0 h 868"/>
                <a:gd name="T34" fmla="*/ 0 w 469"/>
                <a:gd name="T35" fmla="*/ 0 h 86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69"/>
                <a:gd name="T55" fmla="*/ 0 h 868"/>
                <a:gd name="T56" fmla="*/ 469 w 469"/>
                <a:gd name="T57" fmla="*/ 868 h 86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69" h="868">
                  <a:moveTo>
                    <a:pt x="0" y="0"/>
                  </a:moveTo>
                  <a:lnTo>
                    <a:pt x="0" y="840"/>
                  </a:lnTo>
                  <a:lnTo>
                    <a:pt x="142" y="868"/>
                  </a:lnTo>
                  <a:lnTo>
                    <a:pt x="136" y="755"/>
                  </a:lnTo>
                  <a:lnTo>
                    <a:pt x="469" y="806"/>
                  </a:lnTo>
                  <a:lnTo>
                    <a:pt x="463" y="761"/>
                  </a:lnTo>
                  <a:lnTo>
                    <a:pt x="232" y="732"/>
                  </a:lnTo>
                  <a:lnTo>
                    <a:pt x="226" y="635"/>
                  </a:lnTo>
                  <a:lnTo>
                    <a:pt x="68" y="635"/>
                  </a:lnTo>
                  <a:lnTo>
                    <a:pt x="64" y="623"/>
                  </a:lnTo>
                  <a:lnTo>
                    <a:pt x="53" y="587"/>
                  </a:lnTo>
                  <a:lnTo>
                    <a:pt x="39" y="530"/>
                  </a:lnTo>
                  <a:lnTo>
                    <a:pt x="25" y="455"/>
                  </a:lnTo>
                  <a:lnTo>
                    <a:pt x="14" y="365"/>
                  </a:lnTo>
                  <a:lnTo>
                    <a:pt x="10" y="262"/>
                  </a:lnTo>
                  <a:lnTo>
                    <a:pt x="19" y="149"/>
                  </a:lnTo>
                  <a:lnTo>
                    <a:pt x="4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44" name="Freeform 1138"/>
            <p:cNvSpPr>
              <a:spLocks/>
            </p:cNvSpPr>
            <p:nvPr/>
          </p:nvSpPr>
          <p:spPr bwMode="auto">
            <a:xfrm>
              <a:off x="3981" y="3267"/>
              <a:ext cx="67" cy="13"/>
            </a:xfrm>
            <a:custGeom>
              <a:avLst/>
              <a:gdLst>
                <a:gd name="T0" fmla="*/ 0 w 604"/>
                <a:gd name="T1" fmla="*/ 0 h 118"/>
                <a:gd name="T2" fmla="*/ 0 w 604"/>
                <a:gd name="T3" fmla="*/ 0 h 118"/>
                <a:gd name="T4" fmla="*/ 0 w 604"/>
                <a:gd name="T5" fmla="*/ 0 h 118"/>
                <a:gd name="T6" fmla="*/ 0 w 604"/>
                <a:gd name="T7" fmla="*/ 0 h 118"/>
                <a:gd name="T8" fmla="*/ 0 w 604"/>
                <a:gd name="T9" fmla="*/ 0 h 118"/>
                <a:gd name="T10" fmla="*/ 0 w 604"/>
                <a:gd name="T11" fmla="*/ 0 h 118"/>
                <a:gd name="T12" fmla="*/ 0 w 604"/>
                <a:gd name="T13" fmla="*/ 0 h 118"/>
                <a:gd name="T14" fmla="*/ 0 w 604"/>
                <a:gd name="T15" fmla="*/ 0 h 118"/>
                <a:gd name="T16" fmla="*/ 0 w 604"/>
                <a:gd name="T17" fmla="*/ 0 h 118"/>
                <a:gd name="T18" fmla="*/ 0 w 604"/>
                <a:gd name="T19" fmla="*/ 0 h 118"/>
                <a:gd name="T20" fmla="*/ 0 w 604"/>
                <a:gd name="T21" fmla="*/ 0 h 118"/>
                <a:gd name="T22" fmla="*/ 0 w 604"/>
                <a:gd name="T23" fmla="*/ 0 h 118"/>
                <a:gd name="T24" fmla="*/ 0 w 604"/>
                <a:gd name="T25" fmla="*/ 0 h 118"/>
                <a:gd name="T26" fmla="*/ 0 w 604"/>
                <a:gd name="T27" fmla="*/ 0 h 118"/>
                <a:gd name="T28" fmla="*/ 0 w 604"/>
                <a:gd name="T29" fmla="*/ 0 h 118"/>
                <a:gd name="T30" fmla="*/ 0 w 604"/>
                <a:gd name="T31" fmla="*/ 0 h 118"/>
                <a:gd name="T32" fmla="*/ 0 w 604"/>
                <a:gd name="T33" fmla="*/ 0 h 118"/>
                <a:gd name="T34" fmla="*/ 0 w 604"/>
                <a:gd name="T35" fmla="*/ 0 h 118"/>
                <a:gd name="T36" fmla="*/ 0 w 604"/>
                <a:gd name="T37" fmla="*/ 0 h 118"/>
                <a:gd name="T38" fmla="*/ 0 w 604"/>
                <a:gd name="T39" fmla="*/ 0 h 118"/>
                <a:gd name="T40" fmla="*/ 0 w 604"/>
                <a:gd name="T41" fmla="*/ 0 h 118"/>
                <a:gd name="T42" fmla="*/ 0 w 604"/>
                <a:gd name="T43" fmla="*/ 0 h 118"/>
                <a:gd name="T44" fmla="*/ 0 w 604"/>
                <a:gd name="T45" fmla="*/ 0 h 118"/>
                <a:gd name="T46" fmla="*/ 0 w 604"/>
                <a:gd name="T47" fmla="*/ 0 h 118"/>
                <a:gd name="T48" fmla="*/ 0 w 604"/>
                <a:gd name="T49" fmla="*/ 0 h 118"/>
                <a:gd name="T50" fmla="*/ 0 w 604"/>
                <a:gd name="T51" fmla="*/ 0 h 118"/>
                <a:gd name="T52" fmla="*/ 0 w 604"/>
                <a:gd name="T53" fmla="*/ 0 h 118"/>
                <a:gd name="T54" fmla="*/ 0 w 604"/>
                <a:gd name="T55" fmla="*/ 0 h 118"/>
                <a:gd name="T56" fmla="*/ 0 w 604"/>
                <a:gd name="T57" fmla="*/ 0 h 118"/>
                <a:gd name="T58" fmla="*/ 0 w 604"/>
                <a:gd name="T59" fmla="*/ 0 h 118"/>
                <a:gd name="T60" fmla="*/ 0 w 604"/>
                <a:gd name="T61" fmla="*/ 0 h 118"/>
                <a:gd name="T62" fmla="*/ 0 w 604"/>
                <a:gd name="T63" fmla="*/ 0 h 118"/>
                <a:gd name="T64" fmla="*/ 0 w 604"/>
                <a:gd name="T65" fmla="*/ 0 h 118"/>
                <a:gd name="T66" fmla="*/ 0 w 604"/>
                <a:gd name="T67" fmla="*/ 0 h 118"/>
                <a:gd name="T68" fmla="*/ 0 w 604"/>
                <a:gd name="T69" fmla="*/ 0 h 1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04"/>
                <a:gd name="T106" fmla="*/ 0 h 118"/>
                <a:gd name="T107" fmla="*/ 604 w 604"/>
                <a:gd name="T108" fmla="*/ 118 h 1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04" h="118">
                  <a:moveTo>
                    <a:pt x="0" y="118"/>
                  </a:moveTo>
                  <a:lnTo>
                    <a:pt x="3" y="117"/>
                  </a:lnTo>
                  <a:lnTo>
                    <a:pt x="14" y="113"/>
                  </a:lnTo>
                  <a:lnTo>
                    <a:pt x="29" y="108"/>
                  </a:lnTo>
                  <a:lnTo>
                    <a:pt x="50" y="101"/>
                  </a:lnTo>
                  <a:lnTo>
                    <a:pt x="77" y="93"/>
                  </a:lnTo>
                  <a:lnTo>
                    <a:pt x="107" y="85"/>
                  </a:lnTo>
                  <a:lnTo>
                    <a:pt x="143" y="76"/>
                  </a:lnTo>
                  <a:lnTo>
                    <a:pt x="181" y="69"/>
                  </a:lnTo>
                  <a:lnTo>
                    <a:pt x="224" y="62"/>
                  </a:lnTo>
                  <a:lnTo>
                    <a:pt x="270" y="57"/>
                  </a:lnTo>
                  <a:lnTo>
                    <a:pt x="319" y="53"/>
                  </a:lnTo>
                  <a:lnTo>
                    <a:pt x="369" y="52"/>
                  </a:lnTo>
                  <a:lnTo>
                    <a:pt x="422" y="53"/>
                  </a:lnTo>
                  <a:lnTo>
                    <a:pt x="476" y="58"/>
                  </a:lnTo>
                  <a:lnTo>
                    <a:pt x="531" y="66"/>
                  </a:lnTo>
                  <a:lnTo>
                    <a:pt x="587" y="78"/>
                  </a:lnTo>
                  <a:lnTo>
                    <a:pt x="604" y="0"/>
                  </a:lnTo>
                  <a:lnTo>
                    <a:pt x="600" y="0"/>
                  </a:lnTo>
                  <a:lnTo>
                    <a:pt x="587" y="0"/>
                  </a:lnTo>
                  <a:lnTo>
                    <a:pt x="566" y="0"/>
                  </a:lnTo>
                  <a:lnTo>
                    <a:pt x="540" y="1"/>
                  </a:lnTo>
                  <a:lnTo>
                    <a:pt x="507" y="2"/>
                  </a:lnTo>
                  <a:lnTo>
                    <a:pt x="470" y="3"/>
                  </a:lnTo>
                  <a:lnTo>
                    <a:pt x="428" y="6"/>
                  </a:lnTo>
                  <a:lnTo>
                    <a:pt x="383" y="8"/>
                  </a:lnTo>
                  <a:lnTo>
                    <a:pt x="335" y="12"/>
                  </a:lnTo>
                  <a:lnTo>
                    <a:pt x="285" y="16"/>
                  </a:lnTo>
                  <a:lnTo>
                    <a:pt x="235" y="21"/>
                  </a:lnTo>
                  <a:lnTo>
                    <a:pt x="186" y="28"/>
                  </a:lnTo>
                  <a:lnTo>
                    <a:pt x="136" y="36"/>
                  </a:lnTo>
                  <a:lnTo>
                    <a:pt x="88" y="45"/>
                  </a:lnTo>
                  <a:lnTo>
                    <a:pt x="42" y="55"/>
                  </a:lnTo>
                  <a:lnTo>
                    <a:pt x="0" y="67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45" name="Freeform 1139"/>
            <p:cNvSpPr>
              <a:spLocks/>
            </p:cNvSpPr>
            <p:nvPr/>
          </p:nvSpPr>
          <p:spPr bwMode="auto">
            <a:xfrm>
              <a:off x="3942" y="3387"/>
              <a:ext cx="113" cy="38"/>
            </a:xfrm>
            <a:custGeom>
              <a:avLst/>
              <a:gdLst>
                <a:gd name="T0" fmla="*/ 0 w 1017"/>
                <a:gd name="T1" fmla="*/ 0 h 337"/>
                <a:gd name="T2" fmla="*/ 0 w 1017"/>
                <a:gd name="T3" fmla="*/ 0 h 337"/>
                <a:gd name="T4" fmla="*/ 0 w 1017"/>
                <a:gd name="T5" fmla="*/ 0 h 337"/>
                <a:gd name="T6" fmla="*/ 0 w 1017"/>
                <a:gd name="T7" fmla="*/ 0 h 337"/>
                <a:gd name="T8" fmla="*/ 0 w 1017"/>
                <a:gd name="T9" fmla="*/ 0 h 337"/>
                <a:gd name="T10" fmla="*/ 0 w 1017"/>
                <a:gd name="T11" fmla="*/ 0 h 337"/>
                <a:gd name="T12" fmla="*/ 0 w 1017"/>
                <a:gd name="T13" fmla="*/ 0 h 337"/>
                <a:gd name="T14" fmla="*/ 0 w 1017"/>
                <a:gd name="T15" fmla="*/ 0 h 337"/>
                <a:gd name="T16" fmla="*/ 0 w 1017"/>
                <a:gd name="T17" fmla="*/ 0 h 337"/>
                <a:gd name="T18" fmla="*/ 0 w 1017"/>
                <a:gd name="T19" fmla="*/ 0 h 337"/>
                <a:gd name="T20" fmla="*/ 0 w 1017"/>
                <a:gd name="T21" fmla="*/ 0 h 337"/>
                <a:gd name="T22" fmla="*/ 0 w 1017"/>
                <a:gd name="T23" fmla="*/ 0 h 337"/>
                <a:gd name="T24" fmla="*/ 0 w 1017"/>
                <a:gd name="T25" fmla="*/ 0 h 337"/>
                <a:gd name="T26" fmla="*/ 0 w 1017"/>
                <a:gd name="T27" fmla="*/ 0 h 337"/>
                <a:gd name="T28" fmla="*/ 0 w 1017"/>
                <a:gd name="T29" fmla="*/ 0 h 337"/>
                <a:gd name="T30" fmla="*/ 0 w 1017"/>
                <a:gd name="T31" fmla="*/ 0 h 337"/>
                <a:gd name="T32" fmla="*/ 0 w 1017"/>
                <a:gd name="T33" fmla="*/ 0 h 337"/>
                <a:gd name="T34" fmla="*/ 0 w 1017"/>
                <a:gd name="T35" fmla="*/ 0 h 337"/>
                <a:gd name="T36" fmla="*/ 0 w 1017"/>
                <a:gd name="T37" fmla="*/ 0 h 337"/>
                <a:gd name="T38" fmla="*/ 0 w 1017"/>
                <a:gd name="T39" fmla="*/ 0 h 337"/>
                <a:gd name="T40" fmla="*/ 0 w 1017"/>
                <a:gd name="T41" fmla="*/ 0 h 337"/>
                <a:gd name="T42" fmla="*/ 0 w 1017"/>
                <a:gd name="T43" fmla="*/ 0 h 337"/>
                <a:gd name="T44" fmla="*/ 0 w 1017"/>
                <a:gd name="T45" fmla="*/ 0 h 337"/>
                <a:gd name="T46" fmla="*/ 0 w 1017"/>
                <a:gd name="T47" fmla="*/ 0 h 337"/>
                <a:gd name="T48" fmla="*/ 0 w 1017"/>
                <a:gd name="T49" fmla="*/ 0 h 337"/>
                <a:gd name="T50" fmla="*/ 0 w 1017"/>
                <a:gd name="T51" fmla="*/ 0 h 337"/>
                <a:gd name="T52" fmla="*/ 0 w 1017"/>
                <a:gd name="T53" fmla="*/ 0 h 337"/>
                <a:gd name="T54" fmla="*/ 0 w 1017"/>
                <a:gd name="T55" fmla="*/ 0 h 337"/>
                <a:gd name="T56" fmla="*/ 0 w 1017"/>
                <a:gd name="T57" fmla="*/ 0 h 337"/>
                <a:gd name="T58" fmla="*/ 0 w 1017"/>
                <a:gd name="T59" fmla="*/ 0 h 337"/>
                <a:gd name="T60" fmla="*/ 0 w 1017"/>
                <a:gd name="T61" fmla="*/ 0 h 337"/>
                <a:gd name="T62" fmla="*/ 0 w 1017"/>
                <a:gd name="T63" fmla="*/ 0 h 337"/>
                <a:gd name="T64" fmla="*/ 0 w 1017"/>
                <a:gd name="T65" fmla="*/ 0 h 337"/>
                <a:gd name="T66" fmla="*/ 0 w 1017"/>
                <a:gd name="T67" fmla="*/ 0 h 337"/>
                <a:gd name="T68" fmla="*/ 0 w 1017"/>
                <a:gd name="T69" fmla="*/ 0 h 337"/>
                <a:gd name="T70" fmla="*/ 0 w 1017"/>
                <a:gd name="T71" fmla="*/ 0 h 337"/>
                <a:gd name="T72" fmla="*/ 0 w 1017"/>
                <a:gd name="T73" fmla="*/ 0 h 337"/>
                <a:gd name="T74" fmla="*/ 0 w 1017"/>
                <a:gd name="T75" fmla="*/ 0 h 337"/>
                <a:gd name="T76" fmla="*/ 0 w 1017"/>
                <a:gd name="T77" fmla="*/ 0 h 3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17"/>
                <a:gd name="T118" fmla="*/ 0 h 337"/>
                <a:gd name="T119" fmla="*/ 1017 w 1017"/>
                <a:gd name="T120" fmla="*/ 337 h 3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17" h="337">
                  <a:moveTo>
                    <a:pt x="430" y="326"/>
                  </a:moveTo>
                  <a:lnTo>
                    <a:pt x="432" y="325"/>
                  </a:lnTo>
                  <a:lnTo>
                    <a:pt x="438" y="323"/>
                  </a:lnTo>
                  <a:lnTo>
                    <a:pt x="447" y="319"/>
                  </a:lnTo>
                  <a:lnTo>
                    <a:pt x="459" y="314"/>
                  </a:lnTo>
                  <a:lnTo>
                    <a:pt x="474" y="308"/>
                  </a:lnTo>
                  <a:lnTo>
                    <a:pt x="491" y="301"/>
                  </a:lnTo>
                  <a:lnTo>
                    <a:pt x="509" y="291"/>
                  </a:lnTo>
                  <a:lnTo>
                    <a:pt x="528" y="282"/>
                  </a:lnTo>
                  <a:lnTo>
                    <a:pt x="549" y="272"/>
                  </a:lnTo>
                  <a:lnTo>
                    <a:pt x="568" y="260"/>
                  </a:lnTo>
                  <a:lnTo>
                    <a:pt x="587" y="248"/>
                  </a:lnTo>
                  <a:lnTo>
                    <a:pt x="606" y="235"/>
                  </a:lnTo>
                  <a:lnTo>
                    <a:pt x="623" y="222"/>
                  </a:lnTo>
                  <a:lnTo>
                    <a:pt x="638" y="208"/>
                  </a:lnTo>
                  <a:lnTo>
                    <a:pt x="651" y="193"/>
                  </a:lnTo>
                  <a:lnTo>
                    <a:pt x="662" y="179"/>
                  </a:lnTo>
                  <a:lnTo>
                    <a:pt x="0" y="17"/>
                  </a:lnTo>
                  <a:lnTo>
                    <a:pt x="51" y="0"/>
                  </a:lnTo>
                  <a:lnTo>
                    <a:pt x="1017" y="237"/>
                  </a:lnTo>
                  <a:lnTo>
                    <a:pt x="977" y="260"/>
                  </a:lnTo>
                  <a:lnTo>
                    <a:pt x="698" y="188"/>
                  </a:lnTo>
                  <a:lnTo>
                    <a:pt x="697" y="189"/>
                  </a:lnTo>
                  <a:lnTo>
                    <a:pt x="695" y="192"/>
                  </a:lnTo>
                  <a:lnTo>
                    <a:pt x="691" y="196"/>
                  </a:lnTo>
                  <a:lnTo>
                    <a:pt x="685" y="202"/>
                  </a:lnTo>
                  <a:lnTo>
                    <a:pt x="678" y="211"/>
                  </a:lnTo>
                  <a:lnTo>
                    <a:pt x="668" y="219"/>
                  </a:lnTo>
                  <a:lnTo>
                    <a:pt x="657" y="229"/>
                  </a:lnTo>
                  <a:lnTo>
                    <a:pt x="642" y="239"/>
                  </a:lnTo>
                  <a:lnTo>
                    <a:pt x="626" y="250"/>
                  </a:lnTo>
                  <a:lnTo>
                    <a:pt x="609" y="263"/>
                  </a:lnTo>
                  <a:lnTo>
                    <a:pt x="587" y="275"/>
                  </a:lnTo>
                  <a:lnTo>
                    <a:pt x="565" y="287"/>
                  </a:lnTo>
                  <a:lnTo>
                    <a:pt x="540" y="301"/>
                  </a:lnTo>
                  <a:lnTo>
                    <a:pt x="511" y="313"/>
                  </a:lnTo>
                  <a:lnTo>
                    <a:pt x="480" y="325"/>
                  </a:lnTo>
                  <a:lnTo>
                    <a:pt x="447" y="337"/>
                  </a:lnTo>
                  <a:lnTo>
                    <a:pt x="430" y="32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46" name="Freeform 1140"/>
            <p:cNvSpPr>
              <a:spLocks/>
            </p:cNvSpPr>
            <p:nvPr/>
          </p:nvSpPr>
          <p:spPr bwMode="auto">
            <a:xfrm>
              <a:off x="3918" y="3397"/>
              <a:ext cx="116" cy="34"/>
            </a:xfrm>
            <a:custGeom>
              <a:avLst/>
              <a:gdLst>
                <a:gd name="T0" fmla="*/ 0 w 1036"/>
                <a:gd name="T1" fmla="*/ 0 h 303"/>
                <a:gd name="T2" fmla="*/ 0 w 1036"/>
                <a:gd name="T3" fmla="*/ 0 h 303"/>
                <a:gd name="T4" fmla="*/ 0 w 1036"/>
                <a:gd name="T5" fmla="*/ 0 h 303"/>
                <a:gd name="T6" fmla="*/ 0 w 1036"/>
                <a:gd name="T7" fmla="*/ 0 h 303"/>
                <a:gd name="T8" fmla="*/ 0 w 1036"/>
                <a:gd name="T9" fmla="*/ 0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"/>
                <a:gd name="T16" fmla="*/ 0 h 303"/>
                <a:gd name="T17" fmla="*/ 1036 w 1036"/>
                <a:gd name="T18" fmla="*/ 303 h 3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" h="303">
                  <a:moveTo>
                    <a:pt x="0" y="0"/>
                  </a:moveTo>
                  <a:lnTo>
                    <a:pt x="1013" y="303"/>
                  </a:lnTo>
                  <a:lnTo>
                    <a:pt x="1036" y="303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47" name="Freeform 1141"/>
            <p:cNvSpPr>
              <a:spLocks/>
            </p:cNvSpPr>
            <p:nvPr/>
          </p:nvSpPr>
          <p:spPr bwMode="auto">
            <a:xfrm>
              <a:off x="3938" y="3393"/>
              <a:ext cx="113" cy="30"/>
            </a:xfrm>
            <a:custGeom>
              <a:avLst/>
              <a:gdLst>
                <a:gd name="T0" fmla="*/ 0 w 1023"/>
                <a:gd name="T1" fmla="*/ 0 h 270"/>
                <a:gd name="T2" fmla="*/ 0 w 1023"/>
                <a:gd name="T3" fmla="*/ 0 h 270"/>
                <a:gd name="T4" fmla="*/ 0 w 1023"/>
                <a:gd name="T5" fmla="*/ 0 h 270"/>
                <a:gd name="T6" fmla="*/ 0 w 1023"/>
                <a:gd name="T7" fmla="*/ 0 h 270"/>
                <a:gd name="T8" fmla="*/ 0 w 1023"/>
                <a:gd name="T9" fmla="*/ 0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3"/>
                <a:gd name="T16" fmla="*/ 0 h 270"/>
                <a:gd name="T17" fmla="*/ 1023 w 1023"/>
                <a:gd name="T18" fmla="*/ 270 h 2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3" h="270">
                  <a:moveTo>
                    <a:pt x="0" y="1"/>
                  </a:moveTo>
                  <a:lnTo>
                    <a:pt x="1001" y="270"/>
                  </a:lnTo>
                  <a:lnTo>
                    <a:pt x="1023" y="269"/>
                  </a:lnTo>
                  <a:lnTo>
                    <a:pt x="3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48" name="Freeform 1142"/>
            <p:cNvSpPr>
              <a:spLocks/>
            </p:cNvSpPr>
            <p:nvPr/>
          </p:nvSpPr>
          <p:spPr bwMode="auto">
            <a:xfrm>
              <a:off x="3929" y="3394"/>
              <a:ext cx="114" cy="33"/>
            </a:xfrm>
            <a:custGeom>
              <a:avLst/>
              <a:gdLst>
                <a:gd name="T0" fmla="*/ 0 w 1028"/>
                <a:gd name="T1" fmla="*/ 0 h 299"/>
                <a:gd name="T2" fmla="*/ 0 w 1028"/>
                <a:gd name="T3" fmla="*/ 0 h 299"/>
                <a:gd name="T4" fmla="*/ 0 w 1028"/>
                <a:gd name="T5" fmla="*/ 0 h 299"/>
                <a:gd name="T6" fmla="*/ 0 w 1028"/>
                <a:gd name="T7" fmla="*/ 0 h 299"/>
                <a:gd name="T8" fmla="*/ 0 w 1028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8"/>
                <a:gd name="T16" fmla="*/ 0 h 299"/>
                <a:gd name="T17" fmla="*/ 1028 w 1028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8" h="299">
                  <a:moveTo>
                    <a:pt x="0" y="0"/>
                  </a:moveTo>
                  <a:lnTo>
                    <a:pt x="1009" y="299"/>
                  </a:lnTo>
                  <a:lnTo>
                    <a:pt x="1028" y="292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131" name="Group 1143"/>
          <p:cNvGrpSpPr>
            <a:grpSpLocks/>
          </p:cNvGrpSpPr>
          <p:nvPr/>
        </p:nvGrpSpPr>
        <p:grpSpPr bwMode="auto">
          <a:xfrm>
            <a:off x="5843588" y="5184775"/>
            <a:ext cx="338137" cy="282575"/>
            <a:chOff x="3899" y="3264"/>
            <a:chExt cx="213" cy="178"/>
          </a:xfrm>
        </p:grpSpPr>
        <p:sp>
          <p:nvSpPr>
            <p:cNvPr id="40371" name="Freeform 1144"/>
            <p:cNvSpPr>
              <a:spLocks/>
            </p:cNvSpPr>
            <p:nvPr/>
          </p:nvSpPr>
          <p:spPr bwMode="auto">
            <a:xfrm>
              <a:off x="3899" y="3264"/>
              <a:ext cx="213" cy="178"/>
            </a:xfrm>
            <a:custGeom>
              <a:avLst/>
              <a:gdLst>
                <a:gd name="T0" fmla="*/ 0 w 1913"/>
                <a:gd name="T1" fmla="*/ 0 h 1606"/>
                <a:gd name="T2" fmla="*/ 0 w 1913"/>
                <a:gd name="T3" fmla="*/ 0 h 1606"/>
                <a:gd name="T4" fmla="*/ 0 w 1913"/>
                <a:gd name="T5" fmla="*/ 0 h 1606"/>
                <a:gd name="T6" fmla="*/ 0 w 1913"/>
                <a:gd name="T7" fmla="*/ 0 h 1606"/>
                <a:gd name="T8" fmla="*/ 0 w 1913"/>
                <a:gd name="T9" fmla="*/ 0 h 1606"/>
                <a:gd name="T10" fmla="*/ 0 w 1913"/>
                <a:gd name="T11" fmla="*/ 0 h 1606"/>
                <a:gd name="T12" fmla="*/ 0 w 1913"/>
                <a:gd name="T13" fmla="*/ 0 h 1606"/>
                <a:gd name="T14" fmla="*/ 0 w 1913"/>
                <a:gd name="T15" fmla="*/ 0 h 1606"/>
                <a:gd name="T16" fmla="*/ 0 w 1913"/>
                <a:gd name="T17" fmla="*/ 0 h 1606"/>
                <a:gd name="T18" fmla="*/ 0 w 1913"/>
                <a:gd name="T19" fmla="*/ 0 h 1606"/>
                <a:gd name="T20" fmla="*/ 0 w 1913"/>
                <a:gd name="T21" fmla="*/ 0 h 1606"/>
                <a:gd name="T22" fmla="*/ 0 w 1913"/>
                <a:gd name="T23" fmla="*/ 0 h 1606"/>
                <a:gd name="T24" fmla="*/ 0 w 1913"/>
                <a:gd name="T25" fmla="*/ 0 h 1606"/>
                <a:gd name="T26" fmla="*/ 0 w 1913"/>
                <a:gd name="T27" fmla="*/ 0 h 1606"/>
                <a:gd name="T28" fmla="*/ 0 w 1913"/>
                <a:gd name="T29" fmla="*/ 0 h 1606"/>
                <a:gd name="T30" fmla="*/ 0 w 1913"/>
                <a:gd name="T31" fmla="*/ 0 h 1606"/>
                <a:gd name="T32" fmla="*/ 0 w 1913"/>
                <a:gd name="T33" fmla="*/ 0 h 1606"/>
                <a:gd name="T34" fmla="*/ 0 w 1913"/>
                <a:gd name="T35" fmla="*/ 0 h 1606"/>
                <a:gd name="T36" fmla="*/ 0 w 1913"/>
                <a:gd name="T37" fmla="*/ 0 h 1606"/>
                <a:gd name="T38" fmla="*/ 0 w 1913"/>
                <a:gd name="T39" fmla="*/ 0 h 1606"/>
                <a:gd name="T40" fmla="*/ 0 w 1913"/>
                <a:gd name="T41" fmla="*/ 0 h 1606"/>
                <a:gd name="T42" fmla="*/ 0 w 1913"/>
                <a:gd name="T43" fmla="*/ 0 h 1606"/>
                <a:gd name="T44" fmla="*/ 0 w 1913"/>
                <a:gd name="T45" fmla="*/ 0 h 1606"/>
                <a:gd name="T46" fmla="*/ 0 w 1913"/>
                <a:gd name="T47" fmla="*/ 0 h 1606"/>
                <a:gd name="T48" fmla="*/ 0 w 1913"/>
                <a:gd name="T49" fmla="*/ 0 h 1606"/>
                <a:gd name="T50" fmla="*/ 0 w 1913"/>
                <a:gd name="T51" fmla="*/ 0 h 1606"/>
                <a:gd name="T52" fmla="*/ 0 w 1913"/>
                <a:gd name="T53" fmla="*/ 0 h 1606"/>
                <a:gd name="T54" fmla="*/ 0 w 1913"/>
                <a:gd name="T55" fmla="*/ 0 h 1606"/>
                <a:gd name="T56" fmla="*/ 0 w 1913"/>
                <a:gd name="T57" fmla="*/ 0 h 1606"/>
                <a:gd name="T58" fmla="*/ 0 w 1913"/>
                <a:gd name="T59" fmla="*/ 0 h 1606"/>
                <a:gd name="T60" fmla="*/ 0 w 1913"/>
                <a:gd name="T61" fmla="*/ 0 h 1606"/>
                <a:gd name="T62" fmla="*/ 0 w 1913"/>
                <a:gd name="T63" fmla="*/ 0 h 1606"/>
                <a:gd name="T64" fmla="*/ 0 w 1913"/>
                <a:gd name="T65" fmla="*/ 0 h 1606"/>
                <a:gd name="T66" fmla="*/ 0 w 1913"/>
                <a:gd name="T67" fmla="*/ 0 h 1606"/>
                <a:gd name="T68" fmla="*/ 0 w 1913"/>
                <a:gd name="T69" fmla="*/ 0 h 1606"/>
                <a:gd name="T70" fmla="*/ 0 w 1913"/>
                <a:gd name="T71" fmla="*/ 0 h 1606"/>
                <a:gd name="T72" fmla="*/ 0 w 1913"/>
                <a:gd name="T73" fmla="*/ 0 h 1606"/>
                <a:gd name="T74" fmla="*/ 0 w 1913"/>
                <a:gd name="T75" fmla="*/ 0 h 1606"/>
                <a:gd name="T76" fmla="*/ 0 w 1913"/>
                <a:gd name="T77" fmla="*/ 0 h 160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913"/>
                <a:gd name="T118" fmla="*/ 0 h 1606"/>
                <a:gd name="T119" fmla="*/ 1913 w 1913"/>
                <a:gd name="T120" fmla="*/ 1606 h 160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913" h="1606">
                  <a:moveTo>
                    <a:pt x="518" y="213"/>
                  </a:moveTo>
                  <a:lnTo>
                    <a:pt x="539" y="115"/>
                  </a:lnTo>
                  <a:lnTo>
                    <a:pt x="540" y="115"/>
                  </a:lnTo>
                  <a:lnTo>
                    <a:pt x="544" y="114"/>
                  </a:lnTo>
                  <a:lnTo>
                    <a:pt x="549" y="112"/>
                  </a:lnTo>
                  <a:lnTo>
                    <a:pt x="555" y="110"/>
                  </a:lnTo>
                  <a:lnTo>
                    <a:pt x="564" y="107"/>
                  </a:lnTo>
                  <a:lnTo>
                    <a:pt x="574" y="103"/>
                  </a:lnTo>
                  <a:lnTo>
                    <a:pt x="586" y="100"/>
                  </a:lnTo>
                  <a:lnTo>
                    <a:pt x="602" y="95"/>
                  </a:lnTo>
                  <a:lnTo>
                    <a:pt x="618" y="90"/>
                  </a:lnTo>
                  <a:lnTo>
                    <a:pt x="636" y="85"/>
                  </a:lnTo>
                  <a:lnTo>
                    <a:pt x="656" y="80"/>
                  </a:lnTo>
                  <a:lnTo>
                    <a:pt x="679" y="75"/>
                  </a:lnTo>
                  <a:lnTo>
                    <a:pt x="703" y="70"/>
                  </a:lnTo>
                  <a:lnTo>
                    <a:pt x="730" y="64"/>
                  </a:lnTo>
                  <a:lnTo>
                    <a:pt x="758" y="58"/>
                  </a:lnTo>
                  <a:lnTo>
                    <a:pt x="789" y="52"/>
                  </a:lnTo>
                  <a:lnTo>
                    <a:pt x="820" y="46"/>
                  </a:lnTo>
                  <a:lnTo>
                    <a:pt x="855" y="41"/>
                  </a:lnTo>
                  <a:lnTo>
                    <a:pt x="892" y="36"/>
                  </a:lnTo>
                  <a:lnTo>
                    <a:pt x="929" y="31"/>
                  </a:lnTo>
                  <a:lnTo>
                    <a:pt x="970" y="26"/>
                  </a:lnTo>
                  <a:lnTo>
                    <a:pt x="1013" y="21"/>
                  </a:lnTo>
                  <a:lnTo>
                    <a:pt x="1056" y="17"/>
                  </a:lnTo>
                  <a:lnTo>
                    <a:pt x="1103" y="13"/>
                  </a:lnTo>
                  <a:lnTo>
                    <a:pt x="1152" y="10"/>
                  </a:lnTo>
                  <a:lnTo>
                    <a:pt x="1202" y="6"/>
                  </a:lnTo>
                  <a:lnTo>
                    <a:pt x="1255" y="3"/>
                  </a:lnTo>
                  <a:lnTo>
                    <a:pt x="1309" y="1"/>
                  </a:lnTo>
                  <a:lnTo>
                    <a:pt x="1366" y="0"/>
                  </a:lnTo>
                  <a:lnTo>
                    <a:pt x="1425" y="0"/>
                  </a:lnTo>
                  <a:lnTo>
                    <a:pt x="1485" y="0"/>
                  </a:lnTo>
                  <a:lnTo>
                    <a:pt x="1548" y="1"/>
                  </a:lnTo>
                  <a:lnTo>
                    <a:pt x="1616" y="39"/>
                  </a:lnTo>
                  <a:lnTo>
                    <a:pt x="1601" y="221"/>
                  </a:lnTo>
                  <a:lnTo>
                    <a:pt x="1606" y="223"/>
                  </a:lnTo>
                  <a:lnTo>
                    <a:pt x="1620" y="230"/>
                  </a:lnTo>
                  <a:lnTo>
                    <a:pt x="1640" y="243"/>
                  </a:lnTo>
                  <a:lnTo>
                    <a:pt x="1663" y="260"/>
                  </a:lnTo>
                  <a:lnTo>
                    <a:pt x="1688" y="284"/>
                  </a:lnTo>
                  <a:lnTo>
                    <a:pt x="1709" y="312"/>
                  </a:lnTo>
                  <a:lnTo>
                    <a:pt x="1726" y="347"/>
                  </a:lnTo>
                  <a:lnTo>
                    <a:pt x="1736" y="388"/>
                  </a:lnTo>
                  <a:lnTo>
                    <a:pt x="1891" y="528"/>
                  </a:lnTo>
                  <a:lnTo>
                    <a:pt x="1849" y="898"/>
                  </a:lnTo>
                  <a:lnTo>
                    <a:pt x="1601" y="1023"/>
                  </a:lnTo>
                  <a:lnTo>
                    <a:pt x="1895" y="1110"/>
                  </a:lnTo>
                  <a:lnTo>
                    <a:pt x="1897" y="1114"/>
                  </a:lnTo>
                  <a:lnTo>
                    <a:pt x="1902" y="1125"/>
                  </a:lnTo>
                  <a:lnTo>
                    <a:pt x="1907" y="1143"/>
                  </a:lnTo>
                  <a:lnTo>
                    <a:pt x="1912" y="1166"/>
                  </a:lnTo>
                  <a:lnTo>
                    <a:pt x="1913" y="1195"/>
                  </a:lnTo>
                  <a:lnTo>
                    <a:pt x="1911" y="1229"/>
                  </a:lnTo>
                  <a:lnTo>
                    <a:pt x="1901" y="1266"/>
                  </a:lnTo>
                  <a:lnTo>
                    <a:pt x="1884" y="1307"/>
                  </a:lnTo>
                  <a:lnTo>
                    <a:pt x="1107" y="1606"/>
                  </a:lnTo>
                  <a:lnTo>
                    <a:pt x="0" y="1258"/>
                  </a:lnTo>
                  <a:lnTo>
                    <a:pt x="19" y="1217"/>
                  </a:lnTo>
                  <a:lnTo>
                    <a:pt x="188" y="1159"/>
                  </a:lnTo>
                  <a:lnTo>
                    <a:pt x="188" y="221"/>
                  </a:lnTo>
                  <a:lnTo>
                    <a:pt x="189" y="220"/>
                  </a:lnTo>
                  <a:lnTo>
                    <a:pt x="193" y="217"/>
                  </a:lnTo>
                  <a:lnTo>
                    <a:pt x="198" y="214"/>
                  </a:lnTo>
                  <a:lnTo>
                    <a:pt x="207" y="209"/>
                  </a:lnTo>
                  <a:lnTo>
                    <a:pt x="218" y="203"/>
                  </a:lnTo>
                  <a:lnTo>
                    <a:pt x="230" y="197"/>
                  </a:lnTo>
                  <a:lnTo>
                    <a:pt x="245" y="191"/>
                  </a:lnTo>
                  <a:lnTo>
                    <a:pt x="262" y="184"/>
                  </a:lnTo>
                  <a:lnTo>
                    <a:pt x="281" y="179"/>
                  </a:lnTo>
                  <a:lnTo>
                    <a:pt x="302" y="175"/>
                  </a:lnTo>
                  <a:lnTo>
                    <a:pt x="326" y="173"/>
                  </a:lnTo>
                  <a:lnTo>
                    <a:pt x="350" y="171"/>
                  </a:lnTo>
                  <a:lnTo>
                    <a:pt x="378" y="172"/>
                  </a:lnTo>
                  <a:lnTo>
                    <a:pt x="407" y="175"/>
                  </a:lnTo>
                  <a:lnTo>
                    <a:pt x="439" y="181"/>
                  </a:lnTo>
                  <a:lnTo>
                    <a:pt x="471" y="191"/>
                  </a:lnTo>
                  <a:lnTo>
                    <a:pt x="518" y="21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72" name="Freeform 1145"/>
            <p:cNvSpPr>
              <a:spLocks/>
            </p:cNvSpPr>
            <p:nvPr/>
          </p:nvSpPr>
          <p:spPr bwMode="auto">
            <a:xfrm>
              <a:off x="3977" y="3278"/>
              <a:ext cx="68" cy="78"/>
            </a:xfrm>
            <a:custGeom>
              <a:avLst/>
              <a:gdLst>
                <a:gd name="T0" fmla="*/ 0 w 614"/>
                <a:gd name="T1" fmla="*/ 0 h 697"/>
                <a:gd name="T2" fmla="*/ 0 w 614"/>
                <a:gd name="T3" fmla="*/ 0 h 697"/>
                <a:gd name="T4" fmla="*/ 0 w 614"/>
                <a:gd name="T5" fmla="*/ 0 h 697"/>
                <a:gd name="T6" fmla="*/ 0 w 614"/>
                <a:gd name="T7" fmla="*/ 0 h 697"/>
                <a:gd name="T8" fmla="*/ 0 w 614"/>
                <a:gd name="T9" fmla="*/ 0 h 697"/>
                <a:gd name="T10" fmla="*/ 0 w 614"/>
                <a:gd name="T11" fmla="*/ 0 h 697"/>
                <a:gd name="T12" fmla="*/ 0 w 614"/>
                <a:gd name="T13" fmla="*/ 0 h 697"/>
                <a:gd name="T14" fmla="*/ 0 w 614"/>
                <a:gd name="T15" fmla="*/ 0 h 697"/>
                <a:gd name="T16" fmla="*/ 0 w 614"/>
                <a:gd name="T17" fmla="*/ 0 h 697"/>
                <a:gd name="T18" fmla="*/ 0 w 614"/>
                <a:gd name="T19" fmla="*/ 0 h 697"/>
                <a:gd name="T20" fmla="*/ 0 w 614"/>
                <a:gd name="T21" fmla="*/ 0 h 697"/>
                <a:gd name="T22" fmla="*/ 0 w 614"/>
                <a:gd name="T23" fmla="*/ 0 h 697"/>
                <a:gd name="T24" fmla="*/ 0 w 614"/>
                <a:gd name="T25" fmla="*/ 0 h 697"/>
                <a:gd name="T26" fmla="*/ 0 w 614"/>
                <a:gd name="T27" fmla="*/ 0 h 697"/>
                <a:gd name="T28" fmla="*/ 0 w 614"/>
                <a:gd name="T29" fmla="*/ 0 h 697"/>
                <a:gd name="T30" fmla="*/ 0 w 614"/>
                <a:gd name="T31" fmla="*/ 0 h 697"/>
                <a:gd name="T32" fmla="*/ 0 w 614"/>
                <a:gd name="T33" fmla="*/ 0 h 697"/>
                <a:gd name="T34" fmla="*/ 0 w 614"/>
                <a:gd name="T35" fmla="*/ 0 h 697"/>
                <a:gd name="T36" fmla="*/ 0 w 614"/>
                <a:gd name="T37" fmla="*/ 0 h 697"/>
                <a:gd name="T38" fmla="*/ 0 w 614"/>
                <a:gd name="T39" fmla="*/ 0 h 697"/>
                <a:gd name="T40" fmla="*/ 0 w 614"/>
                <a:gd name="T41" fmla="*/ 0 h 697"/>
                <a:gd name="T42" fmla="*/ 0 w 614"/>
                <a:gd name="T43" fmla="*/ 0 h 697"/>
                <a:gd name="T44" fmla="*/ 0 w 614"/>
                <a:gd name="T45" fmla="*/ 0 h 697"/>
                <a:gd name="T46" fmla="*/ 0 w 614"/>
                <a:gd name="T47" fmla="*/ 0 h 697"/>
                <a:gd name="T48" fmla="*/ 0 w 614"/>
                <a:gd name="T49" fmla="*/ 0 h 697"/>
                <a:gd name="T50" fmla="*/ 0 w 614"/>
                <a:gd name="T51" fmla="*/ 0 h 697"/>
                <a:gd name="T52" fmla="*/ 0 w 614"/>
                <a:gd name="T53" fmla="*/ 0 h 697"/>
                <a:gd name="T54" fmla="*/ 0 w 614"/>
                <a:gd name="T55" fmla="*/ 0 h 697"/>
                <a:gd name="T56" fmla="*/ 0 w 614"/>
                <a:gd name="T57" fmla="*/ 0 h 697"/>
                <a:gd name="T58" fmla="*/ 0 w 614"/>
                <a:gd name="T59" fmla="*/ 0 h 697"/>
                <a:gd name="T60" fmla="*/ 0 w 614"/>
                <a:gd name="T61" fmla="*/ 0 h 697"/>
                <a:gd name="T62" fmla="*/ 0 w 614"/>
                <a:gd name="T63" fmla="*/ 0 h 697"/>
                <a:gd name="T64" fmla="*/ 0 w 614"/>
                <a:gd name="T65" fmla="*/ 0 h 697"/>
                <a:gd name="T66" fmla="*/ 0 w 614"/>
                <a:gd name="T67" fmla="*/ 0 h 697"/>
                <a:gd name="T68" fmla="*/ 0 w 614"/>
                <a:gd name="T69" fmla="*/ 0 h 697"/>
                <a:gd name="T70" fmla="*/ 0 w 614"/>
                <a:gd name="T71" fmla="*/ 0 h 697"/>
                <a:gd name="T72" fmla="*/ 0 w 614"/>
                <a:gd name="T73" fmla="*/ 0 h 697"/>
                <a:gd name="T74" fmla="*/ 0 w 614"/>
                <a:gd name="T75" fmla="*/ 0 h 697"/>
                <a:gd name="T76" fmla="*/ 0 w 614"/>
                <a:gd name="T77" fmla="*/ 0 h 697"/>
                <a:gd name="T78" fmla="*/ 0 w 614"/>
                <a:gd name="T79" fmla="*/ 0 h 697"/>
                <a:gd name="T80" fmla="*/ 0 w 614"/>
                <a:gd name="T81" fmla="*/ 0 h 697"/>
                <a:gd name="T82" fmla="*/ 0 w 614"/>
                <a:gd name="T83" fmla="*/ 0 h 697"/>
                <a:gd name="T84" fmla="*/ 0 w 614"/>
                <a:gd name="T85" fmla="*/ 0 h 697"/>
                <a:gd name="T86" fmla="*/ 0 w 614"/>
                <a:gd name="T87" fmla="*/ 0 h 697"/>
                <a:gd name="T88" fmla="*/ 0 w 614"/>
                <a:gd name="T89" fmla="*/ 0 h 697"/>
                <a:gd name="T90" fmla="*/ 0 w 614"/>
                <a:gd name="T91" fmla="*/ 0 h 697"/>
                <a:gd name="T92" fmla="*/ 0 w 614"/>
                <a:gd name="T93" fmla="*/ 0 h 697"/>
                <a:gd name="T94" fmla="*/ 0 w 614"/>
                <a:gd name="T95" fmla="*/ 0 h 697"/>
                <a:gd name="T96" fmla="*/ 0 w 614"/>
                <a:gd name="T97" fmla="*/ 0 h 6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14"/>
                <a:gd name="T148" fmla="*/ 0 h 697"/>
                <a:gd name="T149" fmla="*/ 614 w 614"/>
                <a:gd name="T150" fmla="*/ 697 h 69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14" h="697">
                  <a:moveTo>
                    <a:pt x="609" y="26"/>
                  </a:moveTo>
                  <a:lnTo>
                    <a:pt x="606" y="25"/>
                  </a:lnTo>
                  <a:lnTo>
                    <a:pt x="596" y="23"/>
                  </a:lnTo>
                  <a:lnTo>
                    <a:pt x="581" y="18"/>
                  </a:lnTo>
                  <a:lnTo>
                    <a:pt x="559" y="14"/>
                  </a:lnTo>
                  <a:lnTo>
                    <a:pt x="534" y="10"/>
                  </a:lnTo>
                  <a:lnTo>
                    <a:pt x="503" y="6"/>
                  </a:lnTo>
                  <a:lnTo>
                    <a:pt x="469" y="3"/>
                  </a:lnTo>
                  <a:lnTo>
                    <a:pt x="430" y="1"/>
                  </a:lnTo>
                  <a:lnTo>
                    <a:pt x="388" y="0"/>
                  </a:lnTo>
                  <a:lnTo>
                    <a:pt x="344" y="2"/>
                  </a:lnTo>
                  <a:lnTo>
                    <a:pt x="297" y="6"/>
                  </a:lnTo>
                  <a:lnTo>
                    <a:pt x="247" y="14"/>
                  </a:lnTo>
                  <a:lnTo>
                    <a:pt x="197" y="25"/>
                  </a:lnTo>
                  <a:lnTo>
                    <a:pt x="145" y="40"/>
                  </a:lnTo>
                  <a:lnTo>
                    <a:pt x="92" y="58"/>
                  </a:lnTo>
                  <a:lnTo>
                    <a:pt x="39" y="83"/>
                  </a:lnTo>
                  <a:lnTo>
                    <a:pt x="35" y="96"/>
                  </a:lnTo>
                  <a:lnTo>
                    <a:pt x="26" y="134"/>
                  </a:lnTo>
                  <a:lnTo>
                    <a:pt x="15" y="192"/>
                  </a:lnTo>
                  <a:lnTo>
                    <a:pt x="5" y="268"/>
                  </a:lnTo>
                  <a:lnTo>
                    <a:pt x="0" y="358"/>
                  </a:lnTo>
                  <a:lnTo>
                    <a:pt x="4" y="459"/>
                  </a:lnTo>
                  <a:lnTo>
                    <a:pt x="19" y="568"/>
                  </a:lnTo>
                  <a:lnTo>
                    <a:pt x="50" y="679"/>
                  </a:lnTo>
                  <a:lnTo>
                    <a:pt x="54" y="679"/>
                  </a:lnTo>
                  <a:lnTo>
                    <a:pt x="62" y="678"/>
                  </a:lnTo>
                  <a:lnTo>
                    <a:pt x="75" y="676"/>
                  </a:lnTo>
                  <a:lnTo>
                    <a:pt x="93" y="675"/>
                  </a:lnTo>
                  <a:lnTo>
                    <a:pt x="117" y="673"/>
                  </a:lnTo>
                  <a:lnTo>
                    <a:pt x="144" y="671"/>
                  </a:lnTo>
                  <a:lnTo>
                    <a:pt x="177" y="670"/>
                  </a:lnTo>
                  <a:lnTo>
                    <a:pt x="212" y="669"/>
                  </a:lnTo>
                  <a:lnTo>
                    <a:pt x="252" y="668"/>
                  </a:lnTo>
                  <a:lnTo>
                    <a:pt x="295" y="669"/>
                  </a:lnTo>
                  <a:lnTo>
                    <a:pt x="342" y="670"/>
                  </a:lnTo>
                  <a:lnTo>
                    <a:pt x="391" y="672"/>
                  </a:lnTo>
                  <a:lnTo>
                    <a:pt x="443" y="676"/>
                  </a:lnTo>
                  <a:lnTo>
                    <a:pt x="498" y="681"/>
                  </a:lnTo>
                  <a:lnTo>
                    <a:pt x="555" y="688"/>
                  </a:lnTo>
                  <a:lnTo>
                    <a:pt x="614" y="697"/>
                  </a:lnTo>
                  <a:lnTo>
                    <a:pt x="611" y="676"/>
                  </a:lnTo>
                  <a:lnTo>
                    <a:pt x="605" y="621"/>
                  </a:lnTo>
                  <a:lnTo>
                    <a:pt x="596" y="538"/>
                  </a:lnTo>
                  <a:lnTo>
                    <a:pt x="589" y="438"/>
                  </a:lnTo>
                  <a:lnTo>
                    <a:pt x="584" y="327"/>
                  </a:lnTo>
                  <a:lnTo>
                    <a:pt x="584" y="217"/>
                  </a:lnTo>
                  <a:lnTo>
                    <a:pt x="592" y="114"/>
                  </a:lnTo>
                  <a:lnTo>
                    <a:pt x="609" y="2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73" name="Freeform 1146"/>
            <p:cNvSpPr>
              <a:spLocks/>
            </p:cNvSpPr>
            <p:nvPr/>
          </p:nvSpPr>
          <p:spPr bwMode="auto">
            <a:xfrm>
              <a:off x="3984" y="3299"/>
              <a:ext cx="113" cy="77"/>
            </a:xfrm>
            <a:custGeom>
              <a:avLst/>
              <a:gdLst>
                <a:gd name="T0" fmla="*/ 0 w 1014"/>
                <a:gd name="T1" fmla="*/ 0 h 693"/>
                <a:gd name="T2" fmla="*/ 0 w 1014"/>
                <a:gd name="T3" fmla="*/ 0 h 693"/>
                <a:gd name="T4" fmla="*/ 0 w 1014"/>
                <a:gd name="T5" fmla="*/ 0 h 693"/>
                <a:gd name="T6" fmla="*/ 0 w 1014"/>
                <a:gd name="T7" fmla="*/ 0 h 693"/>
                <a:gd name="T8" fmla="*/ 0 w 1014"/>
                <a:gd name="T9" fmla="*/ 0 h 693"/>
                <a:gd name="T10" fmla="*/ 0 w 1014"/>
                <a:gd name="T11" fmla="*/ 0 h 693"/>
                <a:gd name="T12" fmla="*/ 0 w 1014"/>
                <a:gd name="T13" fmla="*/ 0 h 693"/>
                <a:gd name="T14" fmla="*/ 0 w 1014"/>
                <a:gd name="T15" fmla="*/ 0 h 693"/>
                <a:gd name="T16" fmla="*/ 0 w 1014"/>
                <a:gd name="T17" fmla="*/ 0 h 693"/>
                <a:gd name="T18" fmla="*/ 0 w 1014"/>
                <a:gd name="T19" fmla="*/ 0 h 693"/>
                <a:gd name="T20" fmla="*/ 0 w 1014"/>
                <a:gd name="T21" fmla="*/ 0 h 693"/>
                <a:gd name="T22" fmla="*/ 0 w 1014"/>
                <a:gd name="T23" fmla="*/ 0 h 693"/>
                <a:gd name="T24" fmla="*/ 0 w 1014"/>
                <a:gd name="T25" fmla="*/ 0 h 693"/>
                <a:gd name="T26" fmla="*/ 0 w 1014"/>
                <a:gd name="T27" fmla="*/ 0 h 693"/>
                <a:gd name="T28" fmla="*/ 0 w 1014"/>
                <a:gd name="T29" fmla="*/ 0 h 693"/>
                <a:gd name="T30" fmla="*/ 0 w 1014"/>
                <a:gd name="T31" fmla="*/ 0 h 693"/>
                <a:gd name="T32" fmla="*/ 0 w 1014"/>
                <a:gd name="T33" fmla="*/ 0 h 693"/>
                <a:gd name="T34" fmla="*/ 0 w 1014"/>
                <a:gd name="T35" fmla="*/ 0 h 693"/>
                <a:gd name="T36" fmla="*/ 0 w 1014"/>
                <a:gd name="T37" fmla="*/ 0 h 693"/>
                <a:gd name="T38" fmla="*/ 0 w 1014"/>
                <a:gd name="T39" fmla="*/ 0 h 693"/>
                <a:gd name="T40" fmla="*/ 0 w 1014"/>
                <a:gd name="T41" fmla="*/ 0 h 693"/>
                <a:gd name="T42" fmla="*/ 0 w 1014"/>
                <a:gd name="T43" fmla="*/ 0 h 693"/>
                <a:gd name="T44" fmla="*/ 0 w 1014"/>
                <a:gd name="T45" fmla="*/ 0 h 693"/>
                <a:gd name="T46" fmla="*/ 0 w 1014"/>
                <a:gd name="T47" fmla="*/ 0 h 693"/>
                <a:gd name="T48" fmla="*/ 0 w 1014"/>
                <a:gd name="T49" fmla="*/ 0 h 693"/>
                <a:gd name="T50" fmla="*/ 0 w 1014"/>
                <a:gd name="T51" fmla="*/ 0 h 693"/>
                <a:gd name="T52" fmla="*/ 0 w 1014"/>
                <a:gd name="T53" fmla="*/ 0 h 693"/>
                <a:gd name="T54" fmla="*/ 0 w 1014"/>
                <a:gd name="T55" fmla="*/ 0 h 693"/>
                <a:gd name="T56" fmla="*/ 0 w 1014"/>
                <a:gd name="T57" fmla="*/ 0 h 693"/>
                <a:gd name="T58" fmla="*/ 0 w 1014"/>
                <a:gd name="T59" fmla="*/ 0 h 693"/>
                <a:gd name="T60" fmla="*/ 0 w 1014"/>
                <a:gd name="T61" fmla="*/ 0 h 693"/>
                <a:gd name="T62" fmla="*/ 0 w 1014"/>
                <a:gd name="T63" fmla="*/ 0 h 693"/>
                <a:gd name="T64" fmla="*/ 0 w 1014"/>
                <a:gd name="T65" fmla="*/ 0 h 693"/>
                <a:gd name="T66" fmla="*/ 0 w 1014"/>
                <a:gd name="T67" fmla="*/ 0 h 693"/>
                <a:gd name="T68" fmla="*/ 0 w 1014"/>
                <a:gd name="T69" fmla="*/ 0 h 693"/>
                <a:gd name="T70" fmla="*/ 0 w 1014"/>
                <a:gd name="T71" fmla="*/ 0 h 693"/>
                <a:gd name="T72" fmla="*/ 0 w 1014"/>
                <a:gd name="T73" fmla="*/ 0 h 693"/>
                <a:gd name="T74" fmla="*/ 0 w 1014"/>
                <a:gd name="T75" fmla="*/ 0 h 693"/>
                <a:gd name="T76" fmla="*/ 0 w 1014"/>
                <a:gd name="T77" fmla="*/ 0 h 693"/>
                <a:gd name="T78" fmla="*/ 0 w 1014"/>
                <a:gd name="T79" fmla="*/ 0 h 693"/>
                <a:gd name="T80" fmla="*/ 0 w 1014"/>
                <a:gd name="T81" fmla="*/ 0 h 693"/>
                <a:gd name="T82" fmla="*/ 0 w 1014"/>
                <a:gd name="T83" fmla="*/ 0 h 693"/>
                <a:gd name="T84" fmla="*/ 0 w 1014"/>
                <a:gd name="T85" fmla="*/ 0 h 693"/>
                <a:gd name="T86" fmla="*/ 0 w 1014"/>
                <a:gd name="T87" fmla="*/ 0 h 693"/>
                <a:gd name="T88" fmla="*/ 0 w 1014"/>
                <a:gd name="T89" fmla="*/ 0 h 693"/>
                <a:gd name="T90" fmla="*/ 0 w 1014"/>
                <a:gd name="T91" fmla="*/ 0 h 693"/>
                <a:gd name="T92" fmla="*/ 0 w 1014"/>
                <a:gd name="T93" fmla="*/ 0 h 693"/>
                <a:gd name="T94" fmla="*/ 0 w 1014"/>
                <a:gd name="T95" fmla="*/ 0 h 693"/>
                <a:gd name="T96" fmla="*/ 0 w 1014"/>
                <a:gd name="T97" fmla="*/ 0 h 693"/>
                <a:gd name="T98" fmla="*/ 0 w 1014"/>
                <a:gd name="T99" fmla="*/ 0 h 693"/>
                <a:gd name="T100" fmla="*/ 0 w 1014"/>
                <a:gd name="T101" fmla="*/ 0 h 693"/>
                <a:gd name="T102" fmla="*/ 0 w 1014"/>
                <a:gd name="T103" fmla="*/ 0 h 693"/>
                <a:gd name="T104" fmla="*/ 0 w 1014"/>
                <a:gd name="T105" fmla="*/ 0 h 693"/>
                <a:gd name="T106" fmla="*/ 0 w 1014"/>
                <a:gd name="T107" fmla="*/ 0 h 69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14"/>
                <a:gd name="T163" fmla="*/ 0 h 693"/>
                <a:gd name="T164" fmla="*/ 1014 w 1014"/>
                <a:gd name="T165" fmla="*/ 693 h 69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14" h="693">
                  <a:moveTo>
                    <a:pt x="6" y="523"/>
                  </a:moveTo>
                  <a:lnTo>
                    <a:pt x="0" y="608"/>
                  </a:lnTo>
                  <a:lnTo>
                    <a:pt x="660" y="693"/>
                  </a:lnTo>
                  <a:lnTo>
                    <a:pt x="665" y="691"/>
                  </a:lnTo>
                  <a:lnTo>
                    <a:pt x="679" y="683"/>
                  </a:lnTo>
                  <a:lnTo>
                    <a:pt x="700" y="672"/>
                  </a:lnTo>
                  <a:lnTo>
                    <a:pt x="726" y="657"/>
                  </a:lnTo>
                  <a:lnTo>
                    <a:pt x="758" y="636"/>
                  </a:lnTo>
                  <a:lnTo>
                    <a:pt x="793" y="611"/>
                  </a:lnTo>
                  <a:lnTo>
                    <a:pt x="829" y="581"/>
                  </a:lnTo>
                  <a:lnTo>
                    <a:pt x="866" y="546"/>
                  </a:lnTo>
                  <a:lnTo>
                    <a:pt x="902" y="508"/>
                  </a:lnTo>
                  <a:lnTo>
                    <a:pt x="935" y="465"/>
                  </a:lnTo>
                  <a:lnTo>
                    <a:pt x="964" y="416"/>
                  </a:lnTo>
                  <a:lnTo>
                    <a:pt x="987" y="362"/>
                  </a:lnTo>
                  <a:lnTo>
                    <a:pt x="1004" y="305"/>
                  </a:lnTo>
                  <a:lnTo>
                    <a:pt x="1014" y="242"/>
                  </a:lnTo>
                  <a:lnTo>
                    <a:pt x="1012" y="175"/>
                  </a:lnTo>
                  <a:lnTo>
                    <a:pt x="1000" y="103"/>
                  </a:lnTo>
                  <a:lnTo>
                    <a:pt x="998" y="98"/>
                  </a:lnTo>
                  <a:lnTo>
                    <a:pt x="992" y="87"/>
                  </a:lnTo>
                  <a:lnTo>
                    <a:pt x="981" y="72"/>
                  </a:lnTo>
                  <a:lnTo>
                    <a:pt x="967" y="53"/>
                  </a:lnTo>
                  <a:lnTo>
                    <a:pt x="948" y="35"/>
                  </a:lnTo>
                  <a:lnTo>
                    <a:pt x="926" y="19"/>
                  </a:lnTo>
                  <a:lnTo>
                    <a:pt x="900" y="6"/>
                  </a:lnTo>
                  <a:lnTo>
                    <a:pt x="870" y="0"/>
                  </a:lnTo>
                  <a:lnTo>
                    <a:pt x="874" y="12"/>
                  </a:lnTo>
                  <a:lnTo>
                    <a:pt x="884" y="41"/>
                  </a:lnTo>
                  <a:lnTo>
                    <a:pt x="896" y="89"/>
                  </a:lnTo>
                  <a:lnTo>
                    <a:pt x="907" y="151"/>
                  </a:lnTo>
                  <a:lnTo>
                    <a:pt x="910" y="225"/>
                  </a:lnTo>
                  <a:lnTo>
                    <a:pt x="902" y="307"/>
                  </a:lnTo>
                  <a:lnTo>
                    <a:pt x="878" y="396"/>
                  </a:lnTo>
                  <a:lnTo>
                    <a:pt x="836" y="489"/>
                  </a:lnTo>
                  <a:lnTo>
                    <a:pt x="835" y="490"/>
                  </a:lnTo>
                  <a:lnTo>
                    <a:pt x="831" y="493"/>
                  </a:lnTo>
                  <a:lnTo>
                    <a:pt x="825" y="498"/>
                  </a:lnTo>
                  <a:lnTo>
                    <a:pt x="816" y="506"/>
                  </a:lnTo>
                  <a:lnTo>
                    <a:pt x="805" y="513"/>
                  </a:lnTo>
                  <a:lnTo>
                    <a:pt x="792" y="521"/>
                  </a:lnTo>
                  <a:lnTo>
                    <a:pt x="775" y="529"/>
                  </a:lnTo>
                  <a:lnTo>
                    <a:pt x="757" y="537"/>
                  </a:lnTo>
                  <a:lnTo>
                    <a:pt x="737" y="544"/>
                  </a:lnTo>
                  <a:lnTo>
                    <a:pt x="713" y="552"/>
                  </a:lnTo>
                  <a:lnTo>
                    <a:pt x="688" y="557"/>
                  </a:lnTo>
                  <a:lnTo>
                    <a:pt x="659" y="561"/>
                  </a:lnTo>
                  <a:lnTo>
                    <a:pt x="630" y="562"/>
                  </a:lnTo>
                  <a:lnTo>
                    <a:pt x="597" y="561"/>
                  </a:lnTo>
                  <a:lnTo>
                    <a:pt x="562" y="558"/>
                  </a:lnTo>
                  <a:lnTo>
                    <a:pt x="525" y="551"/>
                  </a:lnTo>
                  <a:lnTo>
                    <a:pt x="525" y="642"/>
                  </a:lnTo>
                  <a:lnTo>
                    <a:pt x="23" y="590"/>
                  </a:lnTo>
                  <a:lnTo>
                    <a:pt x="6" y="523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74" name="Freeform 1147"/>
            <p:cNvSpPr>
              <a:spLocks/>
            </p:cNvSpPr>
            <p:nvPr/>
          </p:nvSpPr>
          <p:spPr bwMode="auto">
            <a:xfrm>
              <a:off x="3970" y="3375"/>
              <a:ext cx="83" cy="27"/>
            </a:xfrm>
            <a:custGeom>
              <a:avLst/>
              <a:gdLst>
                <a:gd name="T0" fmla="*/ 0 w 745"/>
                <a:gd name="T1" fmla="*/ 0 h 240"/>
                <a:gd name="T2" fmla="*/ 0 w 745"/>
                <a:gd name="T3" fmla="*/ 0 h 240"/>
                <a:gd name="T4" fmla="*/ 0 w 745"/>
                <a:gd name="T5" fmla="*/ 0 h 240"/>
                <a:gd name="T6" fmla="*/ 0 w 745"/>
                <a:gd name="T7" fmla="*/ 0 h 240"/>
                <a:gd name="T8" fmla="*/ 0 w 745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5"/>
                <a:gd name="T16" fmla="*/ 0 h 240"/>
                <a:gd name="T17" fmla="*/ 745 w 745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5" h="240">
                  <a:moveTo>
                    <a:pt x="745" y="86"/>
                  </a:moveTo>
                  <a:lnTo>
                    <a:pt x="11" y="0"/>
                  </a:lnTo>
                  <a:lnTo>
                    <a:pt x="0" y="86"/>
                  </a:lnTo>
                  <a:lnTo>
                    <a:pt x="722" y="240"/>
                  </a:lnTo>
                  <a:lnTo>
                    <a:pt x="745" y="8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75" name="Freeform 1148"/>
            <p:cNvSpPr>
              <a:spLocks/>
            </p:cNvSpPr>
            <p:nvPr/>
          </p:nvSpPr>
          <p:spPr bwMode="auto">
            <a:xfrm>
              <a:off x="4011" y="3384"/>
              <a:ext cx="36" cy="12"/>
            </a:xfrm>
            <a:custGeom>
              <a:avLst/>
              <a:gdLst>
                <a:gd name="T0" fmla="*/ 0 w 319"/>
                <a:gd name="T1" fmla="*/ 0 h 109"/>
                <a:gd name="T2" fmla="*/ 0 w 319"/>
                <a:gd name="T3" fmla="*/ 0 h 109"/>
                <a:gd name="T4" fmla="*/ 0 w 319"/>
                <a:gd name="T5" fmla="*/ 0 h 109"/>
                <a:gd name="T6" fmla="*/ 0 w 319"/>
                <a:gd name="T7" fmla="*/ 0 h 109"/>
                <a:gd name="T8" fmla="*/ 0 w 319"/>
                <a:gd name="T9" fmla="*/ 0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9"/>
                <a:gd name="T16" fmla="*/ 0 h 109"/>
                <a:gd name="T17" fmla="*/ 319 w 319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9" h="109">
                  <a:moveTo>
                    <a:pt x="319" y="47"/>
                  </a:moveTo>
                  <a:lnTo>
                    <a:pt x="4" y="0"/>
                  </a:lnTo>
                  <a:lnTo>
                    <a:pt x="0" y="45"/>
                  </a:lnTo>
                  <a:lnTo>
                    <a:pt x="309" y="109"/>
                  </a:lnTo>
                  <a:lnTo>
                    <a:pt x="319" y="47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76" name="Freeform 1149"/>
            <p:cNvSpPr>
              <a:spLocks/>
            </p:cNvSpPr>
            <p:nvPr/>
          </p:nvSpPr>
          <p:spPr bwMode="auto">
            <a:xfrm>
              <a:off x="3975" y="3378"/>
              <a:ext cx="24" cy="9"/>
            </a:xfrm>
            <a:custGeom>
              <a:avLst/>
              <a:gdLst>
                <a:gd name="T0" fmla="*/ 0 w 213"/>
                <a:gd name="T1" fmla="*/ 0 h 81"/>
                <a:gd name="T2" fmla="*/ 0 w 213"/>
                <a:gd name="T3" fmla="*/ 0 h 81"/>
                <a:gd name="T4" fmla="*/ 0 w 213"/>
                <a:gd name="T5" fmla="*/ 0 h 81"/>
                <a:gd name="T6" fmla="*/ 0 w 213"/>
                <a:gd name="T7" fmla="*/ 0 h 81"/>
                <a:gd name="T8" fmla="*/ 0 w 213"/>
                <a:gd name="T9" fmla="*/ 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3"/>
                <a:gd name="T16" fmla="*/ 0 h 81"/>
                <a:gd name="T17" fmla="*/ 213 w 213"/>
                <a:gd name="T18" fmla="*/ 81 h 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3" h="81">
                  <a:moveTo>
                    <a:pt x="213" y="37"/>
                  </a:moveTo>
                  <a:lnTo>
                    <a:pt x="0" y="0"/>
                  </a:lnTo>
                  <a:lnTo>
                    <a:pt x="2" y="39"/>
                  </a:lnTo>
                  <a:lnTo>
                    <a:pt x="206" y="81"/>
                  </a:lnTo>
                  <a:lnTo>
                    <a:pt x="213" y="37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77" name="Freeform 1150"/>
            <p:cNvSpPr>
              <a:spLocks/>
            </p:cNvSpPr>
            <p:nvPr/>
          </p:nvSpPr>
          <p:spPr bwMode="auto">
            <a:xfrm>
              <a:off x="3916" y="3386"/>
              <a:ext cx="139" cy="47"/>
            </a:xfrm>
            <a:custGeom>
              <a:avLst/>
              <a:gdLst>
                <a:gd name="T0" fmla="*/ 0 w 1254"/>
                <a:gd name="T1" fmla="*/ 0 h 415"/>
                <a:gd name="T2" fmla="*/ 0 w 1254"/>
                <a:gd name="T3" fmla="*/ 0 h 415"/>
                <a:gd name="T4" fmla="*/ 0 w 1254"/>
                <a:gd name="T5" fmla="*/ 0 h 415"/>
                <a:gd name="T6" fmla="*/ 0 w 1254"/>
                <a:gd name="T7" fmla="*/ 0 h 415"/>
                <a:gd name="T8" fmla="*/ 0 w 1254"/>
                <a:gd name="T9" fmla="*/ 0 h 415"/>
                <a:gd name="T10" fmla="*/ 0 w 1254"/>
                <a:gd name="T11" fmla="*/ 0 h 415"/>
                <a:gd name="T12" fmla="*/ 0 w 1254"/>
                <a:gd name="T13" fmla="*/ 0 h 415"/>
                <a:gd name="T14" fmla="*/ 0 w 1254"/>
                <a:gd name="T15" fmla="*/ 0 h 415"/>
                <a:gd name="T16" fmla="*/ 0 w 1254"/>
                <a:gd name="T17" fmla="*/ 0 h 415"/>
                <a:gd name="T18" fmla="*/ 0 w 1254"/>
                <a:gd name="T19" fmla="*/ 0 h 415"/>
                <a:gd name="T20" fmla="*/ 0 w 1254"/>
                <a:gd name="T21" fmla="*/ 0 h 415"/>
                <a:gd name="T22" fmla="*/ 0 w 1254"/>
                <a:gd name="T23" fmla="*/ 0 h 415"/>
                <a:gd name="T24" fmla="*/ 0 w 1254"/>
                <a:gd name="T25" fmla="*/ 0 h 415"/>
                <a:gd name="T26" fmla="*/ 0 w 1254"/>
                <a:gd name="T27" fmla="*/ 0 h 415"/>
                <a:gd name="T28" fmla="*/ 0 w 1254"/>
                <a:gd name="T29" fmla="*/ 0 h 415"/>
                <a:gd name="T30" fmla="*/ 0 w 1254"/>
                <a:gd name="T31" fmla="*/ 0 h 415"/>
                <a:gd name="T32" fmla="*/ 0 w 1254"/>
                <a:gd name="T33" fmla="*/ 0 h 415"/>
                <a:gd name="T34" fmla="*/ 0 w 1254"/>
                <a:gd name="T35" fmla="*/ 0 h 415"/>
                <a:gd name="T36" fmla="*/ 0 w 1254"/>
                <a:gd name="T37" fmla="*/ 0 h 415"/>
                <a:gd name="T38" fmla="*/ 0 w 1254"/>
                <a:gd name="T39" fmla="*/ 0 h 415"/>
                <a:gd name="T40" fmla="*/ 0 w 1254"/>
                <a:gd name="T41" fmla="*/ 0 h 415"/>
                <a:gd name="T42" fmla="*/ 0 w 1254"/>
                <a:gd name="T43" fmla="*/ 0 h 415"/>
                <a:gd name="T44" fmla="*/ 0 w 1254"/>
                <a:gd name="T45" fmla="*/ 0 h 415"/>
                <a:gd name="T46" fmla="*/ 0 w 1254"/>
                <a:gd name="T47" fmla="*/ 0 h 415"/>
                <a:gd name="T48" fmla="*/ 0 w 1254"/>
                <a:gd name="T49" fmla="*/ 0 h 415"/>
                <a:gd name="T50" fmla="*/ 0 w 1254"/>
                <a:gd name="T51" fmla="*/ 0 h 415"/>
                <a:gd name="T52" fmla="*/ 0 w 1254"/>
                <a:gd name="T53" fmla="*/ 0 h 415"/>
                <a:gd name="T54" fmla="*/ 0 w 1254"/>
                <a:gd name="T55" fmla="*/ 0 h 415"/>
                <a:gd name="T56" fmla="*/ 0 w 1254"/>
                <a:gd name="T57" fmla="*/ 0 h 415"/>
                <a:gd name="T58" fmla="*/ 0 w 1254"/>
                <a:gd name="T59" fmla="*/ 0 h 415"/>
                <a:gd name="T60" fmla="*/ 0 w 1254"/>
                <a:gd name="T61" fmla="*/ 0 h 415"/>
                <a:gd name="T62" fmla="*/ 0 w 1254"/>
                <a:gd name="T63" fmla="*/ 0 h 415"/>
                <a:gd name="T64" fmla="*/ 0 w 1254"/>
                <a:gd name="T65" fmla="*/ 0 h 415"/>
                <a:gd name="T66" fmla="*/ 0 w 1254"/>
                <a:gd name="T67" fmla="*/ 0 h 415"/>
                <a:gd name="T68" fmla="*/ 0 w 1254"/>
                <a:gd name="T69" fmla="*/ 0 h 4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54"/>
                <a:gd name="T106" fmla="*/ 0 h 415"/>
                <a:gd name="T107" fmla="*/ 1254 w 1254"/>
                <a:gd name="T108" fmla="*/ 415 h 4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54" h="415">
                  <a:moveTo>
                    <a:pt x="0" y="124"/>
                  </a:moveTo>
                  <a:lnTo>
                    <a:pt x="3" y="124"/>
                  </a:lnTo>
                  <a:lnTo>
                    <a:pt x="10" y="122"/>
                  </a:lnTo>
                  <a:lnTo>
                    <a:pt x="23" y="120"/>
                  </a:lnTo>
                  <a:lnTo>
                    <a:pt x="40" y="117"/>
                  </a:lnTo>
                  <a:lnTo>
                    <a:pt x="59" y="114"/>
                  </a:lnTo>
                  <a:lnTo>
                    <a:pt x="81" y="109"/>
                  </a:lnTo>
                  <a:lnTo>
                    <a:pt x="107" y="103"/>
                  </a:lnTo>
                  <a:lnTo>
                    <a:pt x="133" y="96"/>
                  </a:lnTo>
                  <a:lnTo>
                    <a:pt x="161" y="89"/>
                  </a:lnTo>
                  <a:lnTo>
                    <a:pt x="188" y="79"/>
                  </a:lnTo>
                  <a:lnTo>
                    <a:pt x="216" y="69"/>
                  </a:lnTo>
                  <a:lnTo>
                    <a:pt x="243" y="58"/>
                  </a:lnTo>
                  <a:lnTo>
                    <a:pt x="270" y="45"/>
                  </a:lnTo>
                  <a:lnTo>
                    <a:pt x="293" y="31"/>
                  </a:lnTo>
                  <a:lnTo>
                    <a:pt x="316" y="16"/>
                  </a:lnTo>
                  <a:lnTo>
                    <a:pt x="334" y="0"/>
                  </a:lnTo>
                  <a:lnTo>
                    <a:pt x="1254" y="210"/>
                  </a:lnTo>
                  <a:lnTo>
                    <a:pt x="1252" y="212"/>
                  </a:lnTo>
                  <a:lnTo>
                    <a:pt x="1247" y="218"/>
                  </a:lnTo>
                  <a:lnTo>
                    <a:pt x="1239" y="226"/>
                  </a:lnTo>
                  <a:lnTo>
                    <a:pt x="1227" y="236"/>
                  </a:lnTo>
                  <a:lnTo>
                    <a:pt x="1213" y="248"/>
                  </a:lnTo>
                  <a:lnTo>
                    <a:pt x="1197" y="263"/>
                  </a:lnTo>
                  <a:lnTo>
                    <a:pt x="1180" y="279"/>
                  </a:lnTo>
                  <a:lnTo>
                    <a:pt x="1159" y="295"/>
                  </a:lnTo>
                  <a:lnTo>
                    <a:pt x="1138" y="313"/>
                  </a:lnTo>
                  <a:lnTo>
                    <a:pt x="1116" y="330"/>
                  </a:lnTo>
                  <a:lnTo>
                    <a:pt x="1092" y="347"/>
                  </a:lnTo>
                  <a:lnTo>
                    <a:pt x="1068" y="364"/>
                  </a:lnTo>
                  <a:lnTo>
                    <a:pt x="1043" y="379"/>
                  </a:lnTo>
                  <a:lnTo>
                    <a:pt x="1019" y="392"/>
                  </a:lnTo>
                  <a:lnTo>
                    <a:pt x="994" y="405"/>
                  </a:lnTo>
                  <a:lnTo>
                    <a:pt x="971" y="415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78" name="Freeform 1151"/>
            <p:cNvSpPr>
              <a:spLocks/>
            </p:cNvSpPr>
            <p:nvPr/>
          </p:nvSpPr>
          <p:spPr bwMode="auto">
            <a:xfrm>
              <a:off x="4055" y="3381"/>
              <a:ext cx="49" cy="22"/>
            </a:xfrm>
            <a:custGeom>
              <a:avLst/>
              <a:gdLst>
                <a:gd name="T0" fmla="*/ 0 w 447"/>
                <a:gd name="T1" fmla="*/ 0 h 198"/>
                <a:gd name="T2" fmla="*/ 0 w 447"/>
                <a:gd name="T3" fmla="*/ 0 h 198"/>
                <a:gd name="T4" fmla="*/ 0 w 447"/>
                <a:gd name="T5" fmla="*/ 0 h 198"/>
                <a:gd name="T6" fmla="*/ 0 w 447"/>
                <a:gd name="T7" fmla="*/ 0 h 198"/>
                <a:gd name="T8" fmla="*/ 0 w 447"/>
                <a:gd name="T9" fmla="*/ 0 h 198"/>
                <a:gd name="T10" fmla="*/ 0 w 447"/>
                <a:gd name="T11" fmla="*/ 0 h 1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7"/>
                <a:gd name="T19" fmla="*/ 0 h 198"/>
                <a:gd name="T20" fmla="*/ 447 w 447"/>
                <a:gd name="T21" fmla="*/ 198 h 19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7" h="198">
                  <a:moveTo>
                    <a:pt x="45" y="198"/>
                  </a:moveTo>
                  <a:lnTo>
                    <a:pt x="447" y="79"/>
                  </a:lnTo>
                  <a:lnTo>
                    <a:pt x="203" y="0"/>
                  </a:lnTo>
                  <a:lnTo>
                    <a:pt x="5" y="22"/>
                  </a:lnTo>
                  <a:lnTo>
                    <a:pt x="0" y="187"/>
                  </a:lnTo>
                  <a:lnTo>
                    <a:pt x="45" y="19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79" name="Freeform 1152"/>
            <p:cNvSpPr>
              <a:spLocks/>
            </p:cNvSpPr>
            <p:nvPr/>
          </p:nvSpPr>
          <p:spPr bwMode="auto">
            <a:xfrm>
              <a:off x="3926" y="3287"/>
              <a:ext cx="27" cy="105"/>
            </a:xfrm>
            <a:custGeom>
              <a:avLst/>
              <a:gdLst>
                <a:gd name="T0" fmla="*/ 0 w 238"/>
                <a:gd name="T1" fmla="*/ 0 h 947"/>
                <a:gd name="T2" fmla="*/ 0 w 238"/>
                <a:gd name="T3" fmla="*/ 0 h 947"/>
                <a:gd name="T4" fmla="*/ 0 w 238"/>
                <a:gd name="T5" fmla="*/ 0 h 947"/>
                <a:gd name="T6" fmla="*/ 0 w 238"/>
                <a:gd name="T7" fmla="*/ 0 h 947"/>
                <a:gd name="T8" fmla="*/ 0 w 238"/>
                <a:gd name="T9" fmla="*/ 0 h 947"/>
                <a:gd name="T10" fmla="*/ 0 w 238"/>
                <a:gd name="T11" fmla="*/ 0 h 947"/>
                <a:gd name="T12" fmla="*/ 0 w 238"/>
                <a:gd name="T13" fmla="*/ 0 h 947"/>
                <a:gd name="T14" fmla="*/ 0 w 238"/>
                <a:gd name="T15" fmla="*/ 0 h 947"/>
                <a:gd name="T16" fmla="*/ 0 w 238"/>
                <a:gd name="T17" fmla="*/ 0 h 947"/>
                <a:gd name="T18" fmla="*/ 0 w 238"/>
                <a:gd name="T19" fmla="*/ 0 h 947"/>
                <a:gd name="T20" fmla="*/ 0 w 238"/>
                <a:gd name="T21" fmla="*/ 0 h 947"/>
                <a:gd name="T22" fmla="*/ 0 w 238"/>
                <a:gd name="T23" fmla="*/ 0 h 947"/>
                <a:gd name="T24" fmla="*/ 0 w 238"/>
                <a:gd name="T25" fmla="*/ 0 h 947"/>
                <a:gd name="T26" fmla="*/ 0 w 238"/>
                <a:gd name="T27" fmla="*/ 0 h 947"/>
                <a:gd name="T28" fmla="*/ 0 w 238"/>
                <a:gd name="T29" fmla="*/ 0 h 947"/>
                <a:gd name="T30" fmla="*/ 0 w 238"/>
                <a:gd name="T31" fmla="*/ 0 h 947"/>
                <a:gd name="T32" fmla="*/ 0 w 238"/>
                <a:gd name="T33" fmla="*/ 0 h 947"/>
                <a:gd name="T34" fmla="*/ 0 w 238"/>
                <a:gd name="T35" fmla="*/ 0 h 947"/>
                <a:gd name="T36" fmla="*/ 0 w 238"/>
                <a:gd name="T37" fmla="*/ 0 h 947"/>
                <a:gd name="T38" fmla="*/ 0 w 238"/>
                <a:gd name="T39" fmla="*/ 0 h 947"/>
                <a:gd name="T40" fmla="*/ 0 w 238"/>
                <a:gd name="T41" fmla="*/ 0 h 947"/>
                <a:gd name="T42" fmla="*/ 0 w 238"/>
                <a:gd name="T43" fmla="*/ 0 h 947"/>
                <a:gd name="T44" fmla="*/ 0 w 238"/>
                <a:gd name="T45" fmla="*/ 0 h 947"/>
                <a:gd name="T46" fmla="*/ 0 w 238"/>
                <a:gd name="T47" fmla="*/ 0 h 947"/>
                <a:gd name="T48" fmla="*/ 0 w 238"/>
                <a:gd name="T49" fmla="*/ 0 h 947"/>
                <a:gd name="T50" fmla="*/ 0 w 238"/>
                <a:gd name="T51" fmla="*/ 0 h 947"/>
                <a:gd name="T52" fmla="*/ 0 w 238"/>
                <a:gd name="T53" fmla="*/ 0 h 947"/>
                <a:gd name="T54" fmla="*/ 0 w 238"/>
                <a:gd name="T55" fmla="*/ 0 h 947"/>
                <a:gd name="T56" fmla="*/ 0 w 238"/>
                <a:gd name="T57" fmla="*/ 0 h 947"/>
                <a:gd name="T58" fmla="*/ 0 w 238"/>
                <a:gd name="T59" fmla="*/ 0 h 947"/>
                <a:gd name="T60" fmla="*/ 0 w 238"/>
                <a:gd name="T61" fmla="*/ 0 h 947"/>
                <a:gd name="T62" fmla="*/ 0 w 238"/>
                <a:gd name="T63" fmla="*/ 0 h 947"/>
                <a:gd name="T64" fmla="*/ 0 w 238"/>
                <a:gd name="T65" fmla="*/ 0 h 947"/>
                <a:gd name="T66" fmla="*/ 0 w 238"/>
                <a:gd name="T67" fmla="*/ 0 h 947"/>
                <a:gd name="T68" fmla="*/ 0 w 238"/>
                <a:gd name="T69" fmla="*/ 0 h 94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8"/>
                <a:gd name="T106" fmla="*/ 0 h 947"/>
                <a:gd name="T107" fmla="*/ 238 w 238"/>
                <a:gd name="T108" fmla="*/ 947 h 94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8" h="947">
                  <a:moveTo>
                    <a:pt x="238" y="22"/>
                  </a:moveTo>
                  <a:lnTo>
                    <a:pt x="237" y="21"/>
                  </a:lnTo>
                  <a:lnTo>
                    <a:pt x="233" y="19"/>
                  </a:lnTo>
                  <a:lnTo>
                    <a:pt x="226" y="17"/>
                  </a:lnTo>
                  <a:lnTo>
                    <a:pt x="217" y="14"/>
                  </a:lnTo>
                  <a:lnTo>
                    <a:pt x="206" y="10"/>
                  </a:lnTo>
                  <a:lnTo>
                    <a:pt x="194" y="7"/>
                  </a:lnTo>
                  <a:lnTo>
                    <a:pt x="180" y="4"/>
                  </a:lnTo>
                  <a:lnTo>
                    <a:pt x="164" y="1"/>
                  </a:lnTo>
                  <a:lnTo>
                    <a:pt x="146" y="0"/>
                  </a:lnTo>
                  <a:lnTo>
                    <a:pt x="127" y="0"/>
                  </a:lnTo>
                  <a:lnTo>
                    <a:pt x="108" y="2"/>
                  </a:lnTo>
                  <a:lnTo>
                    <a:pt x="87" y="5"/>
                  </a:lnTo>
                  <a:lnTo>
                    <a:pt x="66" y="11"/>
                  </a:lnTo>
                  <a:lnTo>
                    <a:pt x="44" y="19"/>
                  </a:lnTo>
                  <a:lnTo>
                    <a:pt x="22" y="30"/>
                  </a:lnTo>
                  <a:lnTo>
                    <a:pt x="0" y="45"/>
                  </a:lnTo>
                  <a:lnTo>
                    <a:pt x="0" y="947"/>
                  </a:lnTo>
                  <a:lnTo>
                    <a:pt x="1" y="947"/>
                  </a:lnTo>
                  <a:lnTo>
                    <a:pt x="6" y="947"/>
                  </a:lnTo>
                  <a:lnTo>
                    <a:pt x="13" y="946"/>
                  </a:lnTo>
                  <a:lnTo>
                    <a:pt x="22" y="945"/>
                  </a:lnTo>
                  <a:lnTo>
                    <a:pt x="33" y="943"/>
                  </a:lnTo>
                  <a:lnTo>
                    <a:pt x="47" y="941"/>
                  </a:lnTo>
                  <a:lnTo>
                    <a:pt x="62" y="938"/>
                  </a:lnTo>
                  <a:lnTo>
                    <a:pt x="78" y="934"/>
                  </a:lnTo>
                  <a:lnTo>
                    <a:pt x="96" y="928"/>
                  </a:lnTo>
                  <a:lnTo>
                    <a:pt x="115" y="922"/>
                  </a:lnTo>
                  <a:lnTo>
                    <a:pt x="135" y="915"/>
                  </a:lnTo>
                  <a:lnTo>
                    <a:pt x="155" y="906"/>
                  </a:lnTo>
                  <a:lnTo>
                    <a:pt x="176" y="896"/>
                  </a:lnTo>
                  <a:lnTo>
                    <a:pt x="197" y="884"/>
                  </a:lnTo>
                  <a:lnTo>
                    <a:pt x="217" y="871"/>
                  </a:lnTo>
                  <a:lnTo>
                    <a:pt x="238" y="856"/>
                  </a:lnTo>
                  <a:lnTo>
                    <a:pt x="238" y="2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80" name="Freeform 1153"/>
            <p:cNvSpPr>
              <a:spLocks/>
            </p:cNvSpPr>
            <p:nvPr/>
          </p:nvSpPr>
          <p:spPr bwMode="auto">
            <a:xfrm>
              <a:off x="3927" y="3288"/>
              <a:ext cx="23" cy="89"/>
            </a:xfrm>
            <a:custGeom>
              <a:avLst/>
              <a:gdLst>
                <a:gd name="T0" fmla="*/ 0 w 203"/>
                <a:gd name="T1" fmla="*/ 0 h 799"/>
                <a:gd name="T2" fmla="*/ 0 w 203"/>
                <a:gd name="T3" fmla="*/ 0 h 799"/>
                <a:gd name="T4" fmla="*/ 0 w 203"/>
                <a:gd name="T5" fmla="*/ 0 h 799"/>
                <a:gd name="T6" fmla="*/ 0 w 203"/>
                <a:gd name="T7" fmla="*/ 0 h 799"/>
                <a:gd name="T8" fmla="*/ 0 w 203"/>
                <a:gd name="T9" fmla="*/ 0 h 799"/>
                <a:gd name="T10" fmla="*/ 0 w 203"/>
                <a:gd name="T11" fmla="*/ 0 h 799"/>
                <a:gd name="T12" fmla="*/ 0 w 203"/>
                <a:gd name="T13" fmla="*/ 0 h 799"/>
                <a:gd name="T14" fmla="*/ 0 w 203"/>
                <a:gd name="T15" fmla="*/ 0 h 799"/>
                <a:gd name="T16" fmla="*/ 0 w 203"/>
                <a:gd name="T17" fmla="*/ 0 h 799"/>
                <a:gd name="T18" fmla="*/ 0 w 203"/>
                <a:gd name="T19" fmla="*/ 0 h 799"/>
                <a:gd name="T20" fmla="*/ 0 w 203"/>
                <a:gd name="T21" fmla="*/ 0 h 799"/>
                <a:gd name="T22" fmla="*/ 0 w 203"/>
                <a:gd name="T23" fmla="*/ 0 h 799"/>
                <a:gd name="T24" fmla="*/ 0 w 203"/>
                <a:gd name="T25" fmla="*/ 0 h 799"/>
                <a:gd name="T26" fmla="*/ 0 w 203"/>
                <a:gd name="T27" fmla="*/ 0 h 799"/>
                <a:gd name="T28" fmla="*/ 0 w 203"/>
                <a:gd name="T29" fmla="*/ 0 h 799"/>
                <a:gd name="T30" fmla="*/ 0 w 203"/>
                <a:gd name="T31" fmla="*/ 0 h 799"/>
                <a:gd name="T32" fmla="*/ 0 w 203"/>
                <a:gd name="T33" fmla="*/ 0 h 799"/>
                <a:gd name="T34" fmla="*/ 0 w 203"/>
                <a:gd name="T35" fmla="*/ 0 h 799"/>
                <a:gd name="T36" fmla="*/ 0 w 203"/>
                <a:gd name="T37" fmla="*/ 0 h 799"/>
                <a:gd name="T38" fmla="*/ 0 w 203"/>
                <a:gd name="T39" fmla="*/ 0 h 799"/>
                <a:gd name="T40" fmla="*/ 0 w 203"/>
                <a:gd name="T41" fmla="*/ 0 h 799"/>
                <a:gd name="T42" fmla="*/ 0 w 203"/>
                <a:gd name="T43" fmla="*/ 0 h 799"/>
                <a:gd name="T44" fmla="*/ 0 w 203"/>
                <a:gd name="T45" fmla="*/ 0 h 799"/>
                <a:gd name="T46" fmla="*/ 0 w 203"/>
                <a:gd name="T47" fmla="*/ 0 h 799"/>
                <a:gd name="T48" fmla="*/ 0 w 203"/>
                <a:gd name="T49" fmla="*/ 0 h 799"/>
                <a:gd name="T50" fmla="*/ 0 w 203"/>
                <a:gd name="T51" fmla="*/ 0 h 799"/>
                <a:gd name="T52" fmla="*/ 0 w 203"/>
                <a:gd name="T53" fmla="*/ 0 h 799"/>
                <a:gd name="T54" fmla="*/ 0 w 203"/>
                <a:gd name="T55" fmla="*/ 0 h 799"/>
                <a:gd name="T56" fmla="*/ 0 w 203"/>
                <a:gd name="T57" fmla="*/ 0 h 799"/>
                <a:gd name="T58" fmla="*/ 0 w 203"/>
                <a:gd name="T59" fmla="*/ 0 h 799"/>
                <a:gd name="T60" fmla="*/ 0 w 203"/>
                <a:gd name="T61" fmla="*/ 0 h 799"/>
                <a:gd name="T62" fmla="*/ 0 w 203"/>
                <a:gd name="T63" fmla="*/ 0 h 799"/>
                <a:gd name="T64" fmla="*/ 0 w 203"/>
                <a:gd name="T65" fmla="*/ 0 h 799"/>
                <a:gd name="T66" fmla="*/ 0 w 203"/>
                <a:gd name="T67" fmla="*/ 0 h 799"/>
                <a:gd name="T68" fmla="*/ 0 w 203"/>
                <a:gd name="T69" fmla="*/ 0 h 7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03"/>
                <a:gd name="T106" fmla="*/ 0 h 799"/>
                <a:gd name="T107" fmla="*/ 203 w 203"/>
                <a:gd name="T108" fmla="*/ 799 h 7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03" h="799">
                  <a:moveTo>
                    <a:pt x="203" y="18"/>
                  </a:moveTo>
                  <a:lnTo>
                    <a:pt x="202" y="17"/>
                  </a:lnTo>
                  <a:lnTo>
                    <a:pt x="199" y="16"/>
                  </a:lnTo>
                  <a:lnTo>
                    <a:pt x="193" y="14"/>
                  </a:lnTo>
                  <a:lnTo>
                    <a:pt x="186" y="11"/>
                  </a:lnTo>
                  <a:lnTo>
                    <a:pt x="177" y="8"/>
                  </a:lnTo>
                  <a:lnTo>
                    <a:pt x="166" y="5"/>
                  </a:lnTo>
                  <a:lnTo>
                    <a:pt x="153" y="3"/>
                  </a:lnTo>
                  <a:lnTo>
                    <a:pt x="140" y="1"/>
                  </a:lnTo>
                  <a:lnTo>
                    <a:pt x="125" y="0"/>
                  </a:lnTo>
                  <a:lnTo>
                    <a:pt x="109" y="0"/>
                  </a:lnTo>
                  <a:lnTo>
                    <a:pt x="92" y="1"/>
                  </a:lnTo>
                  <a:lnTo>
                    <a:pt x="74" y="4"/>
                  </a:lnTo>
                  <a:lnTo>
                    <a:pt x="57" y="9"/>
                  </a:lnTo>
                  <a:lnTo>
                    <a:pt x="37" y="16"/>
                  </a:lnTo>
                  <a:lnTo>
                    <a:pt x="19" y="26"/>
                  </a:lnTo>
                  <a:lnTo>
                    <a:pt x="0" y="38"/>
                  </a:lnTo>
                  <a:lnTo>
                    <a:pt x="0" y="799"/>
                  </a:lnTo>
                  <a:lnTo>
                    <a:pt x="1" y="799"/>
                  </a:lnTo>
                  <a:lnTo>
                    <a:pt x="5" y="799"/>
                  </a:lnTo>
                  <a:lnTo>
                    <a:pt x="11" y="798"/>
                  </a:lnTo>
                  <a:lnTo>
                    <a:pt x="19" y="797"/>
                  </a:lnTo>
                  <a:lnTo>
                    <a:pt x="28" y="796"/>
                  </a:lnTo>
                  <a:lnTo>
                    <a:pt x="41" y="794"/>
                  </a:lnTo>
                  <a:lnTo>
                    <a:pt x="53" y="791"/>
                  </a:lnTo>
                  <a:lnTo>
                    <a:pt x="67" y="786"/>
                  </a:lnTo>
                  <a:lnTo>
                    <a:pt x="82" y="782"/>
                  </a:lnTo>
                  <a:lnTo>
                    <a:pt x="99" y="777"/>
                  </a:lnTo>
                  <a:lnTo>
                    <a:pt x="116" y="771"/>
                  </a:lnTo>
                  <a:lnTo>
                    <a:pt x="133" y="763"/>
                  </a:lnTo>
                  <a:lnTo>
                    <a:pt x="150" y="755"/>
                  </a:lnTo>
                  <a:lnTo>
                    <a:pt x="169" y="745"/>
                  </a:lnTo>
                  <a:lnTo>
                    <a:pt x="186" y="733"/>
                  </a:lnTo>
                  <a:lnTo>
                    <a:pt x="203" y="720"/>
                  </a:lnTo>
                  <a:lnTo>
                    <a:pt x="203" y="1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81" name="Freeform 1154"/>
            <p:cNvSpPr>
              <a:spLocks/>
            </p:cNvSpPr>
            <p:nvPr/>
          </p:nvSpPr>
          <p:spPr bwMode="auto">
            <a:xfrm>
              <a:off x="3928" y="3289"/>
              <a:ext cx="19" cy="72"/>
            </a:xfrm>
            <a:custGeom>
              <a:avLst/>
              <a:gdLst>
                <a:gd name="T0" fmla="*/ 0 w 171"/>
                <a:gd name="T1" fmla="*/ 0 h 650"/>
                <a:gd name="T2" fmla="*/ 0 w 171"/>
                <a:gd name="T3" fmla="*/ 0 h 650"/>
                <a:gd name="T4" fmla="*/ 0 w 171"/>
                <a:gd name="T5" fmla="*/ 0 h 650"/>
                <a:gd name="T6" fmla="*/ 0 w 171"/>
                <a:gd name="T7" fmla="*/ 0 h 650"/>
                <a:gd name="T8" fmla="*/ 0 w 171"/>
                <a:gd name="T9" fmla="*/ 0 h 650"/>
                <a:gd name="T10" fmla="*/ 0 w 171"/>
                <a:gd name="T11" fmla="*/ 0 h 650"/>
                <a:gd name="T12" fmla="*/ 0 w 171"/>
                <a:gd name="T13" fmla="*/ 0 h 650"/>
                <a:gd name="T14" fmla="*/ 0 w 171"/>
                <a:gd name="T15" fmla="*/ 0 h 650"/>
                <a:gd name="T16" fmla="*/ 0 w 171"/>
                <a:gd name="T17" fmla="*/ 0 h 650"/>
                <a:gd name="T18" fmla="*/ 0 w 171"/>
                <a:gd name="T19" fmla="*/ 0 h 650"/>
                <a:gd name="T20" fmla="*/ 0 w 171"/>
                <a:gd name="T21" fmla="*/ 0 h 650"/>
                <a:gd name="T22" fmla="*/ 0 w 171"/>
                <a:gd name="T23" fmla="*/ 0 h 650"/>
                <a:gd name="T24" fmla="*/ 0 w 171"/>
                <a:gd name="T25" fmla="*/ 0 h 650"/>
                <a:gd name="T26" fmla="*/ 0 w 171"/>
                <a:gd name="T27" fmla="*/ 0 h 650"/>
                <a:gd name="T28" fmla="*/ 0 w 171"/>
                <a:gd name="T29" fmla="*/ 0 h 650"/>
                <a:gd name="T30" fmla="*/ 0 w 171"/>
                <a:gd name="T31" fmla="*/ 0 h 650"/>
                <a:gd name="T32" fmla="*/ 0 w 171"/>
                <a:gd name="T33" fmla="*/ 0 h 650"/>
                <a:gd name="T34" fmla="*/ 0 w 171"/>
                <a:gd name="T35" fmla="*/ 0 h 650"/>
                <a:gd name="T36" fmla="*/ 0 w 171"/>
                <a:gd name="T37" fmla="*/ 0 h 650"/>
                <a:gd name="T38" fmla="*/ 0 w 171"/>
                <a:gd name="T39" fmla="*/ 0 h 650"/>
                <a:gd name="T40" fmla="*/ 0 w 171"/>
                <a:gd name="T41" fmla="*/ 0 h 650"/>
                <a:gd name="T42" fmla="*/ 0 w 171"/>
                <a:gd name="T43" fmla="*/ 0 h 650"/>
                <a:gd name="T44" fmla="*/ 0 w 171"/>
                <a:gd name="T45" fmla="*/ 0 h 650"/>
                <a:gd name="T46" fmla="*/ 0 w 171"/>
                <a:gd name="T47" fmla="*/ 0 h 650"/>
                <a:gd name="T48" fmla="*/ 0 w 171"/>
                <a:gd name="T49" fmla="*/ 0 h 650"/>
                <a:gd name="T50" fmla="*/ 0 w 171"/>
                <a:gd name="T51" fmla="*/ 0 h 650"/>
                <a:gd name="T52" fmla="*/ 0 w 171"/>
                <a:gd name="T53" fmla="*/ 0 h 650"/>
                <a:gd name="T54" fmla="*/ 0 w 171"/>
                <a:gd name="T55" fmla="*/ 0 h 650"/>
                <a:gd name="T56" fmla="*/ 0 w 171"/>
                <a:gd name="T57" fmla="*/ 0 h 650"/>
                <a:gd name="T58" fmla="*/ 0 w 171"/>
                <a:gd name="T59" fmla="*/ 0 h 650"/>
                <a:gd name="T60" fmla="*/ 0 w 171"/>
                <a:gd name="T61" fmla="*/ 0 h 650"/>
                <a:gd name="T62" fmla="*/ 0 w 171"/>
                <a:gd name="T63" fmla="*/ 0 h 650"/>
                <a:gd name="T64" fmla="*/ 0 w 171"/>
                <a:gd name="T65" fmla="*/ 0 h 650"/>
                <a:gd name="T66" fmla="*/ 0 w 171"/>
                <a:gd name="T67" fmla="*/ 0 h 650"/>
                <a:gd name="T68" fmla="*/ 0 w 171"/>
                <a:gd name="T69" fmla="*/ 0 h 6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1"/>
                <a:gd name="T106" fmla="*/ 0 h 650"/>
                <a:gd name="T107" fmla="*/ 171 w 171"/>
                <a:gd name="T108" fmla="*/ 650 h 6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1" h="650">
                  <a:moveTo>
                    <a:pt x="171" y="15"/>
                  </a:moveTo>
                  <a:lnTo>
                    <a:pt x="170" y="15"/>
                  </a:lnTo>
                  <a:lnTo>
                    <a:pt x="167" y="13"/>
                  </a:lnTo>
                  <a:lnTo>
                    <a:pt x="163" y="11"/>
                  </a:lnTo>
                  <a:lnTo>
                    <a:pt x="157" y="9"/>
                  </a:lnTo>
                  <a:lnTo>
                    <a:pt x="149" y="7"/>
                  </a:lnTo>
                  <a:lnTo>
                    <a:pt x="139" y="4"/>
                  </a:lnTo>
                  <a:lnTo>
                    <a:pt x="129" y="2"/>
                  </a:lnTo>
                  <a:lnTo>
                    <a:pt x="118" y="0"/>
                  </a:lnTo>
                  <a:lnTo>
                    <a:pt x="105" y="0"/>
                  </a:lnTo>
                  <a:lnTo>
                    <a:pt x="92" y="0"/>
                  </a:lnTo>
                  <a:lnTo>
                    <a:pt x="77" y="1"/>
                  </a:lnTo>
                  <a:lnTo>
                    <a:pt x="63" y="3"/>
                  </a:lnTo>
                  <a:lnTo>
                    <a:pt x="48" y="7"/>
                  </a:lnTo>
                  <a:lnTo>
                    <a:pt x="31" y="13"/>
                  </a:lnTo>
                  <a:lnTo>
                    <a:pt x="16" y="22"/>
                  </a:lnTo>
                  <a:lnTo>
                    <a:pt x="0" y="32"/>
                  </a:lnTo>
                  <a:lnTo>
                    <a:pt x="0" y="650"/>
                  </a:lnTo>
                  <a:lnTo>
                    <a:pt x="1" y="650"/>
                  </a:lnTo>
                  <a:lnTo>
                    <a:pt x="4" y="650"/>
                  </a:lnTo>
                  <a:lnTo>
                    <a:pt x="9" y="649"/>
                  </a:lnTo>
                  <a:lnTo>
                    <a:pt x="16" y="648"/>
                  </a:lnTo>
                  <a:lnTo>
                    <a:pt x="24" y="647"/>
                  </a:lnTo>
                  <a:lnTo>
                    <a:pt x="34" y="645"/>
                  </a:lnTo>
                  <a:lnTo>
                    <a:pt x="45" y="642"/>
                  </a:lnTo>
                  <a:lnTo>
                    <a:pt x="57" y="640"/>
                  </a:lnTo>
                  <a:lnTo>
                    <a:pt x="69" y="636"/>
                  </a:lnTo>
                  <a:lnTo>
                    <a:pt x="82" y="632"/>
                  </a:lnTo>
                  <a:lnTo>
                    <a:pt x="97" y="627"/>
                  </a:lnTo>
                  <a:lnTo>
                    <a:pt x="112" y="621"/>
                  </a:lnTo>
                  <a:lnTo>
                    <a:pt x="126" y="614"/>
                  </a:lnTo>
                  <a:lnTo>
                    <a:pt x="141" y="606"/>
                  </a:lnTo>
                  <a:lnTo>
                    <a:pt x="157" y="595"/>
                  </a:lnTo>
                  <a:lnTo>
                    <a:pt x="171" y="585"/>
                  </a:lnTo>
                  <a:lnTo>
                    <a:pt x="171" y="1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82" name="Freeform 1155"/>
            <p:cNvSpPr>
              <a:spLocks/>
            </p:cNvSpPr>
            <p:nvPr/>
          </p:nvSpPr>
          <p:spPr bwMode="auto">
            <a:xfrm>
              <a:off x="3929" y="3289"/>
              <a:ext cx="15" cy="56"/>
            </a:xfrm>
            <a:custGeom>
              <a:avLst/>
              <a:gdLst>
                <a:gd name="T0" fmla="*/ 0 w 138"/>
                <a:gd name="T1" fmla="*/ 0 h 502"/>
                <a:gd name="T2" fmla="*/ 0 w 138"/>
                <a:gd name="T3" fmla="*/ 0 h 502"/>
                <a:gd name="T4" fmla="*/ 0 w 138"/>
                <a:gd name="T5" fmla="*/ 0 h 502"/>
                <a:gd name="T6" fmla="*/ 0 w 138"/>
                <a:gd name="T7" fmla="*/ 0 h 502"/>
                <a:gd name="T8" fmla="*/ 0 w 138"/>
                <a:gd name="T9" fmla="*/ 0 h 502"/>
                <a:gd name="T10" fmla="*/ 0 w 138"/>
                <a:gd name="T11" fmla="*/ 0 h 502"/>
                <a:gd name="T12" fmla="*/ 0 w 138"/>
                <a:gd name="T13" fmla="*/ 0 h 502"/>
                <a:gd name="T14" fmla="*/ 0 w 138"/>
                <a:gd name="T15" fmla="*/ 0 h 502"/>
                <a:gd name="T16" fmla="*/ 0 w 138"/>
                <a:gd name="T17" fmla="*/ 0 h 502"/>
                <a:gd name="T18" fmla="*/ 0 w 138"/>
                <a:gd name="T19" fmla="*/ 0 h 502"/>
                <a:gd name="T20" fmla="*/ 0 w 138"/>
                <a:gd name="T21" fmla="*/ 0 h 502"/>
                <a:gd name="T22" fmla="*/ 0 w 138"/>
                <a:gd name="T23" fmla="*/ 0 h 502"/>
                <a:gd name="T24" fmla="*/ 0 w 138"/>
                <a:gd name="T25" fmla="*/ 0 h 502"/>
                <a:gd name="T26" fmla="*/ 0 w 138"/>
                <a:gd name="T27" fmla="*/ 0 h 502"/>
                <a:gd name="T28" fmla="*/ 0 w 138"/>
                <a:gd name="T29" fmla="*/ 0 h 502"/>
                <a:gd name="T30" fmla="*/ 0 w 138"/>
                <a:gd name="T31" fmla="*/ 0 h 502"/>
                <a:gd name="T32" fmla="*/ 0 w 138"/>
                <a:gd name="T33" fmla="*/ 0 h 502"/>
                <a:gd name="T34" fmla="*/ 0 w 138"/>
                <a:gd name="T35" fmla="*/ 0 h 502"/>
                <a:gd name="T36" fmla="*/ 0 w 138"/>
                <a:gd name="T37" fmla="*/ 0 h 5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8"/>
                <a:gd name="T58" fmla="*/ 0 h 502"/>
                <a:gd name="T59" fmla="*/ 138 w 138"/>
                <a:gd name="T60" fmla="*/ 502 h 5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8" h="502">
                  <a:moveTo>
                    <a:pt x="138" y="14"/>
                  </a:moveTo>
                  <a:lnTo>
                    <a:pt x="135" y="13"/>
                  </a:lnTo>
                  <a:lnTo>
                    <a:pt x="126" y="8"/>
                  </a:lnTo>
                  <a:lnTo>
                    <a:pt x="113" y="4"/>
                  </a:lnTo>
                  <a:lnTo>
                    <a:pt x="96" y="1"/>
                  </a:lnTo>
                  <a:lnTo>
                    <a:pt x="74" y="0"/>
                  </a:lnTo>
                  <a:lnTo>
                    <a:pt x="51" y="3"/>
                  </a:lnTo>
                  <a:lnTo>
                    <a:pt x="25" y="12"/>
                  </a:lnTo>
                  <a:lnTo>
                    <a:pt x="0" y="26"/>
                  </a:lnTo>
                  <a:lnTo>
                    <a:pt x="0" y="502"/>
                  </a:lnTo>
                  <a:lnTo>
                    <a:pt x="3" y="502"/>
                  </a:lnTo>
                  <a:lnTo>
                    <a:pt x="13" y="501"/>
                  </a:lnTo>
                  <a:lnTo>
                    <a:pt x="28" y="499"/>
                  </a:lnTo>
                  <a:lnTo>
                    <a:pt x="46" y="494"/>
                  </a:lnTo>
                  <a:lnTo>
                    <a:pt x="67" y="488"/>
                  </a:lnTo>
                  <a:lnTo>
                    <a:pt x="91" y="479"/>
                  </a:lnTo>
                  <a:lnTo>
                    <a:pt x="114" y="467"/>
                  </a:lnTo>
                  <a:lnTo>
                    <a:pt x="138" y="450"/>
                  </a:lnTo>
                  <a:lnTo>
                    <a:pt x="138" y="1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83" name="Freeform 1156"/>
            <p:cNvSpPr>
              <a:spLocks/>
            </p:cNvSpPr>
            <p:nvPr/>
          </p:nvSpPr>
          <p:spPr bwMode="auto">
            <a:xfrm>
              <a:off x="3929" y="3290"/>
              <a:ext cx="12" cy="40"/>
            </a:xfrm>
            <a:custGeom>
              <a:avLst/>
              <a:gdLst>
                <a:gd name="T0" fmla="*/ 0 w 104"/>
                <a:gd name="T1" fmla="*/ 0 h 353"/>
                <a:gd name="T2" fmla="*/ 0 w 104"/>
                <a:gd name="T3" fmla="*/ 0 h 353"/>
                <a:gd name="T4" fmla="*/ 0 w 104"/>
                <a:gd name="T5" fmla="*/ 0 h 353"/>
                <a:gd name="T6" fmla="*/ 0 w 104"/>
                <a:gd name="T7" fmla="*/ 0 h 353"/>
                <a:gd name="T8" fmla="*/ 0 w 104"/>
                <a:gd name="T9" fmla="*/ 0 h 353"/>
                <a:gd name="T10" fmla="*/ 0 w 104"/>
                <a:gd name="T11" fmla="*/ 0 h 353"/>
                <a:gd name="T12" fmla="*/ 0 w 104"/>
                <a:gd name="T13" fmla="*/ 0 h 353"/>
                <a:gd name="T14" fmla="*/ 0 w 104"/>
                <a:gd name="T15" fmla="*/ 0 h 353"/>
                <a:gd name="T16" fmla="*/ 0 w 104"/>
                <a:gd name="T17" fmla="*/ 0 h 353"/>
                <a:gd name="T18" fmla="*/ 0 w 104"/>
                <a:gd name="T19" fmla="*/ 0 h 353"/>
                <a:gd name="T20" fmla="*/ 0 w 104"/>
                <a:gd name="T21" fmla="*/ 0 h 353"/>
                <a:gd name="T22" fmla="*/ 0 w 104"/>
                <a:gd name="T23" fmla="*/ 0 h 353"/>
                <a:gd name="T24" fmla="*/ 0 w 104"/>
                <a:gd name="T25" fmla="*/ 0 h 353"/>
                <a:gd name="T26" fmla="*/ 0 w 104"/>
                <a:gd name="T27" fmla="*/ 0 h 353"/>
                <a:gd name="T28" fmla="*/ 0 w 104"/>
                <a:gd name="T29" fmla="*/ 0 h 353"/>
                <a:gd name="T30" fmla="*/ 0 w 104"/>
                <a:gd name="T31" fmla="*/ 0 h 353"/>
                <a:gd name="T32" fmla="*/ 0 w 104"/>
                <a:gd name="T33" fmla="*/ 0 h 353"/>
                <a:gd name="T34" fmla="*/ 0 w 104"/>
                <a:gd name="T35" fmla="*/ 0 h 353"/>
                <a:gd name="T36" fmla="*/ 0 w 104"/>
                <a:gd name="T37" fmla="*/ 0 h 35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353"/>
                <a:gd name="T59" fmla="*/ 104 w 104"/>
                <a:gd name="T60" fmla="*/ 353 h 35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353">
                  <a:moveTo>
                    <a:pt x="104" y="10"/>
                  </a:moveTo>
                  <a:lnTo>
                    <a:pt x="102" y="9"/>
                  </a:lnTo>
                  <a:lnTo>
                    <a:pt x="95" y="6"/>
                  </a:lnTo>
                  <a:lnTo>
                    <a:pt x="85" y="3"/>
                  </a:lnTo>
                  <a:lnTo>
                    <a:pt x="71" y="0"/>
                  </a:lnTo>
                  <a:lnTo>
                    <a:pt x="56" y="0"/>
                  </a:lnTo>
                  <a:lnTo>
                    <a:pt x="38" y="3"/>
                  </a:lnTo>
                  <a:lnTo>
                    <a:pt x="19" y="9"/>
                  </a:lnTo>
                  <a:lnTo>
                    <a:pt x="0" y="20"/>
                  </a:lnTo>
                  <a:lnTo>
                    <a:pt x="0" y="353"/>
                  </a:lnTo>
                  <a:lnTo>
                    <a:pt x="2" y="353"/>
                  </a:lnTo>
                  <a:lnTo>
                    <a:pt x="9" y="352"/>
                  </a:lnTo>
                  <a:lnTo>
                    <a:pt x="21" y="350"/>
                  </a:lnTo>
                  <a:lnTo>
                    <a:pt x="35" y="347"/>
                  </a:lnTo>
                  <a:lnTo>
                    <a:pt x="51" y="343"/>
                  </a:lnTo>
                  <a:lnTo>
                    <a:pt x="68" y="336"/>
                  </a:lnTo>
                  <a:lnTo>
                    <a:pt x="86" y="326"/>
                  </a:lnTo>
                  <a:lnTo>
                    <a:pt x="104" y="313"/>
                  </a:lnTo>
                  <a:lnTo>
                    <a:pt x="104" y="1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84" name="Freeform 1157"/>
            <p:cNvSpPr>
              <a:spLocks/>
            </p:cNvSpPr>
            <p:nvPr/>
          </p:nvSpPr>
          <p:spPr bwMode="auto">
            <a:xfrm>
              <a:off x="3930" y="3291"/>
              <a:ext cx="8" cy="23"/>
            </a:xfrm>
            <a:custGeom>
              <a:avLst/>
              <a:gdLst>
                <a:gd name="T0" fmla="*/ 0 w 72"/>
                <a:gd name="T1" fmla="*/ 0 h 204"/>
                <a:gd name="T2" fmla="*/ 0 w 72"/>
                <a:gd name="T3" fmla="*/ 0 h 204"/>
                <a:gd name="T4" fmla="*/ 0 w 72"/>
                <a:gd name="T5" fmla="*/ 0 h 204"/>
                <a:gd name="T6" fmla="*/ 0 w 72"/>
                <a:gd name="T7" fmla="*/ 0 h 204"/>
                <a:gd name="T8" fmla="*/ 0 w 72"/>
                <a:gd name="T9" fmla="*/ 0 h 204"/>
                <a:gd name="T10" fmla="*/ 0 w 72"/>
                <a:gd name="T11" fmla="*/ 0 h 204"/>
                <a:gd name="T12" fmla="*/ 0 w 72"/>
                <a:gd name="T13" fmla="*/ 0 h 204"/>
                <a:gd name="T14" fmla="*/ 0 w 72"/>
                <a:gd name="T15" fmla="*/ 0 h 204"/>
                <a:gd name="T16" fmla="*/ 0 w 72"/>
                <a:gd name="T17" fmla="*/ 0 h 204"/>
                <a:gd name="T18" fmla="*/ 0 w 72"/>
                <a:gd name="T19" fmla="*/ 0 h 204"/>
                <a:gd name="T20" fmla="*/ 0 w 72"/>
                <a:gd name="T21" fmla="*/ 0 h 204"/>
                <a:gd name="T22" fmla="*/ 0 w 72"/>
                <a:gd name="T23" fmla="*/ 0 h 204"/>
                <a:gd name="T24" fmla="*/ 0 w 72"/>
                <a:gd name="T25" fmla="*/ 0 h 204"/>
                <a:gd name="T26" fmla="*/ 0 w 72"/>
                <a:gd name="T27" fmla="*/ 0 h 204"/>
                <a:gd name="T28" fmla="*/ 0 w 72"/>
                <a:gd name="T29" fmla="*/ 0 h 204"/>
                <a:gd name="T30" fmla="*/ 0 w 72"/>
                <a:gd name="T31" fmla="*/ 0 h 204"/>
                <a:gd name="T32" fmla="*/ 0 w 72"/>
                <a:gd name="T33" fmla="*/ 0 h 204"/>
                <a:gd name="T34" fmla="*/ 0 w 72"/>
                <a:gd name="T35" fmla="*/ 0 h 204"/>
                <a:gd name="T36" fmla="*/ 0 w 72"/>
                <a:gd name="T37" fmla="*/ 0 h 20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04"/>
                <a:gd name="T59" fmla="*/ 72 w 72"/>
                <a:gd name="T60" fmla="*/ 204 h 20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04">
                  <a:moveTo>
                    <a:pt x="72" y="6"/>
                  </a:moveTo>
                  <a:lnTo>
                    <a:pt x="69" y="5"/>
                  </a:lnTo>
                  <a:lnTo>
                    <a:pt x="65" y="4"/>
                  </a:lnTo>
                  <a:lnTo>
                    <a:pt x="58" y="2"/>
                  </a:lnTo>
                  <a:lnTo>
                    <a:pt x="49" y="0"/>
                  </a:lnTo>
                  <a:lnTo>
                    <a:pt x="39" y="0"/>
                  </a:lnTo>
                  <a:lnTo>
                    <a:pt x="27" y="1"/>
                  </a:lnTo>
                  <a:lnTo>
                    <a:pt x="13" y="6"/>
                  </a:lnTo>
                  <a:lnTo>
                    <a:pt x="0" y="13"/>
                  </a:lnTo>
                  <a:lnTo>
                    <a:pt x="0" y="204"/>
                  </a:lnTo>
                  <a:lnTo>
                    <a:pt x="2" y="204"/>
                  </a:lnTo>
                  <a:lnTo>
                    <a:pt x="6" y="203"/>
                  </a:lnTo>
                  <a:lnTo>
                    <a:pt x="15" y="202"/>
                  </a:lnTo>
                  <a:lnTo>
                    <a:pt x="24" y="200"/>
                  </a:lnTo>
                  <a:lnTo>
                    <a:pt x="35" y="197"/>
                  </a:lnTo>
                  <a:lnTo>
                    <a:pt x="47" y="192"/>
                  </a:lnTo>
                  <a:lnTo>
                    <a:pt x="59" y="185"/>
                  </a:lnTo>
                  <a:lnTo>
                    <a:pt x="72" y="177"/>
                  </a:lnTo>
                  <a:lnTo>
                    <a:pt x="72" y="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85" name="Freeform 1158"/>
            <p:cNvSpPr>
              <a:spLocks/>
            </p:cNvSpPr>
            <p:nvPr/>
          </p:nvSpPr>
          <p:spPr bwMode="auto">
            <a:xfrm>
              <a:off x="4025" y="3357"/>
              <a:ext cx="12" cy="11"/>
            </a:xfrm>
            <a:custGeom>
              <a:avLst/>
              <a:gdLst>
                <a:gd name="T0" fmla="*/ 0 w 104"/>
                <a:gd name="T1" fmla="*/ 0 h 104"/>
                <a:gd name="T2" fmla="*/ 0 w 104"/>
                <a:gd name="T3" fmla="*/ 0 h 104"/>
                <a:gd name="T4" fmla="*/ 0 w 104"/>
                <a:gd name="T5" fmla="*/ 0 h 104"/>
                <a:gd name="T6" fmla="*/ 0 w 104"/>
                <a:gd name="T7" fmla="*/ 0 h 104"/>
                <a:gd name="T8" fmla="*/ 0 w 104"/>
                <a:gd name="T9" fmla="*/ 0 h 104"/>
                <a:gd name="T10" fmla="*/ 0 w 104"/>
                <a:gd name="T11" fmla="*/ 0 h 104"/>
                <a:gd name="T12" fmla="*/ 0 w 104"/>
                <a:gd name="T13" fmla="*/ 0 h 104"/>
                <a:gd name="T14" fmla="*/ 0 w 104"/>
                <a:gd name="T15" fmla="*/ 0 h 104"/>
                <a:gd name="T16" fmla="*/ 0 w 104"/>
                <a:gd name="T17" fmla="*/ 0 h 104"/>
                <a:gd name="T18" fmla="*/ 0 w 104"/>
                <a:gd name="T19" fmla="*/ 0 h 104"/>
                <a:gd name="T20" fmla="*/ 0 w 104"/>
                <a:gd name="T21" fmla="*/ 0 h 104"/>
                <a:gd name="T22" fmla="*/ 0 w 104"/>
                <a:gd name="T23" fmla="*/ 0 h 104"/>
                <a:gd name="T24" fmla="*/ 0 w 104"/>
                <a:gd name="T25" fmla="*/ 0 h 104"/>
                <a:gd name="T26" fmla="*/ 0 w 104"/>
                <a:gd name="T27" fmla="*/ 0 h 104"/>
                <a:gd name="T28" fmla="*/ 0 w 104"/>
                <a:gd name="T29" fmla="*/ 0 h 104"/>
                <a:gd name="T30" fmla="*/ 0 w 104"/>
                <a:gd name="T31" fmla="*/ 0 h 104"/>
                <a:gd name="T32" fmla="*/ 0 w 104"/>
                <a:gd name="T33" fmla="*/ 0 h 104"/>
                <a:gd name="T34" fmla="*/ 0 w 104"/>
                <a:gd name="T35" fmla="*/ 0 h 104"/>
                <a:gd name="T36" fmla="*/ 0 w 104"/>
                <a:gd name="T37" fmla="*/ 0 h 104"/>
                <a:gd name="T38" fmla="*/ 0 w 104"/>
                <a:gd name="T39" fmla="*/ 0 h 104"/>
                <a:gd name="T40" fmla="*/ 0 w 104"/>
                <a:gd name="T41" fmla="*/ 0 h 104"/>
                <a:gd name="T42" fmla="*/ 0 w 104"/>
                <a:gd name="T43" fmla="*/ 0 h 104"/>
                <a:gd name="T44" fmla="*/ 0 w 104"/>
                <a:gd name="T45" fmla="*/ 0 h 104"/>
                <a:gd name="T46" fmla="*/ 0 w 104"/>
                <a:gd name="T47" fmla="*/ 0 h 104"/>
                <a:gd name="T48" fmla="*/ 0 w 104"/>
                <a:gd name="T49" fmla="*/ 0 h 104"/>
                <a:gd name="T50" fmla="*/ 0 w 104"/>
                <a:gd name="T51" fmla="*/ 0 h 104"/>
                <a:gd name="T52" fmla="*/ 0 w 104"/>
                <a:gd name="T53" fmla="*/ 0 h 104"/>
                <a:gd name="T54" fmla="*/ 0 w 104"/>
                <a:gd name="T55" fmla="*/ 0 h 104"/>
                <a:gd name="T56" fmla="*/ 0 w 104"/>
                <a:gd name="T57" fmla="*/ 0 h 104"/>
                <a:gd name="T58" fmla="*/ 0 w 104"/>
                <a:gd name="T59" fmla="*/ 0 h 104"/>
                <a:gd name="T60" fmla="*/ 0 w 104"/>
                <a:gd name="T61" fmla="*/ 0 h 104"/>
                <a:gd name="T62" fmla="*/ 0 w 104"/>
                <a:gd name="T63" fmla="*/ 0 h 104"/>
                <a:gd name="T64" fmla="*/ 0 w 104"/>
                <a:gd name="T65" fmla="*/ 0 h 1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4"/>
                <a:gd name="T100" fmla="*/ 0 h 104"/>
                <a:gd name="T101" fmla="*/ 104 w 104"/>
                <a:gd name="T102" fmla="*/ 104 h 1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4" h="104">
                  <a:moveTo>
                    <a:pt x="52" y="104"/>
                  </a:moveTo>
                  <a:lnTo>
                    <a:pt x="62" y="103"/>
                  </a:lnTo>
                  <a:lnTo>
                    <a:pt x="73" y="100"/>
                  </a:lnTo>
                  <a:lnTo>
                    <a:pt x="81" y="95"/>
                  </a:lnTo>
                  <a:lnTo>
                    <a:pt x="89" y="89"/>
                  </a:lnTo>
                  <a:lnTo>
                    <a:pt x="95" y="81"/>
                  </a:lnTo>
                  <a:lnTo>
                    <a:pt x="100" y="72"/>
                  </a:lnTo>
                  <a:lnTo>
                    <a:pt x="103" y="62"/>
                  </a:lnTo>
                  <a:lnTo>
                    <a:pt x="104" y="52"/>
                  </a:lnTo>
                  <a:lnTo>
                    <a:pt x="103" y="41"/>
                  </a:lnTo>
                  <a:lnTo>
                    <a:pt x="100" y="31"/>
                  </a:lnTo>
                  <a:lnTo>
                    <a:pt x="95" y="22"/>
                  </a:lnTo>
                  <a:lnTo>
                    <a:pt x="89" y="15"/>
                  </a:lnTo>
                  <a:lnTo>
                    <a:pt x="81" y="8"/>
                  </a:lnTo>
                  <a:lnTo>
                    <a:pt x="73" y="4"/>
                  </a:lnTo>
                  <a:lnTo>
                    <a:pt x="62" y="1"/>
                  </a:lnTo>
                  <a:lnTo>
                    <a:pt x="52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6" y="15"/>
                  </a:lnTo>
                  <a:lnTo>
                    <a:pt x="9" y="22"/>
                  </a:lnTo>
                  <a:lnTo>
                    <a:pt x="4" y="31"/>
                  </a:lnTo>
                  <a:lnTo>
                    <a:pt x="1" y="41"/>
                  </a:lnTo>
                  <a:lnTo>
                    <a:pt x="0" y="52"/>
                  </a:lnTo>
                  <a:lnTo>
                    <a:pt x="1" y="62"/>
                  </a:lnTo>
                  <a:lnTo>
                    <a:pt x="4" y="72"/>
                  </a:lnTo>
                  <a:lnTo>
                    <a:pt x="9" y="81"/>
                  </a:lnTo>
                  <a:lnTo>
                    <a:pt x="16" y="89"/>
                  </a:lnTo>
                  <a:lnTo>
                    <a:pt x="24" y="95"/>
                  </a:lnTo>
                  <a:lnTo>
                    <a:pt x="32" y="100"/>
                  </a:lnTo>
                  <a:lnTo>
                    <a:pt x="42" y="103"/>
                  </a:lnTo>
                  <a:lnTo>
                    <a:pt x="52" y="10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86" name="Freeform 1159"/>
            <p:cNvSpPr>
              <a:spLocks/>
            </p:cNvSpPr>
            <p:nvPr/>
          </p:nvSpPr>
          <p:spPr bwMode="auto">
            <a:xfrm>
              <a:off x="3990" y="3357"/>
              <a:ext cx="6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5" y="52"/>
                  </a:moveTo>
                  <a:lnTo>
                    <a:pt x="35" y="50"/>
                  </a:lnTo>
                  <a:lnTo>
                    <a:pt x="44" y="44"/>
                  </a:lnTo>
                  <a:lnTo>
                    <a:pt x="50" y="36"/>
                  </a:lnTo>
                  <a:lnTo>
                    <a:pt x="52" y="25"/>
                  </a:lnTo>
                  <a:lnTo>
                    <a:pt x="50" y="15"/>
                  </a:lnTo>
                  <a:lnTo>
                    <a:pt x="44" y="7"/>
                  </a:lnTo>
                  <a:lnTo>
                    <a:pt x="35" y="2"/>
                  </a:lnTo>
                  <a:lnTo>
                    <a:pt x="25" y="0"/>
                  </a:lnTo>
                  <a:lnTo>
                    <a:pt x="15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6"/>
                  </a:lnTo>
                  <a:lnTo>
                    <a:pt x="7" y="44"/>
                  </a:lnTo>
                  <a:lnTo>
                    <a:pt x="15" y="50"/>
                  </a:lnTo>
                  <a:lnTo>
                    <a:pt x="25" y="5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87" name="Freeform 1160"/>
            <p:cNvSpPr>
              <a:spLocks/>
            </p:cNvSpPr>
            <p:nvPr/>
          </p:nvSpPr>
          <p:spPr bwMode="auto">
            <a:xfrm>
              <a:off x="4000" y="3357"/>
              <a:ext cx="5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7" y="52"/>
                  </a:moveTo>
                  <a:lnTo>
                    <a:pt x="37" y="50"/>
                  </a:lnTo>
                  <a:lnTo>
                    <a:pt x="45" y="45"/>
                  </a:lnTo>
                  <a:lnTo>
                    <a:pt x="50" y="37"/>
                  </a:lnTo>
                  <a:lnTo>
                    <a:pt x="52" y="26"/>
                  </a:lnTo>
                  <a:lnTo>
                    <a:pt x="50" y="16"/>
                  </a:lnTo>
                  <a:lnTo>
                    <a:pt x="45" y="8"/>
                  </a:lnTo>
                  <a:lnTo>
                    <a:pt x="37" y="2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8" y="45"/>
                  </a:lnTo>
                  <a:lnTo>
                    <a:pt x="17" y="50"/>
                  </a:lnTo>
                  <a:lnTo>
                    <a:pt x="27" y="5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88" name="Freeform 1161"/>
            <p:cNvSpPr>
              <a:spLocks/>
            </p:cNvSpPr>
            <p:nvPr/>
          </p:nvSpPr>
          <p:spPr bwMode="auto">
            <a:xfrm>
              <a:off x="3961" y="3278"/>
              <a:ext cx="16" cy="79"/>
            </a:xfrm>
            <a:custGeom>
              <a:avLst/>
              <a:gdLst>
                <a:gd name="T0" fmla="*/ 0 w 148"/>
                <a:gd name="T1" fmla="*/ 0 h 712"/>
                <a:gd name="T2" fmla="*/ 0 w 148"/>
                <a:gd name="T3" fmla="*/ 0 h 712"/>
                <a:gd name="T4" fmla="*/ 0 w 148"/>
                <a:gd name="T5" fmla="*/ 0 h 712"/>
                <a:gd name="T6" fmla="*/ 0 w 148"/>
                <a:gd name="T7" fmla="*/ 0 h 712"/>
                <a:gd name="T8" fmla="*/ 0 w 148"/>
                <a:gd name="T9" fmla="*/ 0 h 712"/>
                <a:gd name="T10" fmla="*/ 0 w 148"/>
                <a:gd name="T11" fmla="*/ 0 h 712"/>
                <a:gd name="T12" fmla="*/ 0 w 148"/>
                <a:gd name="T13" fmla="*/ 0 h 712"/>
                <a:gd name="T14" fmla="*/ 0 w 148"/>
                <a:gd name="T15" fmla="*/ 0 h 712"/>
                <a:gd name="T16" fmla="*/ 0 w 148"/>
                <a:gd name="T17" fmla="*/ 0 h 712"/>
                <a:gd name="T18" fmla="*/ 0 w 148"/>
                <a:gd name="T19" fmla="*/ 0 h 712"/>
                <a:gd name="T20" fmla="*/ 0 w 148"/>
                <a:gd name="T21" fmla="*/ 0 h 712"/>
                <a:gd name="T22" fmla="*/ 0 w 148"/>
                <a:gd name="T23" fmla="*/ 0 h 712"/>
                <a:gd name="T24" fmla="*/ 0 w 148"/>
                <a:gd name="T25" fmla="*/ 0 h 712"/>
                <a:gd name="T26" fmla="*/ 0 w 148"/>
                <a:gd name="T27" fmla="*/ 0 h 712"/>
                <a:gd name="T28" fmla="*/ 0 w 148"/>
                <a:gd name="T29" fmla="*/ 0 h 712"/>
                <a:gd name="T30" fmla="*/ 0 w 148"/>
                <a:gd name="T31" fmla="*/ 0 h 712"/>
                <a:gd name="T32" fmla="*/ 0 w 148"/>
                <a:gd name="T33" fmla="*/ 0 h 712"/>
                <a:gd name="T34" fmla="*/ 0 w 148"/>
                <a:gd name="T35" fmla="*/ 0 h 712"/>
                <a:gd name="T36" fmla="*/ 0 w 148"/>
                <a:gd name="T37" fmla="*/ 0 h 712"/>
                <a:gd name="T38" fmla="*/ 0 w 148"/>
                <a:gd name="T39" fmla="*/ 0 h 712"/>
                <a:gd name="T40" fmla="*/ 0 w 148"/>
                <a:gd name="T41" fmla="*/ 0 h 712"/>
                <a:gd name="T42" fmla="*/ 0 w 148"/>
                <a:gd name="T43" fmla="*/ 0 h 712"/>
                <a:gd name="T44" fmla="*/ 0 w 148"/>
                <a:gd name="T45" fmla="*/ 0 h 712"/>
                <a:gd name="T46" fmla="*/ 0 w 148"/>
                <a:gd name="T47" fmla="*/ 0 h 712"/>
                <a:gd name="T48" fmla="*/ 0 w 148"/>
                <a:gd name="T49" fmla="*/ 0 h 712"/>
                <a:gd name="T50" fmla="*/ 0 w 148"/>
                <a:gd name="T51" fmla="*/ 0 h 71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8"/>
                <a:gd name="T79" fmla="*/ 0 h 712"/>
                <a:gd name="T80" fmla="*/ 148 w 148"/>
                <a:gd name="T81" fmla="*/ 712 h 71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8" h="712">
                  <a:moveTo>
                    <a:pt x="46" y="14"/>
                  </a:moveTo>
                  <a:lnTo>
                    <a:pt x="42" y="29"/>
                  </a:lnTo>
                  <a:lnTo>
                    <a:pt x="32" y="68"/>
                  </a:lnTo>
                  <a:lnTo>
                    <a:pt x="18" y="132"/>
                  </a:lnTo>
                  <a:lnTo>
                    <a:pt x="7" y="217"/>
                  </a:lnTo>
                  <a:lnTo>
                    <a:pt x="0" y="319"/>
                  </a:lnTo>
                  <a:lnTo>
                    <a:pt x="1" y="438"/>
                  </a:lnTo>
                  <a:lnTo>
                    <a:pt x="13" y="570"/>
                  </a:lnTo>
                  <a:lnTo>
                    <a:pt x="41" y="712"/>
                  </a:lnTo>
                  <a:lnTo>
                    <a:pt x="143" y="707"/>
                  </a:lnTo>
                  <a:lnTo>
                    <a:pt x="139" y="685"/>
                  </a:lnTo>
                  <a:lnTo>
                    <a:pt x="128" y="628"/>
                  </a:lnTo>
                  <a:lnTo>
                    <a:pt x="116" y="543"/>
                  </a:lnTo>
                  <a:lnTo>
                    <a:pt x="105" y="439"/>
                  </a:lnTo>
                  <a:lnTo>
                    <a:pt x="99" y="324"/>
                  </a:lnTo>
                  <a:lnTo>
                    <a:pt x="102" y="209"/>
                  </a:lnTo>
                  <a:lnTo>
                    <a:pt x="117" y="100"/>
                  </a:lnTo>
                  <a:lnTo>
                    <a:pt x="148" y="8"/>
                  </a:lnTo>
                  <a:lnTo>
                    <a:pt x="148" y="7"/>
                  </a:lnTo>
                  <a:lnTo>
                    <a:pt x="148" y="5"/>
                  </a:lnTo>
                  <a:lnTo>
                    <a:pt x="146" y="3"/>
                  </a:lnTo>
                  <a:lnTo>
                    <a:pt x="140" y="0"/>
                  </a:lnTo>
                  <a:lnTo>
                    <a:pt x="127" y="0"/>
                  </a:lnTo>
                  <a:lnTo>
                    <a:pt x="109" y="1"/>
                  </a:lnTo>
                  <a:lnTo>
                    <a:pt x="83" y="6"/>
                  </a:lnTo>
                  <a:lnTo>
                    <a:pt x="46" y="1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89" name="Freeform 1162"/>
            <p:cNvSpPr>
              <a:spLocks/>
            </p:cNvSpPr>
            <p:nvPr/>
          </p:nvSpPr>
          <p:spPr bwMode="auto">
            <a:xfrm>
              <a:off x="4045" y="3268"/>
              <a:ext cx="23" cy="88"/>
            </a:xfrm>
            <a:custGeom>
              <a:avLst/>
              <a:gdLst>
                <a:gd name="T0" fmla="*/ 0 w 201"/>
                <a:gd name="T1" fmla="*/ 0 h 795"/>
                <a:gd name="T2" fmla="*/ 0 w 201"/>
                <a:gd name="T3" fmla="*/ 0 h 795"/>
                <a:gd name="T4" fmla="*/ 0 w 201"/>
                <a:gd name="T5" fmla="*/ 0 h 795"/>
                <a:gd name="T6" fmla="*/ 0 w 201"/>
                <a:gd name="T7" fmla="*/ 0 h 795"/>
                <a:gd name="T8" fmla="*/ 0 w 201"/>
                <a:gd name="T9" fmla="*/ 0 h 795"/>
                <a:gd name="T10" fmla="*/ 0 w 201"/>
                <a:gd name="T11" fmla="*/ 0 h 795"/>
                <a:gd name="T12" fmla="*/ 0 w 201"/>
                <a:gd name="T13" fmla="*/ 0 h 795"/>
                <a:gd name="T14" fmla="*/ 0 w 201"/>
                <a:gd name="T15" fmla="*/ 0 h 795"/>
                <a:gd name="T16" fmla="*/ 0 w 201"/>
                <a:gd name="T17" fmla="*/ 0 h 795"/>
                <a:gd name="T18" fmla="*/ 0 w 201"/>
                <a:gd name="T19" fmla="*/ 0 h 795"/>
                <a:gd name="T20" fmla="*/ 0 w 201"/>
                <a:gd name="T21" fmla="*/ 0 h 795"/>
                <a:gd name="T22" fmla="*/ 0 w 201"/>
                <a:gd name="T23" fmla="*/ 0 h 795"/>
                <a:gd name="T24" fmla="*/ 0 w 201"/>
                <a:gd name="T25" fmla="*/ 0 h 795"/>
                <a:gd name="T26" fmla="*/ 0 w 201"/>
                <a:gd name="T27" fmla="*/ 0 h 795"/>
                <a:gd name="T28" fmla="*/ 0 w 201"/>
                <a:gd name="T29" fmla="*/ 0 h 795"/>
                <a:gd name="T30" fmla="*/ 0 w 201"/>
                <a:gd name="T31" fmla="*/ 0 h 795"/>
                <a:gd name="T32" fmla="*/ 0 w 201"/>
                <a:gd name="T33" fmla="*/ 0 h 795"/>
                <a:gd name="T34" fmla="*/ 0 w 201"/>
                <a:gd name="T35" fmla="*/ 0 h 795"/>
                <a:gd name="T36" fmla="*/ 0 w 201"/>
                <a:gd name="T37" fmla="*/ 0 h 79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01"/>
                <a:gd name="T58" fmla="*/ 0 h 795"/>
                <a:gd name="T59" fmla="*/ 201 w 201"/>
                <a:gd name="T60" fmla="*/ 795 h 79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01" h="795">
                  <a:moveTo>
                    <a:pt x="201" y="5"/>
                  </a:moveTo>
                  <a:lnTo>
                    <a:pt x="196" y="10"/>
                  </a:lnTo>
                  <a:lnTo>
                    <a:pt x="183" y="31"/>
                  </a:lnTo>
                  <a:lnTo>
                    <a:pt x="165" y="73"/>
                  </a:lnTo>
                  <a:lnTo>
                    <a:pt x="148" y="140"/>
                  </a:lnTo>
                  <a:lnTo>
                    <a:pt x="134" y="240"/>
                  </a:lnTo>
                  <a:lnTo>
                    <a:pt x="127" y="379"/>
                  </a:lnTo>
                  <a:lnTo>
                    <a:pt x="131" y="561"/>
                  </a:lnTo>
                  <a:lnTo>
                    <a:pt x="150" y="795"/>
                  </a:lnTo>
                  <a:lnTo>
                    <a:pt x="37" y="795"/>
                  </a:lnTo>
                  <a:lnTo>
                    <a:pt x="33" y="771"/>
                  </a:lnTo>
                  <a:lnTo>
                    <a:pt x="24" y="707"/>
                  </a:lnTo>
                  <a:lnTo>
                    <a:pt x="13" y="611"/>
                  </a:lnTo>
                  <a:lnTo>
                    <a:pt x="3" y="493"/>
                  </a:lnTo>
                  <a:lnTo>
                    <a:pt x="0" y="363"/>
                  </a:lnTo>
                  <a:lnTo>
                    <a:pt x="7" y="231"/>
                  </a:lnTo>
                  <a:lnTo>
                    <a:pt x="28" y="107"/>
                  </a:lnTo>
                  <a:lnTo>
                    <a:pt x="66" y="0"/>
                  </a:lnTo>
                  <a:lnTo>
                    <a:pt x="201" y="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90" name="Freeform 1163"/>
            <p:cNvSpPr>
              <a:spLocks/>
            </p:cNvSpPr>
            <p:nvPr/>
          </p:nvSpPr>
          <p:spPr bwMode="auto">
            <a:xfrm>
              <a:off x="3961" y="3282"/>
              <a:ext cx="15" cy="69"/>
            </a:xfrm>
            <a:custGeom>
              <a:avLst/>
              <a:gdLst>
                <a:gd name="T0" fmla="*/ 0 w 129"/>
                <a:gd name="T1" fmla="*/ 0 h 622"/>
                <a:gd name="T2" fmla="*/ 0 w 129"/>
                <a:gd name="T3" fmla="*/ 0 h 622"/>
                <a:gd name="T4" fmla="*/ 0 w 129"/>
                <a:gd name="T5" fmla="*/ 0 h 622"/>
                <a:gd name="T6" fmla="*/ 0 w 129"/>
                <a:gd name="T7" fmla="*/ 0 h 622"/>
                <a:gd name="T8" fmla="*/ 0 w 129"/>
                <a:gd name="T9" fmla="*/ 0 h 622"/>
                <a:gd name="T10" fmla="*/ 0 w 129"/>
                <a:gd name="T11" fmla="*/ 0 h 622"/>
                <a:gd name="T12" fmla="*/ 0 w 129"/>
                <a:gd name="T13" fmla="*/ 0 h 622"/>
                <a:gd name="T14" fmla="*/ 0 w 129"/>
                <a:gd name="T15" fmla="*/ 0 h 622"/>
                <a:gd name="T16" fmla="*/ 0 w 129"/>
                <a:gd name="T17" fmla="*/ 0 h 622"/>
                <a:gd name="T18" fmla="*/ 0 w 129"/>
                <a:gd name="T19" fmla="*/ 0 h 622"/>
                <a:gd name="T20" fmla="*/ 0 w 129"/>
                <a:gd name="T21" fmla="*/ 0 h 622"/>
                <a:gd name="T22" fmla="*/ 0 w 129"/>
                <a:gd name="T23" fmla="*/ 0 h 622"/>
                <a:gd name="T24" fmla="*/ 0 w 129"/>
                <a:gd name="T25" fmla="*/ 0 h 622"/>
                <a:gd name="T26" fmla="*/ 0 w 129"/>
                <a:gd name="T27" fmla="*/ 0 h 622"/>
                <a:gd name="T28" fmla="*/ 0 w 129"/>
                <a:gd name="T29" fmla="*/ 0 h 622"/>
                <a:gd name="T30" fmla="*/ 0 w 129"/>
                <a:gd name="T31" fmla="*/ 0 h 622"/>
                <a:gd name="T32" fmla="*/ 0 w 129"/>
                <a:gd name="T33" fmla="*/ 0 h 622"/>
                <a:gd name="T34" fmla="*/ 0 w 129"/>
                <a:gd name="T35" fmla="*/ 0 h 622"/>
                <a:gd name="T36" fmla="*/ 0 w 129"/>
                <a:gd name="T37" fmla="*/ 0 h 622"/>
                <a:gd name="T38" fmla="*/ 0 w 129"/>
                <a:gd name="T39" fmla="*/ 0 h 622"/>
                <a:gd name="T40" fmla="*/ 0 w 129"/>
                <a:gd name="T41" fmla="*/ 0 h 622"/>
                <a:gd name="T42" fmla="*/ 0 w 129"/>
                <a:gd name="T43" fmla="*/ 0 h 622"/>
                <a:gd name="T44" fmla="*/ 0 w 129"/>
                <a:gd name="T45" fmla="*/ 0 h 622"/>
                <a:gd name="T46" fmla="*/ 0 w 129"/>
                <a:gd name="T47" fmla="*/ 0 h 622"/>
                <a:gd name="T48" fmla="*/ 0 w 129"/>
                <a:gd name="T49" fmla="*/ 0 h 622"/>
                <a:gd name="T50" fmla="*/ 0 w 129"/>
                <a:gd name="T51" fmla="*/ 0 h 6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9"/>
                <a:gd name="T79" fmla="*/ 0 h 622"/>
                <a:gd name="T80" fmla="*/ 129 w 129"/>
                <a:gd name="T81" fmla="*/ 622 h 62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9" h="622">
                  <a:moveTo>
                    <a:pt x="41" y="12"/>
                  </a:moveTo>
                  <a:lnTo>
                    <a:pt x="37" y="24"/>
                  </a:lnTo>
                  <a:lnTo>
                    <a:pt x="29" y="59"/>
                  </a:lnTo>
                  <a:lnTo>
                    <a:pt x="18" y="115"/>
                  </a:lnTo>
                  <a:lnTo>
                    <a:pt x="6" y="189"/>
                  </a:lnTo>
                  <a:lnTo>
                    <a:pt x="0" y="279"/>
                  </a:lnTo>
                  <a:lnTo>
                    <a:pt x="1" y="382"/>
                  </a:lnTo>
                  <a:lnTo>
                    <a:pt x="11" y="497"/>
                  </a:lnTo>
                  <a:lnTo>
                    <a:pt x="36" y="622"/>
                  </a:lnTo>
                  <a:lnTo>
                    <a:pt x="124" y="617"/>
                  </a:lnTo>
                  <a:lnTo>
                    <a:pt x="120" y="598"/>
                  </a:lnTo>
                  <a:lnTo>
                    <a:pt x="112" y="548"/>
                  </a:lnTo>
                  <a:lnTo>
                    <a:pt x="101" y="473"/>
                  </a:lnTo>
                  <a:lnTo>
                    <a:pt x="92" y="382"/>
                  </a:lnTo>
                  <a:lnTo>
                    <a:pt x="87" y="282"/>
                  </a:lnTo>
                  <a:lnTo>
                    <a:pt x="89" y="182"/>
                  </a:lnTo>
                  <a:lnTo>
                    <a:pt x="102" y="87"/>
                  </a:lnTo>
                  <a:lnTo>
                    <a:pt x="129" y="7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27" y="2"/>
                  </a:lnTo>
                  <a:lnTo>
                    <a:pt x="122" y="0"/>
                  </a:lnTo>
                  <a:lnTo>
                    <a:pt x="112" y="0"/>
                  </a:lnTo>
                  <a:lnTo>
                    <a:pt x="96" y="1"/>
                  </a:lnTo>
                  <a:lnTo>
                    <a:pt x="72" y="5"/>
                  </a:lnTo>
                  <a:lnTo>
                    <a:pt x="41" y="1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91" name="Freeform 1164"/>
            <p:cNvSpPr>
              <a:spLocks/>
            </p:cNvSpPr>
            <p:nvPr/>
          </p:nvSpPr>
          <p:spPr bwMode="auto">
            <a:xfrm>
              <a:off x="3962" y="3287"/>
              <a:ext cx="12" cy="59"/>
            </a:xfrm>
            <a:custGeom>
              <a:avLst/>
              <a:gdLst>
                <a:gd name="T0" fmla="*/ 0 w 110"/>
                <a:gd name="T1" fmla="*/ 0 h 531"/>
                <a:gd name="T2" fmla="*/ 0 w 110"/>
                <a:gd name="T3" fmla="*/ 0 h 531"/>
                <a:gd name="T4" fmla="*/ 0 w 110"/>
                <a:gd name="T5" fmla="*/ 0 h 531"/>
                <a:gd name="T6" fmla="*/ 0 w 110"/>
                <a:gd name="T7" fmla="*/ 0 h 531"/>
                <a:gd name="T8" fmla="*/ 0 w 110"/>
                <a:gd name="T9" fmla="*/ 0 h 531"/>
                <a:gd name="T10" fmla="*/ 0 w 110"/>
                <a:gd name="T11" fmla="*/ 0 h 531"/>
                <a:gd name="T12" fmla="*/ 0 w 110"/>
                <a:gd name="T13" fmla="*/ 0 h 531"/>
                <a:gd name="T14" fmla="*/ 0 w 110"/>
                <a:gd name="T15" fmla="*/ 0 h 531"/>
                <a:gd name="T16" fmla="*/ 0 w 110"/>
                <a:gd name="T17" fmla="*/ 0 h 531"/>
                <a:gd name="T18" fmla="*/ 0 w 110"/>
                <a:gd name="T19" fmla="*/ 0 h 531"/>
                <a:gd name="T20" fmla="*/ 0 w 110"/>
                <a:gd name="T21" fmla="*/ 0 h 531"/>
                <a:gd name="T22" fmla="*/ 0 w 110"/>
                <a:gd name="T23" fmla="*/ 0 h 531"/>
                <a:gd name="T24" fmla="*/ 0 w 110"/>
                <a:gd name="T25" fmla="*/ 0 h 531"/>
                <a:gd name="T26" fmla="*/ 0 w 110"/>
                <a:gd name="T27" fmla="*/ 0 h 531"/>
                <a:gd name="T28" fmla="*/ 0 w 110"/>
                <a:gd name="T29" fmla="*/ 0 h 531"/>
                <a:gd name="T30" fmla="*/ 0 w 110"/>
                <a:gd name="T31" fmla="*/ 0 h 531"/>
                <a:gd name="T32" fmla="*/ 0 w 110"/>
                <a:gd name="T33" fmla="*/ 0 h 531"/>
                <a:gd name="T34" fmla="*/ 0 w 110"/>
                <a:gd name="T35" fmla="*/ 0 h 531"/>
                <a:gd name="T36" fmla="*/ 0 w 110"/>
                <a:gd name="T37" fmla="*/ 0 h 531"/>
                <a:gd name="T38" fmla="*/ 0 w 110"/>
                <a:gd name="T39" fmla="*/ 0 h 531"/>
                <a:gd name="T40" fmla="*/ 0 w 110"/>
                <a:gd name="T41" fmla="*/ 0 h 531"/>
                <a:gd name="T42" fmla="*/ 0 w 110"/>
                <a:gd name="T43" fmla="*/ 0 h 531"/>
                <a:gd name="T44" fmla="*/ 0 w 110"/>
                <a:gd name="T45" fmla="*/ 0 h 531"/>
                <a:gd name="T46" fmla="*/ 0 w 110"/>
                <a:gd name="T47" fmla="*/ 0 h 531"/>
                <a:gd name="T48" fmla="*/ 0 w 110"/>
                <a:gd name="T49" fmla="*/ 0 h 531"/>
                <a:gd name="T50" fmla="*/ 0 w 110"/>
                <a:gd name="T51" fmla="*/ 0 h 5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0"/>
                <a:gd name="T79" fmla="*/ 0 h 531"/>
                <a:gd name="T80" fmla="*/ 110 w 110"/>
                <a:gd name="T81" fmla="*/ 531 h 53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0" h="531">
                  <a:moveTo>
                    <a:pt x="35" y="10"/>
                  </a:moveTo>
                  <a:lnTo>
                    <a:pt x="32" y="20"/>
                  </a:lnTo>
                  <a:lnTo>
                    <a:pt x="24" y="50"/>
                  </a:lnTo>
                  <a:lnTo>
                    <a:pt x="15" y="98"/>
                  </a:lnTo>
                  <a:lnTo>
                    <a:pt x="5" y="160"/>
                  </a:lnTo>
                  <a:lnTo>
                    <a:pt x="0" y="237"/>
                  </a:lnTo>
                  <a:lnTo>
                    <a:pt x="1" y="326"/>
                  </a:lnTo>
                  <a:lnTo>
                    <a:pt x="10" y="424"/>
                  </a:lnTo>
                  <a:lnTo>
                    <a:pt x="31" y="531"/>
                  </a:lnTo>
                  <a:lnTo>
                    <a:pt x="106" y="525"/>
                  </a:lnTo>
                  <a:lnTo>
                    <a:pt x="103" y="510"/>
                  </a:lnTo>
                  <a:lnTo>
                    <a:pt x="96" y="467"/>
                  </a:lnTo>
                  <a:lnTo>
                    <a:pt x="87" y="404"/>
                  </a:lnTo>
                  <a:lnTo>
                    <a:pt x="79" y="326"/>
                  </a:lnTo>
                  <a:lnTo>
                    <a:pt x="74" y="241"/>
                  </a:lnTo>
                  <a:lnTo>
                    <a:pt x="76" y="155"/>
                  </a:lnTo>
                  <a:lnTo>
                    <a:pt x="87" y="74"/>
                  </a:lnTo>
                  <a:lnTo>
                    <a:pt x="110" y="6"/>
                  </a:lnTo>
                  <a:lnTo>
                    <a:pt x="110" y="5"/>
                  </a:lnTo>
                  <a:lnTo>
                    <a:pt x="110" y="4"/>
                  </a:lnTo>
                  <a:lnTo>
                    <a:pt x="108" y="2"/>
                  </a:lnTo>
                  <a:lnTo>
                    <a:pt x="104" y="0"/>
                  </a:lnTo>
                  <a:lnTo>
                    <a:pt x="95" y="0"/>
                  </a:lnTo>
                  <a:lnTo>
                    <a:pt x="82" y="1"/>
                  </a:lnTo>
                  <a:lnTo>
                    <a:pt x="62" y="4"/>
                  </a:lnTo>
                  <a:lnTo>
                    <a:pt x="35" y="1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92" name="Freeform 1165"/>
            <p:cNvSpPr>
              <a:spLocks/>
            </p:cNvSpPr>
            <p:nvPr/>
          </p:nvSpPr>
          <p:spPr bwMode="auto">
            <a:xfrm>
              <a:off x="3963" y="3292"/>
              <a:ext cx="10" cy="48"/>
            </a:xfrm>
            <a:custGeom>
              <a:avLst/>
              <a:gdLst>
                <a:gd name="T0" fmla="*/ 0 w 92"/>
                <a:gd name="T1" fmla="*/ 0 h 438"/>
                <a:gd name="T2" fmla="*/ 0 w 92"/>
                <a:gd name="T3" fmla="*/ 0 h 438"/>
                <a:gd name="T4" fmla="*/ 0 w 92"/>
                <a:gd name="T5" fmla="*/ 0 h 438"/>
                <a:gd name="T6" fmla="*/ 0 w 92"/>
                <a:gd name="T7" fmla="*/ 0 h 438"/>
                <a:gd name="T8" fmla="*/ 0 w 92"/>
                <a:gd name="T9" fmla="*/ 0 h 438"/>
                <a:gd name="T10" fmla="*/ 0 w 92"/>
                <a:gd name="T11" fmla="*/ 0 h 438"/>
                <a:gd name="T12" fmla="*/ 0 w 92"/>
                <a:gd name="T13" fmla="*/ 0 h 438"/>
                <a:gd name="T14" fmla="*/ 0 w 92"/>
                <a:gd name="T15" fmla="*/ 0 h 438"/>
                <a:gd name="T16" fmla="*/ 0 w 92"/>
                <a:gd name="T17" fmla="*/ 0 h 438"/>
                <a:gd name="T18" fmla="*/ 0 w 92"/>
                <a:gd name="T19" fmla="*/ 0 h 438"/>
                <a:gd name="T20" fmla="*/ 0 w 92"/>
                <a:gd name="T21" fmla="*/ 0 h 438"/>
                <a:gd name="T22" fmla="*/ 0 w 92"/>
                <a:gd name="T23" fmla="*/ 0 h 438"/>
                <a:gd name="T24" fmla="*/ 0 w 92"/>
                <a:gd name="T25" fmla="*/ 0 h 438"/>
                <a:gd name="T26" fmla="*/ 0 w 92"/>
                <a:gd name="T27" fmla="*/ 0 h 438"/>
                <a:gd name="T28" fmla="*/ 0 w 92"/>
                <a:gd name="T29" fmla="*/ 0 h 438"/>
                <a:gd name="T30" fmla="*/ 0 w 92"/>
                <a:gd name="T31" fmla="*/ 0 h 438"/>
                <a:gd name="T32" fmla="*/ 0 w 92"/>
                <a:gd name="T33" fmla="*/ 0 h 438"/>
                <a:gd name="T34" fmla="*/ 0 w 92"/>
                <a:gd name="T35" fmla="*/ 0 h 438"/>
                <a:gd name="T36" fmla="*/ 0 w 92"/>
                <a:gd name="T37" fmla="*/ 0 h 438"/>
                <a:gd name="T38" fmla="*/ 0 w 92"/>
                <a:gd name="T39" fmla="*/ 0 h 438"/>
                <a:gd name="T40" fmla="*/ 0 w 92"/>
                <a:gd name="T41" fmla="*/ 0 h 438"/>
                <a:gd name="T42" fmla="*/ 0 w 92"/>
                <a:gd name="T43" fmla="*/ 0 h 438"/>
                <a:gd name="T44" fmla="*/ 0 w 92"/>
                <a:gd name="T45" fmla="*/ 0 h 438"/>
                <a:gd name="T46" fmla="*/ 0 w 92"/>
                <a:gd name="T47" fmla="*/ 0 h 438"/>
                <a:gd name="T48" fmla="*/ 0 w 92"/>
                <a:gd name="T49" fmla="*/ 0 h 438"/>
                <a:gd name="T50" fmla="*/ 0 w 92"/>
                <a:gd name="T51" fmla="*/ 0 h 4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2"/>
                <a:gd name="T79" fmla="*/ 0 h 438"/>
                <a:gd name="T80" fmla="*/ 92 w 92"/>
                <a:gd name="T81" fmla="*/ 438 h 43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2" h="438">
                  <a:moveTo>
                    <a:pt x="29" y="8"/>
                  </a:moveTo>
                  <a:lnTo>
                    <a:pt x="26" y="16"/>
                  </a:lnTo>
                  <a:lnTo>
                    <a:pt x="20" y="42"/>
                  </a:lnTo>
                  <a:lnTo>
                    <a:pt x="12" y="81"/>
                  </a:lnTo>
                  <a:lnTo>
                    <a:pt x="4" y="133"/>
                  </a:lnTo>
                  <a:lnTo>
                    <a:pt x="0" y="196"/>
                  </a:lnTo>
                  <a:lnTo>
                    <a:pt x="0" y="270"/>
                  </a:lnTo>
                  <a:lnTo>
                    <a:pt x="9" y="351"/>
                  </a:lnTo>
                  <a:lnTo>
                    <a:pt x="25" y="438"/>
                  </a:lnTo>
                  <a:lnTo>
                    <a:pt x="88" y="435"/>
                  </a:lnTo>
                  <a:lnTo>
                    <a:pt x="85" y="422"/>
                  </a:lnTo>
                  <a:lnTo>
                    <a:pt x="79" y="386"/>
                  </a:lnTo>
                  <a:lnTo>
                    <a:pt x="72" y="334"/>
                  </a:lnTo>
                  <a:lnTo>
                    <a:pt x="65" y="270"/>
                  </a:lnTo>
                  <a:lnTo>
                    <a:pt x="61" y="199"/>
                  </a:lnTo>
                  <a:lnTo>
                    <a:pt x="63" y="129"/>
                  </a:lnTo>
                  <a:lnTo>
                    <a:pt x="73" y="61"/>
                  </a:lnTo>
                  <a:lnTo>
                    <a:pt x="92" y="5"/>
                  </a:lnTo>
                  <a:lnTo>
                    <a:pt x="92" y="4"/>
                  </a:lnTo>
                  <a:lnTo>
                    <a:pt x="92" y="3"/>
                  </a:lnTo>
                  <a:lnTo>
                    <a:pt x="90" y="1"/>
                  </a:lnTo>
                  <a:lnTo>
                    <a:pt x="87" y="0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51" y="3"/>
                  </a:lnTo>
                  <a:lnTo>
                    <a:pt x="29" y="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93" name="Freeform 1166"/>
            <p:cNvSpPr>
              <a:spLocks/>
            </p:cNvSpPr>
            <p:nvPr/>
          </p:nvSpPr>
          <p:spPr bwMode="auto">
            <a:xfrm>
              <a:off x="3963" y="3296"/>
              <a:ext cx="8" cy="39"/>
            </a:xfrm>
            <a:custGeom>
              <a:avLst/>
              <a:gdLst>
                <a:gd name="T0" fmla="*/ 0 w 73"/>
                <a:gd name="T1" fmla="*/ 0 h 347"/>
                <a:gd name="T2" fmla="*/ 0 w 73"/>
                <a:gd name="T3" fmla="*/ 0 h 347"/>
                <a:gd name="T4" fmla="*/ 0 w 73"/>
                <a:gd name="T5" fmla="*/ 0 h 347"/>
                <a:gd name="T6" fmla="*/ 0 w 73"/>
                <a:gd name="T7" fmla="*/ 0 h 347"/>
                <a:gd name="T8" fmla="*/ 0 w 73"/>
                <a:gd name="T9" fmla="*/ 0 h 347"/>
                <a:gd name="T10" fmla="*/ 0 w 73"/>
                <a:gd name="T11" fmla="*/ 0 h 347"/>
                <a:gd name="T12" fmla="*/ 0 w 73"/>
                <a:gd name="T13" fmla="*/ 0 h 347"/>
                <a:gd name="T14" fmla="*/ 0 w 73"/>
                <a:gd name="T15" fmla="*/ 0 h 347"/>
                <a:gd name="T16" fmla="*/ 0 w 73"/>
                <a:gd name="T17" fmla="*/ 0 h 347"/>
                <a:gd name="T18" fmla="*/ 0 w 73"/>
                <a:gd name="T19" fmla="*/ 0 h 347"/>
                <a:gd name="T20" fmla="*/ 0 w 73"/>
                <a:gd name="T21" fmla="*/ 0 h 347"/>
                <a:gd name="T22" fmla="*/ 0 w 73"/>
                <a:gd name="T23" fmla="*/ 0 h 347"/>
                <a:gd name="T24" fmla="*/ 0 w 73"/>
                <a:gd name="T25" fmla="*/ 0 h 347"/>
                <a:gd name="T26" fmla="*/ 0 w 73"/>
                <a:gd name="T27" fmla="*/ 0 h 347"/>
                <a:gd name="T28" fmla="*/ 0 w 73"/>
                <a:gd name="T29" fmla="*/ 0 h 347"/>
                <a:gd name="T30" fmla="*/ 0 w 73"/>
                <a:gd name="T31" fmla="*/ 0 h 347"/>
                <a:gd name="T32" fmla="*/ 0 w 73"/>
                <a:gd name="T33" fmla="*/ 0 h 347"/>
                <a:gd name="T34" fmla="*/ 0 w 73"/>
                <a:gd name="T35" fmla="*/ 0 h 347"/>
                <a:gd name="T36" fmla="*/ 0 w 73"/>
                <a:gd name="T37" fmla="*/ 0 h 347"/>
                <a:gd name="T38" fmla="*/ 0 w 73"/>
                <a:gd name="T39" fmla="*/ 0 h 347"/>
                <a:gd name="T40" fmla="*/ 0 w 73"/>
                <a:gd name="T41" fmla="*/ 0 h 347"/>
                <a:gd name="T42" fmla="*/ 0 w 73"/>
                <a:gd name="T43" fmla="*/ 0 h 347"/>
                <a:gd name="T44" fmla="*/ 0 w 73"/>
                <a:gd name="T45" fmla="*/ 0 h 347"/>
                <a:gd name="T46" fmla="*/ 0 w 73"/>
                <a:gd name="T47" fmla="*/ 0 h 347"/>
                <a:gd name="T48" fmla="*/ 0 w 73"/>
                <a:gd name="T49" fmla="*/ 0 h 347"/>
                <a:gd name="T50" fmla="*/ 0 w 73"/>
                <a:gd name="T51" fmla="*/ 0 h 34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3"/>
                <a:gd name="T79" fmla="*/ 0 h 347"/>
                <a:gd name="T80" fmla="*/ 73 w 73"/>
                <a:gd name="T81" fmla="*/ 347 h 34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3" h="347">
                  <a:moveTo>
                    <a:pt x="23" y="7"/>
                  </a:moveTo>
                  <a:lnTo>
                    <a:pt x="21" y="14"/>
                  </a:lnTo>
                  <a:lnTo>
                    <a:pt x="16" y="33"/>
                  </a:lnTo>
                  <a:lnTo>
                    <a:pt x="10" y="64"/>
                  </a:lnTo>
                  <a:lnTo>
                    <a:pt x="4" y="105"/>
                  </a:lnTo>
                  <a:lnTo>
                    <a:pt x="0" y="155"/>
                  </a:lnTo>
                  <a:lnTo>
                    <a:pt x="0" y="213"/>
                  </a:lnTo>
                  <a:lnTo>
                    <a:pt x="7" y="278"/>
                  </a:lnTo>
                  <a:lnTo>
                    <a:pt x="20" y="347"/>
                  </a:lnTo>
                  <a:lnTo>
                    <a:pt x="70" y="344"/>
                  </a:lnTo>
                  <a:lnTo>
                    <a:pt x="68" y="334"/>
                  </a:lnTo>
                  <a:lnTo>
                    <a:pt x="63" y="305"/>
                  </a:lnTo>
                  <a:lnTo>
                    <a:pt x="56" y="265"/>
                  </a:lnTo>
                  <a:lnTo>
                    <a:pt x="51" y="213"/>
                  </a:lnTo>
                  <a:lnTo>
                    <a:pt x="48" y="158"/>
                  </a:lnTo>
                  <a:lnTo>
                    <a:pt x="50" y="101"/>
                  </a:lnTo>
                  <a:lnTo>
                    <a:pt x="57" y="49"/>
                  </a:lnTo>
                  <a:lnTo>
                    <a:pt x="73" y="4"/>
                  </a:lnTo>
                  <a:lnTo>
                    <a:pt x="73" y="2"/>
                  </a:lnTo>
                  <a:lnTo>
                    <a:pt x="72" y="1"/>
                  </a:lnTo>
                  <a:lnTo>
                    <a:pt x="69" y="0"/>
                  </a:lnTo>
                  <a:lnTo>
                    <a:pt x="63" y="0"/>
                  </a:lnTo>
                  <a:lnTo>
                    <a:pt x="53" y="1"/>
                  </a:lnTo>
                  <a:lnTo>
                    <a:pt x="41" y="3"/>
                  </a:lnTo>
                  <a:lnTo>
                    <a:pt x="23" y="7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94" name="Freeform 1167"/>
            <p:cNvSpPr>
              <a:spLocks/>
            </p:cNvSpPr>
            <p:nvPr/>
          </p:nvSpPr>
          <p:spPr bwMode="auto">
            <a:xfrm>
              <a:off x="3964" y="3301"/>
              <a:ext cx="6" cy="28"/>
            </a:xfrm>
            <a:custGeom>
              <a:avLst/>
              <a:gdLst>
                <a:gd name="T0" fmla="*/ 0 w 52"/>
                <a:gd name="T1" fmla="*/ 0 h 256"/>
                <a:gd name="T2" fmla="*/ 0 w 52"/>
                <a:gd name="T3" fmla="*/ 0 h 256"/>
                <a:gd name="T4" fmla="*/ 0 w 52"/>
                <a:gd name="T5" fmla="*/ 0 h 256"/>
                <a:gd name="T6" fmla="*/ 0 w 52"/>
                <a:gd name="T7" fmla="*/ 0 h 256"/>
                <a:gd name="T8" fmla="*/ 0 w 52"/>
                <a:gd name="T9" fmla="*/ 0 h 256"/>
                <a:gd name="T10" fmla="*/ 0 w 52"/>
                <a:gd name="T11" fmla="*/ 0 h 256"/>
                <a:gd name="T12" fmla="*/ 0 w 52"/>
                <a:gd name="T13" fmla="*/ 0 h 256"/>
                <a:gd name="T14" fmla="*/ 0 w 52"/>
                <a:gd name="T15" fmla="*/ 0 h 256"/>
                <a:gd name="T16" fmla="*/ 0 w 52"/>
                <a:gd name="T17" fmla="*/ 0 h 256"/>
                <a:gd name="T18" fmla="*/ 0 w 52"/>
                <a:gd name="T19" fmla="*/ 0 h 256"/>
                <a:gd name="T20" fmla="*/ 0 w 52"/>
                <a:gd name="T21" fmla="*/ 0 h 256"/>
                <a:gd name="T22" fmla="*/ 0 w 52"/>
                <a:gd name="T23" fmla="*/ 0 h 256"/>
                <a:gd name="T24" fmla="*/ 0 w 52"/>
                <a:gd name="T25" fmla="*/ 0 h 256"/>
                <a:gd name="T26" fmla="*/ 0 w 52"/>
                <a:gd name="T27" fmla="*/ 0 h 256"/>
                <a:gd name="T28" fmla="*/ 0 w 52"/>
                <a:gd name="T29" fmla="*/ 0 h 256"/>
                <a:gd name="T30" fmla="*/ 0 w 52"/>
                <a:gd name="T31" fmla="*/ 0 h 256"/>
                <a:gd name="T32" fmla="*/ 0 w 52"/>
                <a:gd name="T33" fmla="*/ 0 h 256"/>
                <a:gd name="T34" fmla="*/ 0 w 52"/>
                <a:gd name="T35" fmla="*/ 0 h 256"/>
                <a:gd name="T36" fmla="*/ 0 w 52"/>
                <a:gd name="T37" fmla="*/ 0 h 256"/>
                <a:gd name="T38" fmla="*/ 0 w 52"/>
                <a:gd name="T39" fmla="*/ 0 h 256"/>
                <a:gd name="T40" fmla="*/ 0 w 52"/>
                <a:gd name="T41" fmla="*/ 0 h 256"/>
                <a:gd name="T42" fmla="*/ 0 w 52"/>
                <a:gd name="T43" fmla="*/ 0 h 256"/>
                <a:gd name="T44" fmla="*/ 0 w 52"/>
                <a:gd name="T45" fmla="*/ 0 h 256"/>
                <a:gd name="T46" fmla="*/ 0 w 52"/>
                <a:gd name="T47" fmla="*/ 0 h 256"/>
                <a:gd name="T48" fmla="*/ 0 w 52"/>
                <a:gd name="T49" fmla="*/ 0 h 256"/>
                <a:gd name="T50" fmla="*/ 0 w 52"/>
                <a:gd name="T51" fmla="*/ 0 h 2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2"/>
                <a:gd name="T79" fmla="*/ 0 h 256"/>
                <a:gd name="T80" fmla="*/ 52 w 52"/>
                <a:gd name="T81" fmla="*/ 256 h 2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2" h="256">
                  <a:moveTo>
                    <a:pt x="16" y="5"/>
                  </a:moveTo>
                  <a:lnTo>
                    <a:pt x="15" y="10"/>
                  </a:lnTo>
                  <a:lnTo>
                    <a:pt x="11" y="24"/>
                  </a:lnTo>
                  <a:lnTo>
                    <a:pt x="6" y="47"/>
                  </a:lnTo>
                  <a:lnTo>
                    <a:pt x="2" y="77"/>
                  </a:lnTo>
                  <a:lnTo>
                    <a:pt x="0" y="115"/>
                  </a:lnTo>
                  <a:lnTo>
                    <a:pt x="0" y="157"/>
                  </a:lnTo>
                  <a:lnTo>
                    <a:pt x="4" y="205"/>
                  </a:lnTo>
                  <a:lnTo>
                    <a:pt x="14" y="256"/>
                  </a:lnTo>
                  <a:lnTo>
                    <a:pt x="50" y="254"/>
                  </a:lnTo>
                  <a:lnTo>
                    <a:pt x="49" y="247"/>
                  </a:lnTo>
                  <a:lnTo>
                    <a:pt x="45" y="226"/>
                  </a:lnTo>
                  <a:lnTo>
                    <a:pt x="41" y="195"/>
                  </a:lnTo>
                  <a:lnTo>
                    <a:pt x="37" y="157"/>
                  </a:lnTo>
                  <a:lnTo>
                    <a:pt x="35" y="116"/>
                  </a:lnTo>
                  <a:lnTo>
                    <a:pt x="36" y="74"/>
                  </a:lnTo>
                  <a:lnTo>
                    <a:pt x="41" y="3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39" y="0"/>
                  </a:lnTo>
                  <a:lnTo>
                    <a:pt x="29" y="2"/>
                  </a:lnTo>
                  <a:lnTo>
                    <a:pt x="16" y="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95" name="Freeform 1168"/>
            <p:cNvSpPr>
              <a:spLocks/>
            </p:cNvSpPr>
            <p:nvPr/>
          </p:nvSpPr>
          <p:spPr bwMode="auto">
            <a:xfrm>
              <a:off x="4046" y="3273"/>
              <a:ext cx="20" cy="77"/>
            </a:xfrm>
            <a:custGeom>
              <a:avLst/>
              <a:gdLst>
                <a:gd name="T0" fmla="*/ 0 w 176"/>
                <a:gd name="T1" fmla="*/ 0 h 693"/>
                <a:gd name="T2" fmla="*/ 0 w 176"/>
                <a:gd name="T3" fmla="*/ 0 h 693"/>
                <a:gd name="T4" fmla="*/ 0 w 176"/>
                <a:gd name="T5" fmla="*/ 0 h 693"/>
                <a:gd name="T6" fmla="*/ 0 w 176"/>
                <a:gd name="T7" fmla="*/ 0 h 693"/>
                <a:gd name="T8" fmla="*/ 0 w 176"/>
                <a:gd name="T9" fmla="*/ 0 h 693"/>
                <a:gd name="T10" fmla="*/ 0 w 176"/>
                <a:gd name="T11" fmla="*/ 0 h 693"/>
                <a:gd name="T12" fmla="*/ 0 w 176"/>
                <a:gd name="T13" fmla="*/ 0 h 693"/>
                <a:gd name="T14" fmla="*/ 0 w 176"/>
                <a:gd name="T15" fmla="*/ 0 h 693"/>
                <a:gd name="T16" fmla="*/ 0 w 176"/>
                <a:gd name="T17" fmla="*/ 0 h 693"/>
                <a:gd name="T18" fmla="*/ 0 w 176"/>
                <a:gd name="T19" fmla="*/ 0 h 693"/>
                <a:gd name="T20" fmla="*/ 0 w 176"/>
                <a:gd name="T21" fmla="*/ 0 h 693"/>
                <a:gd name="T22" fmla="*/ 0 w 176"/>
                <a:gd name="T23" fmla="*/ 0 h 693"/>
                <a:gd name="T24" fmla="*/ 0 w 176"/>
                <a:gd name="T25" fmla="*/ 0 h 693"/>
                <a:gd name="T26" fmla="*/ 0 w 176"/>
                <a:gd name="T27" fmla="*/ 0 h 693"/>
                <a:gd name="T28" fmla="*/ 0 w 176"/>
                <a:gd name="T29" fmla="*/ 0 h 693"/>
                <a:gd name="T30" fmla="*/ 0 w 176"/>
                <a:gd name="T31" fmla="*/ 0 h 693"/>
                <a:gd name="T32" fmla="*/ 0 w 176"/>
                <a:gd name="T33" fmla="*/ 0 h 693"/>
                <a:gd name="T34" fmla="*/ 0 w 176"/>
                <a:gd name="T35" fmla="*/ 0 h 693"/>
                <a:gd name="T36" fmla="*/ 0 w 176"/>
                <a:gd name="T37" fmla="*/ 0 h 6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6"/>
                <a:gd name="T58" fmla="*/ 0 h 693"/>
                <a:gd name="T59" fmla="*/ 176 w 176"/>
                <a:gd name="T60" fmla="*/ 693 h 69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6" h="693">
                  <a:moveTo>
                    <a:pt x="176" y="5"/>
                  </a:moveTo>
                  <a:lnTo>
                    <a:pt x="172" y="10"/>
                  </a:lnTo>
                  <a:lnTo>
                    <a:pt x="159" y="28"/>
                  </a:lnTo>
                  <a:lnTo>
                    <a:pt x="144" y="63"/>
                  </a:lnTo>
                  <a:lnTo>
                    <a:pt x="129" y="123"/>
                  </a:lnTo>
                  <a:lnTo>
                    <a:pt x="117" y="210"/>
                  </a:lnTo>
                  <a:lnTo>
                    <a:pt x="110" y="331"/>
                  </a:lnTo>
                  <a:lnTo>
                    <a:pt x="115" y="490"/>
                  </a:lnTo>
                  <a:lnTo>
                    <a:pt x="131" y="693"/>
                  </a:lnTo>
                  <a:lnTo>
                    <a:pt x="32" y="693"/>
                  </a:lnTo>
                  <a:lnTo>
                    <a:pt x="29" y="673"/>
                  </a:lnTo>
                  <a:lnTo>
                    <a:pt x="20" y="617"/>
                  </a:lnTo>
                  <a:lnTo>
                    <a:pt x="11" y="533"/>
                  </a:lnTo>
                  <a:lnTo>
                    <a:pt x="3" y="430"/>
                  </a:lnTo>
                  <a:lnTo>
                    <a:pt x="0" y="317"/>
                  </a:lnTo>
                  <a:lnTo>
                    <a:pt x="6" y="202"/>
                  </a:lnTo>
                  <a:lnTo>
                    <a:pt x="23" y="93"/>
                  </a:lnTo>
                  <a:lnTo>
                    <a:pt x="57" y="0"/>
                  </a:lnTo>
                  <a:lnTo>
                    <a:pt x="176" y="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96" name="Freeform 1169"/>
            <p:cNvSpPr>
              <a:spLocks/>
            </p:cNvSpPr>
            <p:nvPr/>
          </p:nvSpPr>
          <p:spPr bwMode="auto">
            <a:xfrm>
              <a:off x="4047" y="3279"/>
              <a:ext cx="16" cy="65"/>
            </a:xfrm>
            <a:custGeom>
              <a:avLst/>
              <a:gdLst>
                <a:gd name="T0" fmla="*/ 0 w 149"/>
                <a:gd name="T1" fmla="*/ 0 h 592"/>
                <a:gd name="T2" fmla="*/ 0 w 149"/>
                <a:gd name="T3" fmla="*/ 0 h 592"/>
                <a:gd name="T4" fmla="*/ 0 w 149"/>
                <a:gd name="T5" fmla="*/ 0 h 592"/>
                <a:gd name="T6" fmla="*/ 0 w 149"/>
                <a:gd name="T7" fmla="*/ 0 h 592"/>
                <a:gd name="T8" fmla="*/ 0 w 149"/>
                <a:gd name="T9" fmla="*/ 0 h 592"/>
                <a:gd name="T10" fmla="*/ 0 w 149"/>
                <a:gd name="T11" fmla="*/ 0 h 592"/>
                <a:gd name="T12" fmla="*/ 0 w 149"/>
                <a:gd name="T13" fmla="*/ 0 h 592"/>
                <a:gd name="T14" fmla="*/ 0 w 149"/>
                <a:gd name="T15" fmla="*/ 0 h 592"/>
                <a:gd name="T16" fmla="*/ 0 w 149"/>
                <a:gd name="T17" fmla="*/ 0 h 592"/>
                <a:gd name="T18" fmla="*/ 0 w 149"/>
                <a:gd name="T19" fmla="*/ 0 h 592"/>
                <a:gd name="T20" fmla="*/ 0 w 149"/>
                <a:gd name="T21" fmla="*/ 0 h 592"/>
                <a:gd name="T22" fmla="*/ 0 w 149"/>
                <a:gd name="T23" fmla="*/ 0 h 592"/>
                <a:gd name="T24" fmla="*/ 0 w 149"/>
                <a:gd name="T25" fmla="*/ 0 h 592"/>
                <a:gd name="T26" fmla="*/ 0 w 149"/>
                <a:gd name="T27" fmla="*/ 0 h 592"/>
                <a:gd name="T28" fmla="*/ 0 w 149"/>
                <a:gd name="T29" fmla="*/ 0 h 592"/>
                <a:gd name="T30" fmla="*/ 0 w 149"/>
                <a:gd name="T31" fmla="*/ 0 h 592"/>
                <a:gd name="T32" fmla="*/ 0 w 149"/>
                <a:gd name="T33" fmla="*/ 0 h 592"/>
                <a:gd name="T34" fmla="*/ 0 w 149"/>
                <a:gd name="T35" fmla="*/ 0 h 592"/>
                <a:gd name="T36" fmla="*/ 0 w 149"/>
                <a:gd name="T37" fmla="*/ 0 h 59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9"/>
                <a:gd name="T58" fmla="*/ 0 h 592"/>
                <a:gd name="T59" fmla="*/ 149 w 149"/>
                <a:gd name="T60" fmla="*/ 592 h 59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9" h="592">
                  <a:moveTo>
                    <a:pt x="149" y="4"/>
                  </a:moveTo>
                  <a:lnTo>
                    <a:pt x="145" y="8"/>
                  </a:lnTo>
                  <a:lnTo>
                    <a:pt x="136" y="24"/>
                  </a:lnTo>
                  <a:lnTo>
                    <a:pt x="123" y="54"/>
                  </a:lnTo>
                  <a:lnTo>
                    <a:pt x="110" y="104"/>
                  </a:lnTo>
                  <a:lnTo>
                    <a:pt x="99" y="179"/>
                  </a:lnTo>
                  <a:lnTo>
                    <a:pt x="94" y="282"/>
                  </a:lnTo>
                  <a:lnTo>
                    <a:pt x="97" y="418"/>
                  </a:lnTo>
                  <a:lnTo>
                    <a:pt x="112" y="592"/>
                  </a:lnTo>
                  <a:lnTo>
                    <a:pt x="27" y="592"/>
                  </a:lnTo>
                  <a:lnTo>
                    <a:pt x="24" y="575"/>
                  </a:lnTo>
                  <a:lnTo>
                    <a:pt x="17" y="527"/>
                  </a:lnTo>
                  <a:lnTo>
                    <a:pt x="9" y="455"/>
                  </a:lnTo>
                  <a:lnTo>
                    <a:pt x="2" y="367"/>
                  </a:lnTo>
                  <a:lnTo>
                    <a:pt x="0" y="271"/>
                  </a:lnTo>
                  <a:lnTo>
                    <a:pt x="5" y="173"/>
                  </a:lnTo>
                  <a:lnTo>
                    <a:pt x="20" y="80"/>
                  </a:lnTo>
                  <a:lnTo>
                    <a:pt x="48" y="0"/>
                  </a:lnTo>
                  <a:lnTo>
                    <a:pt x="149" y="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97" name="Freeform 1170"/>
            <p:cNvSpPr>
              <a:spLocks/>
            </p:cNvSpPr>
            <p:nvPr/>
          </p:nvSpPr>
          <p:spPr bwMode="auto">
            <a:xfrm>
              <a:off x="4048" y="3284"/>
              <a:ext cx="13" cy="54"/>
            </a:xfrm>
            <a:custGeom>
              <a:avLst/>
              <a:gdLst>
                <a:gd name="T0" fmla="*/ 0 w 124"/>
                <a:gd name="T1" fmla="*/ 0 h 490"/>
                <a:gd name="T2" fmla="*/ 0 w 124"/>
                <a:gd name="T3" fmla="*/ 0 h 490"/>
                <a:gd name="T4" fmla="*/ 0 w 124"/>
                <a:gd name="T5" fmla="*/ 0 h 490"/>
                <a:gd name="T6" fmla="*/ 0 w 124"/>
                <a:gd name="T7" fmla="*/ 0 h 490"/>
                <a:gd name="T8" fmla="*/ 0 w 124"/>
                <a:gd name="T9" fmla="*/ 0 h 490"/>
                <a:gd name="T10" fmla="*/ 0 w 124"/>
                <a:gd name="T11" fmla="*/ 0 h 490"/>
                <a:gd name="T12" fmla="*/ 0 w 124"/>
                <a:gd name="T13" fmla="*/ 0 h 490"/>
                <a:gd name="T14" fmla="*/ 0 w 124"/>
                <a:gd name="T15" fmla="*/ 0 h 490"/>
                <a:gd name="T16" fmla="*/ 0 w 124"/>
                <a:gd name="T17" fmla="*/ 0 h 490"/>
                <a:gd name="T18" fmla="*/ 0 w 124"/>
                <a:gd name="T19" fmla="*/ 0 h 490"/>
                <a:gd name="T20" fmla="*/ 0 w 124"/>
                <a:gd name="T21" fmla="*/ 0 h 490"/>
                <a:gd name="T22" fmla="*/ 0 w 124"/>
                <a:gd name="T23" fmla="*/ 0 h 490"/>
                <a:gd name="T24" fmla="*/ 0 w 124"/>
                <a:gd name="T25" fmla="*/ 0 h 490"/>
                <a:gd name="T26" fmla="*/ 0 w 124"/>
                <a:gd name="T27" fmla="*/ 0 h 490"/>
                <a:gd name="T28" fmla="*/ 0 w 124"/>
                <a:gd name="T29" fmla="*/ 0 h 490"/>
                <a:gd name="T30" fmla="*/ 0 w 124"/>
                <a:gd name="T31" fmla="*/ 0 h 490"/>
                <a:gd name="T32" fmla="*/ 0 w 124"/>
                <a:gd name="T33" fmla="*/ 0 h 490"/>
                <a:gd name="T34" fmla="*/ 0 w 124"/>
                <a:gd name="T35" fmla="*/ 0 h 490"/>
                <a:gd name="T36" fmla="*/ 0 w 124"/>
                <a:gd name="T37" fmla="*/ 0 h 4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4"/>
                <a:gd name="T58" fmla="*/ 0 h 490"/>
                <a:gd name="T59" fmla="*/ 124 w 124"/>
                <a:gd name="T60" fmla="*/ 490 h 49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4" h="490">
                  <a:moveTo>
                    <a:pt x="124" y="4"/>
                  </a:moveTo>
                  <a:lnTo>
                    <a:pt x="121" y="7"/>
                  </a:lnTo>
                  <a:lnTo>
                    <a:pt x="113" y="21"/>
                  </a:lnTo>
                  <a:lnTo>
                    <a:pt x="103" y="45"/>
                  </a:lnTo>
                  <a:lnTo>
                    <a:pt x="91" y="87"/>
                  </a:lnTo>
                  <a:lnTo>
                    <a:pt x="83" y="148"/>
                  </a:lnTo>
                  <a:lnTo>
                    <a:pt x="79" y="234"/>
                  </a:lnTo>
                  <a:lnTo>
                    <a:pt x="81" y="347"/>
                  </a:lnTo>
                  <a:lnTo>
                    <a:pt x="93" y="490"/>
                  </a:lnTo>
                  <a:lnTo>
                    <a:pt x="23" y="490"/>
                  </a:lnTo>
                  <a:lnTo>
                    <a:pt x="21" y="476"/>
                  </a:lnTo>
                  <a:lnTo>
                    <a:pt x="15" y="436"/>
                  </a:lnTo>
                  <a:lnTo>
                    <a:pt x="8" y="377"/>
                  </a:lnTo>
                  <a:lnTo>
                    <a:pt x="2" y="304"/>
                  </a:lnTo>
                  <a:lnTo>
                    <a:pt x="0" y="224"/>
                  </a:lnTo>
                  <a:lnTo>
                    <a:pt x="4" y="143"/>
                  </a:lnTo>
                  <a:lnTo>
                    <a:pt x="17" y="67"/>
                  </a:lnTo>
                  <a:lnTo>
                    <a:pt x="40" y="0"/>
                  </a:lnTo>
                  <a:lnTo>
                    <a:pt x="124" y="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98" name="Freeform 1171"/>
            <p:cNvSpPr>
              <a:spLocks/>
            </p:cNvSpPr>
            <p:nvPr/>
          </p:nvSpPr>
          <p:spPr bwMode="auto">
            <a:xfrm>
              <a:off x="4048" y="3289"/>
              <a:ext cx="11" cy="43"/>
            </a:xfrm>
            <a:custGeom>
              <a:avLst/>
              <a:gdLst>
                <a:gd name="T0" fmla="*/ 0 w 99"/>
                <a:gd name="T1" fmla="*/ 0 h 389"/>
                <a:gd name="T2" fmla="*/ 0 w 99"/>
                <a:gd name="T3" fmla="*/ 0 h 389"/>
                <a:gd name="T4" fmla="*/ 0 w 99"/>
                <a:gd name="T5" fmla="*/ 0 h 389"/>
                <a:gd name="T6" fmla="*/ 0 w 99"/>
                <a:gd name="T7" fmla="*/ 0 h 389"/>
                <a:gd name="T8" fmla="*/ 0 w 99"/>
                <a:gd name="T9" fmla="*/ 0 h 389"/>
                <a:gd name="T10" fmla="*/ 0 w 99"/>
                <a:gd name="T11" fmla="*/ 0 h 389"/>
                <a:gd name="T12" fmla="*/ 0 w 99"/>
                <a:gd name="T13" fmla="*/ 0 h 389"/>
                <a:gd name="T14" fmla="*/ 0 w 99"/>
                <a:gd name="T15" fmla="*/ 0 h 389"/>
                <a:gd name="T16" fmla="*/ 0 w 99"/>
                <a:gd name="T17" fmla="*/ 0 h 389"/>
                <a:gd name="T18" fmla="*/ 0 w 99"/>
                <a:gd name="T19" fmla="*/ 0 h 389"/>
                <a:gd name="T20" fmla="*/ 0 w 99"/>
                <a:gd name="T21" fmla="*/ 0 h 389"/>
                <a:gd name="T22" fmla="*/ 0 w 99"/>
                <a:gd name="T23" fmla="*/ 0 h 389"/>
                <a:gd name="T24" fmla="*/ 0 w 99"/>
                <a:gd name="T25" fmla="*/ 0 h 389"/>
                <a:gd name="T26" fmla="*/ 0 w 99"/>
                <a:gd name="T27" fmla="*/ 0 h 389"/>
                <a:gd name="T28" fmla="*/ 0 w 99"/>
                <a:gd name="T29" fmla="*/ 0 h 389"/>
                <a:gd name="T30" fmla="*/ 0 w 99"/>
                <a:gd name="T31" fmla="*/ 0 h 389"/>
                <a:gd name="T32" fmla="*/ 0 w 99"/>
                <a:gd name="T33" fmla="*/ 0 h 389"/>
                <a:gd name="T34" fmla="*/ 0 w 99"/>
                <a:gd name="T35" fmla="*/ 0 h 389"/>
                <a:gd name="T36" fmla="*/ 0 w 99"/>
                <a:gd name="T37" fmla="*/ 0 h 38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9"/>
                <a:gd name="T58" fmla="*/ 0 h 389"/>
                <a:gd name="T59" fmla="*/ 99 w 99"/>
                <a:gd name="T60" fmla="*/ 389 h 38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9" h="389">
                  <a:moveTo>
                    <a:pt x="99" y="3"/>
                  </a:moveTo>
                  <a:lnTo>
                    <a:pt x="96" y="6"/>
                  </a:lnTo>
                  <a:lnTo>
                    <a:pt x="89" y="16"/>
                  </a:lnTo>
                  <a:lnTo>
                    <a:pt x="81" y="36"/>
                  </a:lnTo>
                  <a:lnTo>
                    <a:pt x="72" y="69"/>
                  </a:lnTo>
                  <a:lnTo>
                    <a:pt x="66" y="118"/>
                  </a:lnTo>
                  <a:lnTo>
                    <a:pt x="62" y="185"/>
                  </a:lnTo>
                  <a:lnTo>
                    <a:pt x="64" y="275"/>
                  </a:lnTo>
                  <a:lnTo>
                    <a:pt x="73" y="389"/>
                  </a:lnTo>
                  <a:lnTo>
                    <a:pt x="18" y="389"/>
                  </a:lnTo>
                  <a:lnTo>
                    <a:pt x="16" y="378"/>
                  </a:lnTo>
                  <a:lnTo>
                    <a:pt x="11" y="346"/>
                  </a:lnTo>
                  <a:lnTo>
                    <a:pt x="6" y="299"/>
                  </a:lnTo>
                  <a:lnTo>
                    <a:pt x="2" y="242"/>
                  </a:lnTo>
                  <a:lnTo>
                    <a:pt x="0" y="178"/>
                  </a:lnTo>
                  <a:lnTo>
                    <a:pt x="4" y="114"/>
                  </a:lnTo>
                  <a:lnTo>
                    <a:pt x="14" y="52"/>
                  </a:lnTo>
                  <a:lnTo>
                    <a:pt x="32" y="0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99" name="Freeform 1172"/>
            <p:cNvSpPr>
              <a:spLocks/>
            </p:cNvSpPr>
            <p:nvPr/>
          </p:nvSpPr>
          <p:spPr bwMode="auto">
            <a:xfrm>
              <a:off x="4049" y="3295"/>
              <a:ext cx="8" cy="31"/>
            </a:xfrm>
            <a:custGeom>
              <a:avLst/>
              <a:gdLst>
                <a:gd name="T0" fmla="*/ 0 w 72"/>
                <a:gd name="T1" fmla="*/ 0 h 287"/>
                <a:gd name="T2" fmla="*/ 0 w 72"/>
                <a:gd name="T3" fmla="*/ 0 h 287"/>
                <a:gd name="T4" fmla="*/ 0 w 72"/>
                <a:gd name="T5" fmla="*/ 0 h 287"/>
                <a:gd name="T6" fmla="*/ 0 w 72"/>
                <a:gd name="T7" fmla="*/ 0 h 287"/>
                <a:gd name="T8" fmla="*/ 0 w 72"/>
                <a:gd name="T9" fmla="*/ 0 h 287"/>
                <a:gd name="T10" fmla="*/ 0 w 72"/>
                <a:gd name="T11" fmla="*/ 0 h 287"/>
                <a:gd name="T12" fmla="*/ 0 w 72"/>
                <a:gd name="T13" fmla="*/ 0 h 287"/>
                <a:gd name="T14" fmla="*/ 0 w 72"/>
                <a:gd name="T15" fmla="*/ 0 h 287"/>
                <a:gd name="T16" fmla="*/ 0 w 72"/>
                <a:gd name="T17" fmla="*/ 0 h 287"/>
                <a:gd name="T18" fmla="*/ 0 w 72"/>
                <a:gd name="T19" fmla="*/ 0 h 287"/>
                <a:gd name="T20" fmla="*/ 0 w 72"/>
                <a:gd name="T21" fmla="*/ 0 h 287"/>
                <a:gd name="T22" fmla="*/ 0 w 72"/>
                <a:gd name="T23" fmla="*/ 0 h 287"/>
                <a:gd name="T24" fmla="*/ 0 w 72"/>
                <a:gd name="T25" fmla="*/ 0 h 287"/>
                <a:gd name="T26" fmla="*/ 0 w 72"/>
                <a:gd name="T27" fmla="*/ 0 h 287"/>
                <a:gd name="T28" fmla="*/ 0 w 72"/>
                <a:gd name="T29" fmla="*/ 0 h 287"/>
                <a:gd name="T30" fmla="*/ 0 w 72"/>
                <a:gd name="T31" fmla="*/ 0 h 287"/>
                <a:gd name="T32" fmla="*/ 0 w 72"/>
                <a:gd name="T33" fmla="*/ 0 h 287"/>
                <a:gd name="T34" fmla="*/ 0 w 72"/>
                <a:gd name="T35" fmla="*/ 0 h 287"/>
                <a:gd name="T36" fmla="*/ 0 w 72"/>
                <a:gd name="T37" fmla="*/ 0 h 28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87"/>
                <a:gd name="T59" fmla="*/ 72 w 72"/>
                <a:gd name="T60" fmla="*/ 287 h 28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87">
                  <a:moveTo>
                    <a:pt x="72" y="2"/>
                  </a:moveTo>
                  <a:lnTo>
                    <a:pt x="70" y="4"/>
                  </a:lnTo>
                  <a:lnTo>
                    <a:pt x="66" y="12"/>
                  </a:lnTo>
                  <a:lnTo>
                    <a:pt x="59" y="27"/>
                  </a:lnTo>
                  <a:lnTo>
                    <a:pt x="53" y="50"/>
                  </a:lnTo>
                  <a:lnTo>
                    <a:pt x="48" y="87"/>
                  </a:lnTo>
                  <a:lnTo>
                    <a:pt x="46" y="137"/>
                  </a:lnTo>
                  <a:lnTo>
                    <a:pt x="47" y="203"/>
                  </a:lnTo>
                  <a:lnTo>
                    <a:pt x="54" y="287"/>
                  </a:lnTo>
                  <a:lnTo>
                    <a:pt x="13" y="287"/>
                  </a:lnTo>
                  <a:lnTo>
                    <a:pt x="12" y="279"/>
                  </a:lnTo>
                  <a:lnTo>
                    <a:pt x="8" y="255"/>
                  </a:lnTo>
                  <a:lnTo>
                    <a:pt x="4" y="220"/>
                  </a:lnTo>
                  <a:lnTo>
                    <a:pt x="1" y="178"/>
                  </a:lnTo>
                  <a:lnTo>
                    <a:pt x="0" y="131"/>
                  </a:lnTo>
                  <a:lnTo>
                    <a:pt x="2" y="84"/>
                  </a:lnTo>
                  <a:lnTo>
                    <a:pt x="9" y="39"/>
                  </a:lnTo>
                  <a:lnTo>
                    <a:pt x="23" y="0"/>
                  </a:lnTo>
                  <a:lnTo>
                    <a:pt x="72" y="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00" name="Rectangle 1173"/>
            <p:cNvSpPr>
              <a:spLocks noChangeArrowheads="1"/>
            </p:cNvSpPr>
            <p:nvPr/>
          </p:nvSpPr>
          <p:spPr bwMode="auto">
            <a:xfrm>
              <a:off x="3944" y="3287"/>
              <a:ext cx="3" cy="10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01" name="Freeform 1174"/>
            <p:cNvSpPr>
              <a:spLocks/>
            </p:cNvSpPr>
            <p:nvPr/>
          </p:nvSpPr>
          <p:spPr bwMode="auto">
            <a:xfrm>
              <a:off x="3980" y="3285"/>
              <a:ext cx="39" cy="47"/>
            </a:xfrm>
            <a:custGeom>
              <a:avLst/>
              <a:gdLst>
                <a:gd name="T0" fmla="*/ 0 w 354"/>
                <a:gd name="T1" fmla="*/ 0 h 418"/>
                <a:gd name="T2" fmla="*/ 0 w 354"/>
                <a:gd name="T3" fmla="*/ 0 h 418"/>
                <a:gd name="T4" fmla="*/ 0 w 354"/>
                <a:gd name="T5" fmla="*/ 0 h 418"/>
                <a:gd name="T6" fmla="*/ 0 w 354"/>
                <a:gd name="T7" fmla="*/ 0 h 418"/>
                <a:gd name="T8" fmla="*/ 0 w 354"/>
                <a:gd name="T9" fmla="*/ 0 h 418"/>
                <a:gd name="T10" fmla="*/ 0 w 354"/>
                <a:gd name="T11" fmla="*/ 0 h 418"/>
                <a:gd name="T12" fmla="*/ 0 w 354"/>
                <a:gd name="T13" fmla="*/ 0 h 418"/>
                <a:gd name="T14" fmla="*/ 0 w 354"/>
                <a:gd name="T15" fmla="*/ 0 h 418"/>
                <a:gd name="T16" fmla="*/ 0 w 354"/>
                <a:gd name="T17" fmla="*/ 0 h 418"/>
                <a:gd name="T18" fmla="*/ 0 w 354"/>
                <a:gd name="T19" fmla="*/ 0 h 418"/>
                <a:gd name="T20" fmla="*/ 0 w 354"/>
                <a:gd name="T21" fmla="*/ 0 h 418"/>
                <a:gd name="T22" fmla="*/ 0 w 354"/>
                <a:gd name="T23" fmla="*/ 0 h 418"/>
                <a:gd name="T24" fmla="*/ 0 w 354"/>
                <a:gd name="T25" fmla="*/ 0 h 418"/>
                <a:gd name="T26" fmla="*/ 0 w 354"/>
                <a:gd name="T27" fmla="*/ 0 h 418"/>
                <a:gd name="T28" fmla="*/ 0 w 354"/>
                <a:gd name="T29" fmla="*/ 0 h 418"/>
                <a:gd name="T30" fmla="*/ 0 w 354"/>
                <a:gd name="T31" fmla="*/ 0 h 418"/>
                <a:gd name="T32" fmla="*/ 0 w 354"/>
                <a:gd name="T33" fmla="*/ 0 h 418"/>
                <a:gd name="T34" fmla="*/ 0 w 354"/>
                <a:gd name="T35" fmla="*/ 0 h 418"/>
                <a:gd name="T36" fmla="*/ 0 w 354"/>
                <a:gd name="T37" fmla="*/ 0 h 418"/>
                <a:gd name="T38" fmla="*/ 0 w 354"/>
                <a:gd name="T39" fmla="*/ 0 h 418"/>
                <a:gd name="T40" fmla="*/ 0 w 354"/>
                <a:gd name="T41" fmla="*/ 0 h 418"/>
                <a:gd name="T42" fmla="*/ 0 w 354"/>
                <a:gd name="T43" fmla="*/ 0 h 418"/>
                <a:gd name="T44" fmla="*/ 0 w 354"/>
                <a:gd name="T45" fmla="*/ 0 h 418"/>
                <a:gd name="T46" fmla="*/ 0 w 354"/>
                <a:gd name="T47" fmla="*/ 0 h 418"/>
                <a:gd name="T48" fmla="*/ 0 w 354"/>
                <a:gd name="T49" fmla="*/ 0 h 418"/>
                <a:gd name="T50" fmla="*/ 0 w 354"/>
                <a:gd name="T51" fmla="*/ 0 h 418"/>
                <a:gd name="T52" fmla="*/ 0 w 354"/>
                <a:gd name="T53" fmla="*/ 0 h 418"/>
                <a:gd name="T54" fmla="*/ 0 w 354"/>
                <a:gd name="T55" fmla="*/ 0 h 418"/>
                <a:gd name="T56" fmla="*/ 0 w 354"/>
                <a:gd name="T57" fmla="*/ 0 h 418"/>
                <a:gd name="T58" fmla="*/ 0 w 354"/>
                <a:gd name="T59" fmla="*/ 0 h 418"/>
                <a:gd name="T60" fmla="*/ 0 w 354"/>
                <a:gd name="T61" fmla="*/ 0 h 418"/>
                <a:gd name="T62" fmla="*/ 0 w 354"/>
                <a:gd name="T63" fmla="*/ 0 h 418"/>
                <a:gd name="T64" fmla="*/ 0 w 354"/>
                <a:gd name="T65" fmla="*/ 0 h 418"/>
                <a:gd name="T66" fmla="*/ 0 w 354"/>
                <a:gd name="T67" fmla="*/ 0 h 418"/>
                <a:gd name="T68" fmla="*/ 0 w 354"/>
                <a:gd name="T69" fmla="*/ 0 h 418"/>
                <a:gd name="T70" fmla="*/ 0 w 354"/>
                <a:gd name="T71" fmla="*/ 0 h 418"/>
                <a:gd name="T72" fmla="*/ 0 w 354"/>
                <a:gd name="T73" fmla="*/ 0 h 418"/>
                <a:gd name="T74" fmla="*/ 0 w 354"/>
                <a:gd name="T75" fmla="*/ 0 h 418"/>
                <a:gd name="T76" fmla="*/ 0 w 354"/>
                <a:gd name="T77" fmla="*/ 0 h 418"/>
                <a:gd name="T78" fmla="*/ 0 w 354"/>
                <a:gd name="T79" fmla="*/ 0 h 418"/>
                <a:gd name="T80" fmla="*/ 0 w 354"/>
                <a:gd name="T81" fmla="*/ 0 h 418"/>
                <a:gd name="T82" fmla="*/ 0 w 354"/>
                <a:gd name="T83" fmla="*/ 0 h 418"/>
                <a:gd name="T84" fmla="*/ 0 w 354"/>
                <a:gd name="T85" fmla="*/ 0 h 418"/>
                <a:gd name="T86" fmla="*/ 0 w 354"/>
                <a:gd name="T87" fmla="*/ 0 h 418"/>
                <a:gd name="T88" fmla="*/ 0 w 354"/>
                <a:gd name="T89" fmla="*/ 0 h 418"/>
                <a:gd name="T90" fmla="*/ 0 w 354"/>
                <a:gd name="T91" fmla="*/ 0 h 418"/>
                <a:gd name="T92" fmla="*/ 0 w 354"/>
                <a:gd name="T93" fmla="*/ 0 h 418"/>
                <a:gd name="T94" fmla="*/ 0 w 354"/>
                <a:gd name="T95" fmla="*/ 0 h 418"/>
                <a:gd name="T96" fmla="*/ 0 w 354"/>
                <a:gd name="T97" fmla="*/ 0 h 4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4"/>
                <a:gd name="T148" fmla="*/ 0 h 418"/>
                <a:gd name="T149" fmla="*/ 354 w 354"/>
                <a:gd name="T150" fmla="*/ 418 h 4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4" h="418">
                  <a:moveTo>
                    <a:pt x="33" y="39"/>
                  </a:moveTo>
                  <a:lnTo>
                    <a:pt x="30" y="48"/>
                  </a:lnTo>
                  <a:lnTo>
                    <a:pt x="23" y="71"/>
                  </a:lnTo>
                  <a:lnTo>
                    <a:pt x="15" y="107"/>
                  </a:lnTo>
                  <a:lnTo>
                    <a:pt x="7" y="155"/>
                  </a:lnTo>
                  <a:lnTo>
                    <a:pt x="1" y="212"/>
                  </a:lnTo>
                  <a:lnTo>
                    <a:pt x="0" y="276"/>
                  </a:lnTo>
                  <a:lnTo>
                    <a:pt x="6" y="345"/>
                  </a:lnTo>
                  <a:lnTo>
                    <a:pt x="21" y="418"/>
                  </a:lnTo>
                  <a:lnTo>
                    <a:pt x="21" y="415"/>
                  </a:lnTo>
                  <a:lnTo>
                    <a:pt x="21" y="405"/>
                  </a:lnTo>
                  <a:lnTo>
                    <a:pt x="21" y="390"/>
                  </a:lnTo>
                  <a:lnTo>
                    <a:pt x="21" y="372"/>
                  </a:lnTo>
                  <a:lnTo>
                    <a:pt x="23" y="348"/>
                  </a:lnTo>
                  <a:lnTo>
                    <a:pt x="27" y="324"/>
                  </a:lnTo>
                  <a:lnTo>
                    <a:pt x="31" y="296"/>
                  </a:lnTo>
                  <a:lnTo>
                    <a:pt x="37" y="267"/>
                  </a:lnTo>
                  <a:lnTo>
                    <a:pt x="46" y="239"/>
                  </a:lnTo>
                  <a:lnTo>
                    <a:pt x="57" y="211"/>
                  </a:lnTo>
                  <a:lnTo>
                    <a:pt x="70" y="185"/>
                  </a:lnTo>
                  <a:lnTo>
                    <a:pt x="88" y="160"/>
                  </a:lnTo>
                  <a:lnTo>
                    <a:pt x="109" y="139"/>
                  </a:lnTo>
                  <a:lnTo>
                    <a:pt x="133" y="121"/>
                  </a:lnTo>
                  <a:lnTo>
                    <a:pt x="163" y="109"/>
                  </a:lnTo>
                  <a:lnTo>
                    <a:pt x="197" y="102"/>
                  </a:lnTo>
                  <a:lnTo>
                    <a:pt x="199" y="100"/>
                  </a:lnTo>
                  <a:lnTo>
                    <a:pt x="205" y="96"/>
                  </a:lnTo>
                  <a:lnTo>
                    <a:pt x="215" y="88"/>
                  </a:lnTo>
                  <a:lnTo>
                    <a:pt x="231" y="78"/>
                  </a:lnTo>
                  <a:lnTo>
                    <a:pt x="252" y="66"/>
                  </a:lnTo>
                  <a:lnTo>
                    <a:pt x="280" y="52"/>
                  </a:lnTo>
                  <a:lnTo>
                    <a:pt x="314" y="35"/>
                  </a:lnTo>
                  <a:lnTo>
                    <a:pt x="354" y="17"/>
                  </a:lnTo>
                  <a:lnTo>
                    <a:pt x="352" y="16"/>
                  </a:lnTo>
                  <a:lnTo>
                    <a:pt x="346" y="15"/>
                  </a:lnTo>
                  <a:lnTo>
                    <a:pt x="337" y="13"/>
                  </a:lnTo>
                  <a:lnTo>
                    <a:pt x="324" y="11"/>
                  </a:lnTo>
                  <a:lnTo>
                    <a:pt x="308" y="8"/>
                  </a:lnTo>
                  <a:lnTo>
                    <a:pt x="290" y="6"/>
                  </a:lnTo>
                  <a:lnTo>
                    <a:pt x="269" y="4"/>
                  </a:lnTo>
                  <a:lnTo>
                    <a:pt x="246" y="1"/>
                  </a:lnTo>
                  <a:lnTo>
                    <a:pt x="222" y="0"/>
                  </a:lnTo>
                  <a:lnTo>
                    <a:pt x="197" y="1"/>
                  </a:lnTo>
                  <a:lnTo>
                    <a:pt x="170" y="3"/>
                  </a:lnTo>
                  <a:lnTo>
                    <a:pt x="143" y="6"/>
                  </a:lnTo>
                  <a:lnTo>
                    <a:pt x="115" y="11"/>
                  </a:lnTo>
                  <a:lnTo>
                    <a:pt x="87" y="18"/>
                  </a:lnTo>
                  <a:lnTo>
                    <a:pt x="59" y="27"/>
                  </a:lnTo>
                  <a:lnTo>
                    <a:pt x="33" y="39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02" name="Freeform 1175"/>
            <p:cNvSpPr>
              <a:spLocks/>
            </p:cNvSpPr>
            <p:nvPr/>
          </p:nvSpPr>
          <p:spPr bwMode="auto">
            <a:xfrm>
              <a:off x="3925" y="3320"/>
              <a:ext cx="32" cy="8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8"/>
                  </a:lnTo>
                  <a:lnTo>
                    <a:pt x="51" y="12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8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5"/>
                  </a:lnTo>
                  <a:lnTo>
                    <a:pt x="281" y="44"/>
                  </a:lnTo>
                  <a:lnTo>
                    <a:pt x="274" y="42"/>
                  </a:lnTo>
                  <a:lnTo>
                    <a:pt x="263" y="39"/>
                  </a:lnTo>
                  <a:lnTo>
                    <a:pt x="249" y="35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2"/>
                  </a:lnTo>
                  <a:lnTo>
                    <a:pt x="144" y="21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03" name="Freeform 1176"/>
            <p:cNvSpPr>
              <a:spLocks/>
            </p:cNvSpPr>
            <p:nvPr/>
          </p:nvSpPr>
          <p:spPr bwMode="auto">
            <a:xfrm>
              <a:off x="3925" y="3299"/>
              <a:ext cx="32" cy="9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7"/>
                  </a:lnTo>
                  <a:lnTo>
                    <a:pt x="51" y="11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7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4"/>
                  </a:lnTo>
                  <a:lnTo>
                    <a:pt x="281" y="43"/>
                  </a:lnTo>
                  <a:lnTo>
                    <a:pt x="274" y="41"/>
                  </a:lnTo>
                  <a:lnTo>
                    <a:pt x="263" y="38"/>
                  </a:lnTo>
                  <a:lnTo>
                    <a:pt x="249" y="34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1"/>
                  </a:lnTo>
                  <a:lnTo>
                    <a:pt x="144" y="20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04" name="Freeform 1177"/>
            <p:cNvSpPr>
              <a:spLocks/>
            </p:cNvSpPr>
            <p:nvPr/>
          </p:nvSpPr>
          <p:spPr bwMode="auto">
            <a:xfrm>
              <a:off x="3955" y="3289"/>
              <a:ext cx="52" cy="96"/>
            </a:xfrm>
            <a:custGeom>
              <a:avLst/>
              <a:gdLst>
                <a:gd name="T0" fmla="*/ 0 w 469"/>
                <a:gd name="T1" fmla="*/ 0 h 868"/>
                <a:gd name="T2" fmla="*/ 0 w 469"/>
                <a:gd name="T3" fmla="*/ 0 h 868"/>
                <a:gd name="T4" fmla="*/ 0 w 469"/>
                <a:gd name="T5" fmla="*/ 0 h 868"/>
                <a:gd name="T6" fmla="*/ 0 w 469"/>
                <a:gd name="T7" fmla="*/ 0 h 868"/>
                <a:gd name="T8" fmla="*/ 0 w 469"/>
                <a:gd name="T9" fmla="*/ 0 h 868"/>
                <a:gd name="T10" fmla="*/ 0 w 469"/>
                <a:gd name="T11" fmla="*/ 0 h 868"/>
                <a:gd name="T12" fmla="*/ 0 w 469"/>
                <a:gd name="T13" fmla="*/ 0 h 868"/>
                <a:gd name="T14" fmla="*/ 0 w 469"/>
                <a:gd name="T15" fmla="*/ 0 h 868"/>
                <a:gd name="T16" fmla="*/ 0 w 469"/>
                <a:gd name="T17" fmla="*/ 0 h 868"/>
                <a:gd name="T18" fmla="*/ 0 w 469"/>
                <a:gd name="T19" fmla="*/ 0 h 868"/>
                <a:gd name="T20" fmla="*/ 0 w 469"/>
                <a:gd name="T21" fmla="*/ 0 h 868"/>
                <a:gd name="T22" fmla="*/ 0 w 469"/>
                <a:gd name="T23" fmla="*/ 0 h 868"/>
                <a:gd name="T24" fmla="*/ 0 w 469"/>
                <a:gd name="T25" fmla="*/ 0 h 868"/>
                <a:gd name="T26" fmla="*/ 0 w 469"/>
                <a:gd name="T27" fmla="*/ 0 h 868"/>
                <a:gd name="T28" fmla="*/ 0 w 469"/>
                <a:gd name="T29" fmla="*/ 0 h 868"/>
                <a:gd name="T30" fmla="*/ 0 w 469"/>
                <a:gd name="T31" fmla="*/ 0 h 868"/>
                <a:gd name="T32" fmla="*/ 0 w 469"/>
                <a:gd name="T33" fmla="*/ 0 h 868"/>
                <a:gd name="T34" fmla="*/ 0 w 469"/>
                <a:gd name="T35" fmla="*/ 0 h 86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69"/>
                <a:gd name="T55" fmla="*/ 0 h 868"/>
                <a:gd name="T56" fmla="*/ 469 w 469"/>
                <a:gd name="T57" fmla="*/ 868 h 86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69" h="868">
                  <a:moveTo>
                    <a:pt x="0" y="0"/>
                  </a:moveTo>
                  <a:lnTo>
                    <a:pt x="0" y="840"/>
                  </a:lnTo>
                  <a:lnTo>
                    <a:pt x="142" y="868"/>
                  </a:lnTo>
                  <a:lnTo>
                    <a:pt x="136" y="755"/>
                  </a:lnTo>
                  <a:lnTo>
                    <a:pt x="469" y="806"/>
                  </a:lnTo>
                  <a:lnTo>
                    <a:pt x="463" y="761"/>
                  </a:lnTo>
                  <a:lnTo>
                    <a:pt x="232" y="732"/>
                  </a:lnTo>
                  <a:lnTo>
                    <a:pt x="226" y="635"/>
                  </a:lnTo>
                  <a:lnTo>
                    <a:pt x="68" y="635"/>
                  </a:lnTo>
                  <a:lnTo>
                    <a:pt x="64" y="623"/>
                  </a:lnTo>
                  <a:lnTo>
                    <a:pt x="53" y="587"/>
                  </a:lnTo>
                  <a:lnTo>
                    <a:pt x="39" y="530"/>
                  </a:lnTo>
                  <a:lnTo>
                    <a:pt x="25" y="455"/>
                  </a:lnTo>
                  <a:lnTo>
                    <a:pt x="14" y="365"/>
                  </a:lnTo>
                  <a:lnTo>
                    <a:pt x="10" y="262"/>
                  </a:lnTo>
                  <a:lnTo>
                    <a:pt x="19" y="149"/>
                  </a:lnTo>
                  <a:lnTo>
                    <a:pt x="4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05" name="Freeform 1178"/>
            <p:cNvSpPr>
              <a:spLocks/>
            </p:cNvSpPr>
            <p:nvPr/>
          </p:nvSpPr>
          <p:spPr bwMode="auto">
            <a:xfrm>
              <a:off x="3981" y="3267"/>
              <a:ext cx="67" cy="13"/>
            </a:xfrm>
            <a:custGeom>
              <a:avLst/>
              <a:gdLst>
                <a:gd name="T0" fmla="*/ 0 w 604"/>
                <a:gd name="T1" fmla="*/ 0 h 118"/>
                <a:gd name="T2" fmla="*/ 0 w 604"/>
                <a:gd name="T3" fmla="*/ 0 h 118"/>
                <a:gd name="T4" fmla="*/ 0 w 604"/>
                <a:gd name="T5" fmla="*/ 0 h 118"/>
                <a:gd name="T6" fmla="*/ 0 w 604"/>
                <a:gd name="T7" fmla="*/ 0 h 118"/>
                <a:gd name="T8" fmla="*/ 0 w 604"/>
                <a:gd name="T9" fmla="*/ 0 h 118"/>
                <a:gd name="T10" fmla="*/ 0 w 604"/>
                <a:gd name="T11" fmla="*/ 0 h 118"/>
                <a:gd name="T12" fmla="*/ 0 w 604"/>
                <a:gd name="T13" fmla="*/ 0 h 118"/>
                <a:gd name="T14" fmla="*/ 0 w 604"/>
                <a:gd name="T15" fmla="*/ 0 h 118"/>
                <a:gd name="T16" fmla="*/ 0 w 604"/>
                <a:gd name="T17" fmla="*/ 0 h 118"/>
                <a:gd name="T18" fmla="*/ 0 w 604"/>
                <a:gd name="T19" fmla="*/ 0 h 118"/>
                <a:gd name="T20" fmla="*/ 0 w 604"/>
                <a:gd name="T21" fmla="*/ 0 h 118"/>
                <a:gd name="T22" fmla="*/ 0 w 604"/>
                <a:gd name="T23" fmla="*/ 0 h 118"/>
                <a:gd name="T24" fmla="*/ 0 w 604"/>
                <a:gd name="T25" fmla="*/ 0 h 118"/>
                <a:gd name="T26" fmla="*/ 0 w 604"/>
                <a:gd name="T27" fmla="*/ 0 h 118"/>
                <a:gd name="T28" fmla="*/ 0 w 604"/>
                <a:gd name="T29" fmla="*/ 0 h 118"/>
                <a:gd name="T30" fmla="*/ 0 w 604"/>
                <a:gd name="T31" fmla="*/ 0 h 118"/>
                <a:gd name="T32" fmla="*/ 0 w 604"/>
                <a:gd name="T33" fmla="*/ 0 h 118"/>
                <a:gd name="T34" fmla="*/ 0 w 604"/>
                <a:gd name="T35" fmla="*/ 0 h 118"/>
                <a:gd name="T36" fmla="*/ 0 w 604"/>
                <a:gd name="T37" fmla="*/ 0 h 118"/>
                <a:gd name="T38" fmla="*/ 0 w 604"/>
                <a:gd name="T39" fmla="*/ 0 h 118"/>
                <a:gd name="T40" fmla="*/ 0 w 604"/>
                <a:gd name="T41" fmla="*/ 0 h 118"/>
                <a:gd name="T42" fmla="*/ 0 w 604"/>
                <a:gd name="T43" fmla="*/ 0 h 118"/>
                <a:gd name="T44" fmla="*/ 0 w 604"/>
                <a:gd name="T45" fmla="*/ 0 h 118"/>
                <a:gd name="T46" fmla="*/ 0 w 604"/>
                <a:gd name="T47" fmla="*/ 0 h 118"/>
                <a:gd name="T48" fmla="*/ 0 w 604"/>
                <a:gd name="T49" fmla="*/ 0 h 118"/>
                <a:gd name="T50" fmla="*/ 0 w 604"/>
                <a:gd name="T51" fmla="*/ 0 h 118"/>
                <a:gd name="T52" fmla="*/ 0 w 604"/>
                <a:gd name="T53" fmla="*/ 0 h 118"/>
                <a:gd name="T54" fmla="*/ 0 w 604"/>
                <a:gd name="T55" fmla="*/ 0 h 118"/>
                <a:gd name="T56" fmla="*/ 0 w 604"/>
                <a:gd name="T57" fmla="*/ 0 h 118"/>
                <a:gd name="T58" fmla="*/ 0 w 604"/>
                <a:gd name="T59" fmla="*/ 0 h 118"/>
                <a:gd name="T60" fmla="*/ 0 w 604"/>
                <a:gd name="T61" fmla="*/ 0 h 118"/>
                <a:gd name="T62" fmla="*/ 0 w 604"/>
                <a:gd name="T63" fmla="*/ 0 h 118"/>
                <a:gd name="T64" fmla="*/ 0 w 604"/>
                <a:gd name="T65" fmla="*/ 0 h 118"/>
                <a:gd name="T66" fmla="*/ 0 w 604"/>
                <a:gd name="T67" fmla="*/ 0 h 118"/>
                <a:gd name="T68" fmla="*/ 0 w 604"/>
                <a:gd name="T69" fmla="*/ 0 h 1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04"/>
                <a:gd name="T106" fmla="*/ 0 h 118"/>
                <a:gd name="T107" fmla="*/ 604 w 604"/>
                <a:gd name="T108" fmla="*/ 118 h 1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04" h="118">
                  <a:moveTo>
                    <a:pt x="0" y="118"/>
                  </a:moveTo>
                  <a:lnTo>
                    <a:pt x="3" y="117"/>
                  </a:lnTo>
                  <a:lnTo>
                    <a:pt x="14" y="113"/>
                  </a:lnTo>
                  <a:lnTo>
                    <a:pt x="29" y="108"/>
                  </a:lnTo>
                  <a:lnTo>
                    <a:pt x="50" y="101"/>
                  </a:lnTo>
                  <a:lnTo>
                    <a:pt x="77" y="93"/>
                  </a:lnTo>
                  <a:lnTo>
                    <a:pt x="107" y="85"/>
                  </a:lnTo>
                  <a:lnTo>
                    <a:pt x="143" y="76"/>
                  </a:lnTo>
                  <a:lnTo>
                    <a:pt x="181" y="69"/>
                  </a:lnTo>
                  <a:lnTo>
                    <a:pt x="224" y="62"/>
                  </a:lnTo>
                  <a:lnTo>
                    <a:pt x="270" y="57"/>
                  </a:lnTo>
                  <a:lnTo>
                    <a:pt x="319" y="53"/>
                  </a:lnTo>
                  <a:lnTo>
                    <a:pt x="369" y="52"/>
                  </a:lnTo>
                  <a:lnTo>
                    <a:pt x="422" y="53"/>
                  </a:lnTo>
                  <a:lnTo>
                    <a:pt x="476" y="58"/>
                  </a:lnTo>
                  <a:lnTo>
                    <a:pt x="531" y="66"/>
                  </a:lnTo>
                  <a:lnTo>
                    <a:pt x="587" y="78"/>
                  </a:lnTo>
                  <a:lnTo>
                    <a:pt x="604" y="0"/>
                  </a:lnTo>
                  <a:lnTo>
                    <a:pt x="600" y="0"/>
                  </a:lnTo>
                  <a:lnTo>
                    <a:pt x="587" y="0"/>
                  </a:lnTo>
                  <a:lnTo>
                    <a:pt x="566" y="0"/>
                  </a:lnTo>
                  <a:lnTo>
                    <a:pt x="540" y="1"/>
                  </a:lnTo>
                  <a:lnTo>
                    <a:pt x="507" y="2"/>
                  </a:lnTo>
                  <a:lnTo>
                    <a:pt x="470" y="3"/>
                  </a:lnTo>
                  <a:lnTo>
                    <a:pt x="428" y="6"/>
                  </a:lnTo>
                  <a:lnTo>
                    <a:pt x="383" y="8"/>
                  </a:lnTo>
                  <a:lnTo>
                    <a:pt x="335" y="12"/>
                  </a:lnTo>
                  <a:lnTo>
                    <a:pt x="285" y="16"/>
                  </a:lnTo>
                  <a:lnTo>
                    <a:pt x="235" y="21"/>
                  </a:lnTo>
                  <a:lnTo>
                    <a:pt x="186" y="28"/>
                  </a:lnTo>
                  <a:lnTo>
                    <a:pt x="136" y="36"/>
                  </a:lnTo>
                  <a:lnTo>
                    <a:pt x="88" y="45"/>
                  </a:lnTo>
                  <a:lnTo>
                    <a:pt x="42" y="55"/>
                  </a:lnTo>
                  <a:lnTo>
                    <a:pt x="0" y="67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06" name="Freeform 1179"/>
            <p:cNvSpPr>
              <a:spLocks/>
            </p:cNvSpPr>
            <p:nvPr/>
          </p:nvSpPr>
          <p:spPr bwMode="auto">
            <a:xfrm>
              <a:off x="3942" y="3387"/>
              <a:ext cx="113" cy="38"/>
            </a:xfrm>
            <a:custGeom>
              <a:avLst/>
              <a:gdLst>
                <a:gd name="T0" fmla="*/ 0 w 1017"/>
                <a:gd name="T1" fmla="*/ 0 h 337"/>
                <a:gd name="T2" fmla="*/ 0 w 1017"/>
                <a:gd name="T3" fmla="*/ 0 h 337"/>
                <a:gd name="T4" fmla="*/ 0 w 1017"/>
                <a:gd name="T5" fmla="*/ 0 h 337"/>
                <a:gd name="T6" fmla="*/ 0 w 1017"/>
                <a:gd name="T7" fmla="*/ 0 h 337"/>
                <a:gd name="T8" fmla="*/ 0 w 1017"/>
                <a:gd name="T9" fmla="*/ 0 h 337"/>
                <a:gd name="T10" fmla="*/ 0 w 1017"/>
                <a:gd name="T11" fmla="*/ 0 h 337"/>
                <a:gd name="T12" fmla="*/ 0 w 1017"/>
                <a:gd name="T13" fmla="*/ 0 h 337"/>
                <a:gd name="T14" fmla="*/ 0 w 1017"/>
                <a:gd name="T15" fmla="*/ 0 h 337"/>
                <a:gd name="T16" fmla="*/ 0 w 1017"/>
                <a:gd name="T17" fmla="*/ 0 h 337"/>
                <a:gd name="T18" fmla="*/ 0 w 1017"/>
                <a:gd name="T19" fmla="*/ 0 h 337"/>
                <a:gd name="T20" fmla="*/ 0 w 1017"/>
                <a:gd name="T21" fmla="*/ 0 h 337"/>
                <a:gd name="T22" fmla="*/ 0 w 1017"/>
                <a:gd name="T23" fmla="*/ 0 h 337"/>
                <a:gd name="T24" fmla="*/ 0 w 1017"/>
                <a:gd name="T25" fmla="*/ 0 h 337"/>
                <a:gd name="T26" fmla="*/ 0 w 1017"/>
                <a:gd name="T27" fmla="*/ 0 h 337"/>
                <a:gd name="T28" fmla="*/ 0 w 1017"/>
                <a:gd name="T29" fmla="*/ 0 h 337"/>
                <a:gd name="T30" fmla="*/ 0 w 1017"/>
                <a:gd name="T31" fmla="*/ 0 h 337"/>
                <a:gd name="T32" fmla="*/ 0 w 1017"/>
                <a:gd name="T33" fmla="*/ 0 h 337"/>
                <a:gd name="T34" fmla="*/ 0 w 1017"/>
                <a:gd name="T35" fmla="*/ 0 h 337"/>
                <a:gd name="T36" fmla="*/ 0 w 1017"/>
                <a:gd name="T37" fmla="*/ 0 h 337"/>
                <a:gd name="T38" fmla="*/ 0 w 1017"/>
                <a:gd name="T39" fmla="*/ 0 h 337"/>
                <a:gd name="T40" fmla="*/ 0 w 1017"/>
                <a:gd name="T41" fmla="*/ 0 h 337"/>
                <a:gd name="T42" fmla="*/ 0 w 1017"/>
                <a:gd name="T43" fmla="*/ 0 h 337"/>
                <a:gd name="T44" fmla="*/ 0 w 1017"/>
                <a:gd name="T45" fmla="*/ 0 h 337"/>
                <a:gd name="T46" fmla="*/ 0 w 1017"/>
                <a:gd name="T47" fmla="*/ 0 h 337"/>
                <a:gd name="T48" fmla="*/ 0 w 1017"/>
                <a:gd name="T49" fmla="*/ 0 h 337"/>
                <a:gd name="T50" fmla="*/ 0 w 1017"/>
                <a:gd name="T51" fmla="*/ 0 h 337"/>
                <a:gd name="T52" fmla="*/ 0 w 1017"/>
                <a:gd name="T53" fmla="*/ 0 h 337"/>
                <a:gd name="T54" fmla="*/ 0 w 1017"/>
                <a:gd name="T55" fmla="*/ 0 h 337"/>
                <a:gd name="T56" fmla="*/ 0 w 1017"/>
                <a:gd name="T57" fmla="*/ 0 h 337"/>
                <a:gd name="T58" fmla="*/ 0 w 1017"/>
                <a:gd name="T59" fmla="*/ 0 h 337"/>
                <a:gd name="T60" fmla="*/ 0 w 1017"/>
                <a:gd name="T61" fmla="*/ 0 h 337"/>
                <a:gd name="T62" fmla="*/ 0 w 1017"/>
                <a:gd name="T63" fmla="*/ 0 h 337"/>
                <a:gd name="T64" fmla="*/ 0 w 1017"/>
                <a:gd name="T65" fmla="*/ 0 h 337"/>
                <a:gd name="T66" fmla="*/ 0 w 1017"/>
                <a:gd name="T67" fmla="*/ 0 h 337"/>
                <a:gd name="T68" fmla="*/ 0 w 1017"/>
                <a:gd name="T69" fmla="*/ 0 h 337"/>
                <a:gd name="T70" fmla="*/ 0 w 1017"/>
                <a:gd name="T71" fmla="*/ 0 h 337"/>
                <a:gd name="T72" fmla="*/ 0 w 1017"/>
                <a:gd name="T73" fmla="*/ 0 h 337"/>
                <a:gd name="T74" fmla="*/ 0 w 1017"/>
                <a:gd name="T75" fmla="*/ 0 h 337"/>
                <a:gd name="T76" fmla="*/ 0 w 1017"/>
                <a:gd name="T77" fmla="*/ 0 h 3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17"/>
                <a:gd name="T118" fmla="*/ 0 h 337"/>
                <a:gd name="T119" fmla="*/ 1017 w 1017"/>
                <a:gd name="T120" fmla="*/ 337 h 3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17" h="337">
                  <a:moveTo>
                    <a:pt x="430" y="326"/>
                  </a:moveTo>
                  <a:lnTo>
                    <a:pt x="432" y="325"/>
                  </a:lnTo>
                  <a:lnTo>
                    <a:pt x="438" y="323"/>
                  </a:lnTo>
                  <a:lnTo>
                    <a:pt x="447" y="319"/>
                  </a:lnTo>
                  <a:lnTo>
                    <a:pt x="459" y="314"/>
                  </a:lnTo>
                  <a:lnTo>
                    <a:pt x="474" y="308"/>
                  </a:lnTo>
                  <a:lnTo>
                    <a:pt x="491" y="301"/>
                  </a:lnTo>
                  <a:lnTo>
                    <a:pt x="509" y="291"/>
                  </a:lnTo>
                  <a:lnTo>
                    <a:pt x="528" y="282"/>
                  </a:lnTo>
                  <a:lnTo>
                    <a:pt x="549" y="272"/>
                  </a:lnTo>
                  <a:lnTo>
                    <a:pt x="568" y="260"/>
                  </a:lnTo>
                  <a:lnTo>
                    <a:pt x="587" y="248"/>
                  </a:lnTo>
                  <a:lnTo>
                    <a:pt x="606" y="235"/>
                  </a:lnTo>
                  <a:lnTo>
                    <a:pt x="623" y="222"/>
                  </a:lnTo>
                  <a:lnTo>
                    <a:pt x="638" y="208"/>
                  </a:lnTo>
                  <a:lnTo>
                    <a:pt x="651" y="193"/>
                  </a:lnTo>
                  <a:lnTo>
                    <a:pt x="662" y="179"/>
                  </a:lnTo>
                  <a:lnTo>
                    <a:pt x="0" y="17"/>
                  </a:lnTo>
                  <a:lnTo>
                    <a:pt x="51" y="0"/>
                  </a:lnTo>
                  <a:lnTo>
                    <a:pt x="1017" y="237"/>
                  </a:lnTo>
                  <a:lnTo>
                    <a:pt x="977" y="260"/>
                  </a:lnTo>
                  <a:lnTo>
                    <a:pt x="698" y="188"/>
                  </a:lnTo>
                  <a:lnTo>
                    <a:pt x="697" y="189"/>
                  </a:lnTo>
                  <a:lnTo>
                    <a:pt x="695" y="192"/>
                  </a:lnTo>
                  <a:lnTo>
                    <a:pt x="691" y="196"/>
                  </a:lnTo>
                  <a:lnTo>
                    <a:pt x="685" y="202"/>
                  </a:lnTo>
                  <a:lnTo>
                    <a:pt x="678" y="211"/>
                  </a:lnTo>
                  <a:lnTo>
                    <a:pt x="668" y="219"/>
                  </a:lnTo>
                  <a:lnTo>
                    <a:pt x="657" y="229"/>
                  </a:lnTo>
                  <a:lnTo>
                    <a:pt x="642" y="239"/>
                  </a:lnTo>
                  <a:lnTo>
                    <a:pt x="626" y="250"/>
                  </a:lnTo>
                  <a:lnTo>
                    <a:pt x="609" y="263"/>
                  </a:lnTo>
                  <a:lnTo>
                    <a:pt x="587" y="275"/>
                  </a:lnTo>
                  <a:lnTo>
                    <a:pt x="565" y="287"/>
                  </a:lnTo>
                  <a:lnTo>
                    <a:pt x="540" y="301"/>
                  </a:lnTo>
                  <a:lnTo>
                    <a:pt x="511" y="313"/>
                  </a:lnTo>
                  <a:lnTo>
                    <a:pt x="480" y="325"/>
                  </a:lnTo>
                  <a:lnTo>
                    <a:pt x="447" y="337"/>
                  </a:lnTo>
                  <a:lnTo>
                    <a:pt x="430" y="32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07" name="Freeform 1180"/>
            <p:cNvSpPr>
              <a:spLocks/>
            </p:cNvSpPr>
            <p:nvPr/>
          </p:nvSpPr>
          <p:spPr bwMode="auto">
            <a:xfrm>
              <a:off x="3918" y="3397"/>
              <a:ext cx="116" cy="34"/>
            </a:xfrm>
            <a:custGeom>
              <a:avLst/>
              <a:gdLst>
                <a:gd name="T0" fmla="*/ 0 w 1036"/>
                <a:gd name="T1" fmla="*/ 0 h 303"/>
                <a:gd name="T2" fmla="*/ 0 w 1036"/>
                <a:gd name="T3" fmla="*/ 0 h 303"/>
                <a:gd name="T4" fmla="*/ 0 w 1036"/>
                <a:gd name="T5" fmla="*/ 0 h 303"/>
                <a:gd name="T6" fmla="*/ 0 w 1036"/>
                <a:gd name="T7" fmla="*/ 0 h 303"/>
                <a:gd name="T8" fmla="*/ 0 w 1036"/>
                <a:gd name="T9" fmla="*/ 0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"/>
                <a:gd name="T16" fmla="*/ 0 h 303"/>
                <a:gd name="T17" fmla="*/ 1036 w 1036"/>
                <a:gd name="T18" fmla="*/ 303 h 3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" h="303">
                  <a:moveTo>
                    <a:pt x="0" y="0"/>
                  </a:moveTo>
                  <a:lnTo>
                    <a:pt x="1013" y="303"/>
                  </a:lnTo>
                  <a:lnTo>
                    <a:pt x="1036" y="303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08" name="Freeform 1181"/>
            <p:cNvSpPr>
              <a:spLocks/>
            </p:cNvSpPr>
            <p:nvPr/>
          </p:nvSpPr>
          <p:spPr bwMode="auto">
            <a:xfrm>
              <a:off x="3938" y="3393"/>
              <a:ext cx="113" cy="30"/>
            </a:xfrm>
            <a:custGeom>
              <a:avLst/>
              <a:gdLst>
                <a:gd name="T0" fmla="*/ 0 w 1023"/>
                <a:gd name="T1" fmla="*/ 0 h 270"/>
                <a:gd name="T2" fmla="*/ 0 w 1023"/>
                <a:gd name="T3" fmla="*/ 0 h 270"/>
                <a:gd name="T4" fmla="*/ 0 w 1023"/>
                <a:gd name="T5" fmla="*/ 0 h 270"/>
                <a:gd name="T6" fmla="*/ 0 w 1023"/>
                <a:gd name="T7" fmla="*/ 0 h 270"/>
                <a:gd name="T8" fmla="*/ 0 w 1023"/>
                <a:gd name="T9" fmla="*/ 0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3"/>
                <a:gd name="T16" fmla="*/ 0 h 270"/>
                <a:gd name="T17" fmla="*/ 1023 w 1023"/>
                <a:gd name="T18" fmla="*/ 270 h 2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3" h="270">
                  <a:moveTo>
                    <a:pt x="0" y="1"/>
                  </a:moveTo>
                  <a:lnTo>
                    <a:pt x="1001" y="270"/>
                  </a:lnTo>
                  <a:lnTo>
                    <a:pt x="1023" y="269"/>
                  </a:lnTo>
                  <a:lnTo>
                    <a:pt x="3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09" name="Freeform 1182"/>
            <p:cNvSpPr>
              <a:spLocks/>
            </p:cNvSpPr>
            <p:nvPr/>
          </p:nvSpPr>
          <p:spPr bwMode="auto">
            <a:xfrm>
              <a:off x="3929" y="3394"/>
              <a:ext cx="114" cy="33"/>
            </a:xfrm>
            <a:custGeom>
              <a:avLst/>
              <a:gdLst>
                <a:gd name="T0" fmla="*/ 0 w 1028"/>
                <a:gd name="T1" fmla="*/ 0 h 299"/>
                <a:gd name="T2" fmla="*/ 0 w 1028"/>
                <a:gd name="T3" fmla="*/ 0 h 299"/>
                <a:gd name="T4" fmla="*/ 0 w 1028"/>
                <a:gd name="T5" fmla="*/ 0 h 299"/>
                <a:gd name="T6" fmla="*/ 0 w 1028"/>
                <a:gd name="T7" fmla="*/ 0 h 299"/>
                <a:gd name="T8" fmla="*/ 0 w 1028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8"/>
                <a:gd name="T16" fmla="*/ 0 h 299"/>
                <a:gd name="T17" fmla="*/ 1028 w 1028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8" h="299">
                  <a:moveTo>
                    <a:pt x="0" y="0"/>
                  </a:moveTo>
                  <a:lnTo>
                    <a:pt x="1009" y="299"/>
                  </a:lnTo>
                  <a:lnTo>
                    <a:pt x="1028" y="292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132" name="Group 1183"/>
          <p:cNvGrpSpPr>
            <a:grpSpLocks/>
          </p:cNvGrpSpPr>
          <p:nvPr/>
        </p:nvGrpSpPr>
        <p:grpSpPr bwMode="auto">
          <a:xfrm>
            <a:off x="5424488" y="4926013"/>
            <a:ext cx="338137" cy="282575"/>
            <a:chOff x="3899" y="3264"/>
            <a:chExt cx="213" cy="178"/>
          </a:xfrm>
        </p:grpSpPr>
        <p:sp>
          <p:nvSpPr>
            <p:cNvPr id="40332" name="Freeform 1184"/>
            <p:cNvSpPr>
              <a:spLocks/>
            </p:cNvSpPr>
            <p:nvPr/>
          </p:nvSpPr>
          <p:spPr bwMode="auto">
            <a:xfrm>
              <a:off x="3899" y="3264"/>
              <a:ext cx="213" cy="178"/>
            </a:xfrm>
            <a:custGeom>
              <a:avLst/>
              <a:gdLst>
                <a:gd name="T0" fmla="*/ 0 w 1913"/>
                <a:gd name="T1" fmla="*/ 0 h 1606"/>
                <a:gd name="T2" fmla="*/ 0 w 1913"/>
                <a:gd name="T3" fmla="*/ 0 h 1606"/>
                <a:gd name="T4" fmla="*/ 0 w 1913"/>
                <a:gd name="T5" fmla="*/ 0 h 1606"/>
                <a:gd name="T6" fmla="*/ 0 w 1913"/>
                <a:gd name="T7" fmla="*/ 0 h 1606"/>
                <a:gd name="T8" fmla="*/ 0 w 1913"/>
                <a:gd name="T9" fmla="*/ 0 h 1606"/>
                <a:gd name="T10" fmla="*/ 0 w 1913"/>
                <a:gd name="T11" fmla="*/ 0 h 1606"/>
                <a:gd name="T12" fmla="*/ 0 w 1913"/>
                <a:gd name="T13" fmla="*/ 0 h 1606"/>
                <a:gd name="T14" fmla="*/ 0 w 1913"/>
                <a:gd name="T15" fmla="*/ 0 h 1606"/>
                <a:gd name="T16" fmla="*/ 0 w 1913"/>
                <a:gd name="T17" fmla="*/ 0 h 1606"/>
                <a:gd name="T18" fmla="*/ 0 w 1913"/>
                <a:gd name="T19" fmla="*/ 0 h 1606"/>
                <a:gd name="T20" fmla="*/ 0 w 1913"/>
                <a:gd name="T21" fmla="*/ 0 h 1606"/>
                <a:gd name="T22" fmla="*/ 0 w 1913"/>
                <a:gd name="T23" fmla="*/ 0 h 1606"/>
                <a:gd name="T24" fmla="*/ 0 w 1913"/>
                <a:gd name="T25" fmla="*/ 0 h 1606"/>
                <a:gd name="T26" fmla="*/ 0 w 1913"/>
                <a:gd name="T27" fmla="*/ 0 h 1606"/>
                <a:gd name="T28" fmla="*/ 0 w 1913"/>
                <a:gd name="T29" fmla="*/ 0 h 1606"/>
                <a:gd name="T30" fmla="*/ 0 w 1913"/>
                <a:gd name="T31" fmla="*/ 0 h 1606"/>
                <a:gd name="T32" fmla="*/ 0 w 1913"/>
                <a:gd name="T33" fmla="*/ 0 h 1606"/>
                <a:gd name="T34" fmla="*/ 0 w 1913"/>
                <a:gd name="T35" fmla="*/ 0 h 1606"/>
                <a:gd name="T36" fmla="*/ 0 w 1913"/>
                <a:gd name="T37" fmla="*/ 0 h 1606"/>
                <a:gd name="T38" fmla="*/ 0 w 1913"/>
                <a:gd name="T39" fmla="*/ 0 h 1606"/>
                <a:gd name="T40" fmla="*/ 0 w 1913"/>
                <a:gd name="T41" fmla="*/ 0 h 1606"/>
                <a:gd name="T42" fmla="*/ 0 w 1913"/>
                <a:gd name="T43" fmla="*/ 0 h 1606"/>
                <a:gd name="T44" fmla="*/ 0 w 1913"/>
                <a:gd name="T45" fmla="*/ 0 h 1606"/>
                <a:gd name="T46" fmla="*/ 0 w 1913"/>
                <a:gd name="T47" fmla="*/ 0 h 1606"/>
                <a:gd name="T48" fmla="*/ 0 w 1913"/>
                <a:gd name="T49" fmla="*/ 0 h 1606"/>
                <a:gd name="T50" fmla="*/ 0 w 1913"/>
                <a:gd name="T51" fmla="*/ 0 h 1606"/>
                <a:gd name="T52" fmla="*/ 0 w 1913"/>
                <a:gd name="T53" fmla="*/ 0 h 1606"/>
                <a:gd name="T54" fmla="*/ 0 w 1913"/>
                <a:gd name="T55" fmla="*/ 0 h 1606"/>
                <a:gd name="T56" fmla="*/ 0 w 1913"/>
                <a:gd name="T57" fmla="*/ 0 h 1606"/>
                <a:gd name="T58" fmla="*/ 0 w 1913"/>
                <a:gd name="T59" fmla="*/ 0 h 1606"/>
                <a:gd name="T60" fmla="*/ 0 w 1913"/>
                <a:gd name="T61" fmla="*/ 0 h 1606"/>
                <a:gd name="T62" fmla="*/ 0 w 1913"/>
                <a:gd name="T63" fmla="*/ 0 h 1606"/>
                <a:gd name="T64" fmla="*/ 0 w 1913"/>
                <a:gd name="T65" fmla="*/ 0 h 1606"/>
                <a:gd name="T66" fmla="*/ 0 w 1913"/>
                <a:gd name="T67" fmla="*/ 0 h 1606"/>
                <a:gd name="T68" fmla="*/ 0 w 1913"/>
                <a:gd name="T69" fmla="*/ 0 h 1606"/>
                <a:gd name="T70" fmla="*/ 0 w 1913"/>
                <a:gd name="T71" fmla="*/ 0 h 1606"/>
                <a:gd name="T72" fmla="*/ 0 w 1913"/>
                <a:gd name="T73" fmla="*/ 0 h 1606"/>
                <a:gd name="T74" fmla="*/ 0 w 1913"/>
                <a:gd name="T75" fmla="*/ 0 h 1606"/>
                <a:gd name="T76" fmla="*/ 0 w 1913"/>
                <a:gd name="T77" fmla="*/ 0 h 160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913"/>
                <a:gd name="T118" fmla="*/ 0 h 1606"/>
                <a:gd name="T119" fmla="*/ 1913 w 1913"/>
                <a:gd name="T120" fmla="*/ 1606 h 160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913" h="1606">
                  <a:moveTo>
                    <a:pt x="518" y="213"/>
                  </a:moveTo>
                  <a:lnTo>
                    <a:pt x="539" y="115"/>
                  </a:lnTo>
                  <a:lnTo>
                    <a:pt x="540" y="115"/>
                  </a:lnTo>
                  <a:lnTo>
                    <a:pt x="544" y="114"/>
                  </a:lnTo>
                  <a:lnTo>
                    <a:pt x="549" y="112"/>
                  </a:lnTo>
                  <a:lnTo>
                    <a:pt x="555" y="110"/>
                  </a:lnTo>
                  <a:lnTo>
                    <a:pt x="564" y="107"/>
                  </a:lnTo>
                  <a:lnTo>
                    <a:pt x="574" y="103"/>
                  </a:lnTo>
                  <a:lnTo>
                    <a:pt x="586" y="100"/>
                  </a:lnTo>
                  <a:lnTo>
                    <a:pt x="602" y="95"/>
                  </a:lnTo>
                  <a:lnTo>
                    <a:pt x="618" y="90"/>
                  </a:lnTo>
                  <a:lnTo>
                    <a:pt x="636" y="85"/>
                  </a:lnTo>
                  <a:lnTo>
                    <a:pt x="656" y="80"/>
                  </a:lnTo>
                  <a:lnTo>
                    <a:pt x="679" y="75"/>
                  </a:lnTo>
                  <a:lnTo>
                    <a:pt x="703" y="70"/>
                  </a:lnTo>
                  <a:lnTo>
                    <a:pt x="730" y="64"/>
                  </a:lnTo>
                  <a:lnTo>
                    <a:pt x="758" y="58"/>
                  </a:lnTo>
                  <a:lnTo>
                    <a:pt x="789" y="52"/>
                  </a:lnTo>
                  <a:lnTo>
                    <a:pt x="820" y="46"/>
                  </a:lnTo>
                  <a:lnTo>
                    <a:pt x="855" y="41"/>
                  </a:lnTo>
                  <a:lnTo>
                    <a:pt x="892" y="36"/>
                  </a:lnTo>
                  <a:lnTo>
                    <a:pt x="929" y="31"/>
                  </a:lnTo>
                  <a:lnTo>
                    <a:pt x="970" y="26"/>
                  </a:lnTo>
                  <a:lnTo>
                    <a:pt x="1013" y="21"/>
                  </a:lnTo>
                  <a:lnTo>
                    <a:pt x="1056" y="17"/>
                  </a:lnTo>
                  <a:lnTo>
                    <a:pt x="1103" y="13"/>
                  </a:lnTo>
                  <a:lnTo>
                    <a:pt x="1152" y="10"/>
                  </a:lnTo>
                  <a:lnTo>
                    <a:pt x="1202" y="6"/>
                  </a:lnTo>
                  <a:lnTo>
                    <a:pt x="1255" y="3"/>
                  </a:lnTo>
                  <a:lnTo>
                    <a:pt x="1309" y="1"/>
                  </a:lnTo>
                  <a:lnTo>
                    <a:pt x="1366" y="0"/>
                  </a:lnTo>
                  <a:lnTo>
                    <a:pt x="1425" y="0"/>
                  </a:lnTo>
                  <a:lnTo>
                    <a:pt x="1485" y="0"/>
                  </a:lnTo>
                  <a:lnTo>
                    <a:pt x="1548" y="1"/>
                  </a:lnTo>
                  <a:lnTo>
                    <a:pt x="1616" y="39"/>
                  </a:lnTo>
                  <a:lnTo>
                    <a:pt x="1601" y="221"/>
                  </a:lnTo>
                  <a:lnTo>
                    <a:pt x="1606" y="223"/>
                  </a:lnTo>
                  <a:lnTo>
                    <a:pt x="1620" y="230"/>
                  </a:lnTo>
                  <a:lnTo>
                    <a:pt x="1640" y="243"/>
                  </a:lnTo>
                  <a:lnTo>
                    <a:pt x="1663" y="260"/>
                  </a:lnTo>
                  <a:lnTo>
                    <a:pt x="1688" y="284"/>
                  </a:lnTo>
                  <a:lnTo>
                    <a:pt x="1709" y="312"/>
                  </a:lnTo>
                  <a:lnTo>
                    <a:pt x="1726" y="347"/>
                  </a:lnTo>
                  <a:lnTo>
                    <a:pt x="1736" y="388"/>
                  </a:lnTo>
                  <a:lnTo>
                    <a:pt x="1891" y="528"/>
                  </a:lnTo>
                  <a:lnTo>
                    <a:pt x="1849" y="898"/>
                  </a:lnTo>
                  <a:lnTo>
                    <a:pt x="1601" y="1023"/>
                  </a:lnTo>
                  <a:lnTo>
                    <a:pt x="1895" y="1110"/>
                  </a:lnTo>
                  <a:lnTo>
                    <a:pt x="1897" y="1114"/>
                  </a:lnTo>
                  <a:lnTo>
                    <a:pt x="1902" y="1125"/>
                  </a:lnTo>
                  <a:lnTo>
                    <a:pt x="1907" y="1143"/>
                  </a:lnTo>
                  <a:lnTo>
                    <a:pt x="1912" y="1166"/>
                  </a:lnTo>
                  <a:lnTo>
                    <a:pt x="1913" y="1195"/>
                  </a:lnTo>
                  <a:lnTo>
                    <a:pt x="1911" y="1229"/>
                  </a:lnTo>
                  <a:lnTo>
                    <a:pt x="1901" y="1266"/>
                  </a:lnTo>
                  <a:lnTo>
                    <a:pt x="1884" y="1307"/>
                  </a:lnTo>
                  <a:lnTo>
                    <a:pt x="1107" y="1606"/>
                  </a:lnTo>
                  <a:lnTo>
                    <a:pt x="0" y="1258"/>
                  </a:lnTo>
                  <a:lnTo>
                    <a:pt x="19" y="1217"/>
                  </a:lnTo>
                  <a:lnTo>
                    <a:pt x="188" y="1159"/>
                  </a:lnTo>
                  <a:lnTo>
                    <a:pt x="188" y="221"/>
                  </a:lnTo>
                  <a:lnTo>
                    <a:pt x="189" y="220"/>
                  </a:lnTo>
                  <a:lnTo>
                    <a:pt x="193" y="217"/>
                  </a:lnTo>
                  <a:lnTo>
                    <a:pt x="198" y="214"/>
                  </a:lnTo>
                  <a:lnTo>
                    <a:pt x="207" y="209"/>
                  </a:lnTo>
                  <a:lnTo>
                    <a:pt x="218" y="203"/>
                  </a:lnTo>
                  <a:lnTo>
                    <a:pt x="230" y="197"/>
                  </a:lnTo>
                  <a:lnTo>
                    <a:pt x="245" y="191"/>
                  </a:lnTo>
                  <a:lnTo>
                    <a:pt x="262" y="184"/>
                  </a:lnTo>
                  <a:lnTo>
                    <a:pt x="281" y="179"/>
                  </a:lnTo>
                  <a:lnTo>
                    <a:pt x="302" y="175"/>
                  </a:lnTo>
                  <a:lnTo>
                    <a:pt x="326" y="173"/>
                  </a:lnTo>
                  <a:lnTo>
                    <a:pt x="350" y="171"/>
                  </a:lnTo>
                  <a:lnTo>
                    <a:pt x="378" y="172"/>
                  </a:lnTo>
                  <a:lnTo>
                    <a:pt x="407" y="175"/>
                  </a:lnTo>
                  <a:lnTo>
                    <a:pt x="439" y="181"/>
                  </a:lnTo>
                  <a:lnTo>
                    <a:pt x="471" y="191"/>
                  </a:lnTo>
                  <a:lnTo>
                    <a:pt x="518" y="21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33" name="Freeform 1185"/>
            <p:cNvSpPr>
              <a:spLocks/>
            </p:cNvSpPr>
            <p:nvPr/>
          </p:nvSpPr>
          <p:spPr bwMode="auto">
            <a:xfrm>
              <a:off x="3977" y="3278"/>
              <a:ext cx="68" cy="78"/>
            </a:xfrm>
            <a:custGeom>
              <a:avLst/>
              <a:gdLst>
                <a:gd name="T0" fmla="*/ 0 w 614"/>
                <a:gd name="T1" fmla="*/ 0 h 697"/>
                <a:gd name="T2" fmla="*/ 0 w 614"/>
                <a:gd name="T3" fmla="*/ 0 h 697"/>
                <a:gd name="T4" fmla="*/ 0 w 614"/>
                <a:gd name="T5" fmla="*/ 0 h 697"/>
                <a:gd name="T6" fmla="*/ 0 w 614"/>
                <a:gd name="T7" fmla="*/ 0 h 697"/>
                <a:gd name="T8" fmla="*/ 0 w 614"/>
                <a:gd name="T9" fmla="*/ 0 h 697"/>
                <a:gd name="T10" fmla="*/ 0 w 614"/>
                <a:gd name="T11" fmla="*/ 0 h 697"/>
                <a:gd name="T12" fmla="*/ 0 w 614"/>
                <a:gd name="T13" fmla="*/ 0 h 697"/>
                <a:gd name="T14" fmla="*/ 0 w 614"/>
                <a:gd name="T15" fmla="*/ 0 h 697"/>
                <a:gd name="T16" fmla="*/ 0 w 614"/>
                <a:gd name="T17" fmla="*/ 0 h 697"/>
                <a:gd name="T18" fmla="*/ 0 w 614"/>
                <a:gd name="T19" fmla="*/ 0 h 697"/>
                <a:gd name="T20" fmla="*/ 0 w 614"/>
                <a:gd name="T21" fmla="*/ 0 h 697"/>
                <a:gd name="T22" fmla="*/ 0 w 614"/>
                <a:gd name="T23" fmla="*/ 0 h 697"/>
                <a:gd name="T24" fmla="*/ 0 w 614"/>
                <a:gd name="T25" fmla="*/ 0 h 697"/>
                <a:gd name="T26" fmla="*/ 0 w 614"/>
                <a:gd name="T27" fmla="*/ 0 h 697"/>
                <a:gd name="T28" fmla="*/ 0 w 614"/>
                <a:gd name="T29" fmla="*/ 0 h 697"/>
                <a:gd name="T30" fmla="*/ 0 w 614"/>
                <a:gd name="T31" fmla="*/ 0 h 697"/>
                <a:gd name="T32" fmla="*/ 0 w 614"/>
                <a:gd name="T33" fmla="*/ 0 h 697"/>
                <a:gd name="T34" fmla="*/ 0 w 614"/>
                <a:gd name="T35" fmla="*/ 0 h 697"/>
                <a:gd name="T36" fmla="*/ 0 w 614"/>
                <a:gd name="T37" fmla="*/ 0 h 697"/>
                <a:gd name="T38" fmla="*/ 0 w 614"/>
                <a:gd name="T39" fmla="*/ 0 h 697"/>
                <a:gd name="T40" fmla="*/ 0 w 614"/>
                <a:gd name="T41" fmla="*/ 0 h 697"/>
                <a:gd name="T42" fmla="*/ 0 w 614"/>
                <a:gd name="T43" fmla="*/ 0 h 697"/>
                <a:gd name="T44" fmla="*/ 0 w 614"/>
                <a:gd name="T45" fmla="*/ 0 h 697"/>
                <a:gd name="T46" fmla="*/ 0 w 614"/>
                <a:gd name="T47" fmla="*/ 0 h 697"/>
                <a:gd name="T48" fmla="*/ 0 w 614"/>
                <a:gd name="T49" fmla="*/ 0 h 697"/>
                <a:gd name="T50" fmla="*/ 0 w 614"/>
                <a:gd name="T51" fmla="*/ 0 h 697"/>
                <a:gd name="T52" fmla="*/ 0 w 614"/>
                <a:gd name="T53" fmla="*/ 0 h 697"/>
                <a:gd name="T54" fmla="*/ 0 w 614"/>
                <a:gd name="T55" fmla="*/ 0 h 697"/>
                <a:gd name="T56" fmla="*/ 0 w 614"/>
                <a:gd name="T57" fmla="*/ 0 h 697"/>
                <a:gd name="T58" fmla="*/ 0 w 614"/>
                <a:gd name="T59" fmla="*/ 0 h 697"/>
                <a:gd name="T60" fmla="*/ 0 w 614"/>
                <a:gd name="T61" fmla="*/ 0 h 697"/>
                <a:gd name="T62" fmla="*/ 0 w 614"/>
                <a:gd name="T63" fmla="*/ 0 h 697"/>
                <a:gd name="T64" fmla="*/ 0 w 614"/>
                <a:gd name="T65" fmla="*/ 0 h 697"/>
                <a:gd name="T66" fmla="*/ 0 w 614"/>
                <a:gd name="T67" fmla="*/ 0 h 697"/>
                <a:gd name="T68" fmla="*/ 0 w 614"/>
                <a:gd name="T69" fmla="*/ 0 h 697"/>
                <a:gd name="T70" fmla="*/ 0 w 614"/>
                <a:gd name="T71" fmla="*/ 0 h 697"/>
                <a:gd name="T72" fmla="*/ 0 w 614"/>
                <a:gd name="T73" fmla="*/ 0 h 697"/>
                <a:gd name="T74" fmla="*/ 0 w 614"/>
                <a:gd name="T75" fmla="*/ 0 h 697"/>
                <a:gd name="T76" fmla="*/ 0 w 614"/>
                <a:gd name="T77" fmla="*/ 0 h 697"/>
                <a:gd name="T78" fmla="*/ 0 w 614"/>
                <a:gd name="T79" fmla="*/ 0 h 697"/>
                <a:gd name="T80" fmla="*/ 0 w 614"/>
                <a:gd name="T81" fmla="*/ 0 h 697"/>
                <a:gd name="T82" fmla="*/ 0 w 614"/>
                <a:gd name="T83" fmla="*/ 0 h 697"/>
                <a:gd name="T84" fmla="*/ 0 w 614"/>
                <a:gd name="T85" fmla="*/ 0 h 697"/>
                <a:gd name="T86" fmla="*/ 0 w 614"/>
                <a:gd name="T87" fmla="*/ 0 h 697"/>
                <a:gd name="T88" fmla="*/ 0 w 614"/>
                <a:gd name="T89" fmla="*/ 0 h 697"/>
                <a:gd name="T90" fmla="*/ 0 w 614"/>
                <a:gd name="T91" fmla="*/ 0 h 697"/>
                <a:gd name="T92" fmla="*/ 0 w 614"/>
                <a:gd name="T93" fmla="*/ 0 h 697"/>
                <a:gd name="T94" fmla="*/ 0 w 614"/>
                <a:gd name="T95" fmla="*/ 0 h 697"/>
                <a:gd name="T96" fmla="*/ 0 w 614"/>
                <a:gd name="T97" fmla="*/ 0 h 6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14"/>
                <a:gd name="T148" fmla="*/ 0 h 697"/>
                <a:gd name="T149" fmla="*/ 614 w 614"/>
                <a:gd name="T150" fmla="*/ 697 h 69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14" h="697">
                  <a:moveTo>
                    <a:pt x="609" y="26"/>
                  </a:moveTo>
                  <a:lnTo>
                    <a:pt x="606" y="25"/>
                  </a:lnTo>
                  <a:lnTo>
                    <a:pt x="596" y="23"/>
                  </a:lnTo>
                  <a:lnTo>
                    <a:pt x="581" y="18"/>
                  </a:lnTo>
                  <a:lnTo>
                    <a:pt x="559" y="14"/>
                  </a:lnTo>
                  <a:lnTo>
                    <a:pt x="534" y="10"/>
                  </a:lnTo>
                  <a:lnTo>
                    <a:pt x="503" y="6"/>
                  </a:lnTo>
                  <a:lnTo>
                    <a:pt x="469" y="3"/>
                  </a:lnTo>
                  <a:lnTo>
                    <a:pt x="430" y="1"/>
                  </a:lnTo>
                  <a:lnTo>
                    <a:pt x="388" y="0"/>
                  </a:lnTo>
                  <a:lnTo>
                    <a:pt x="344" y="2"/>
                  </a:lnTo>
                  <a:lnTo>
                    <a:pt x="297" y="6"/>
                  </a:lnTo>
                  <a:lnTo>
                    <a:pt x="247" y="14"/>
                  </a:lnTo>
                  <a:lnTo>
                    <a:pt x="197" y="25"/>
                  </a:lnTo>
                  <a:lnTo>
                    <a:pt x="145" y="40"/>
                  </a:lnTo>
                  <a:lnTo>
                    <a:pt x="92" y="58"/>
                  </a:lnTo>
                  <a:lnTo>
                    <a:pt x="39" y="83"/>
                  </a:lnTo>
                  <a:lnTo>
                    <a:pt x="35" y="96"/>
                  </a:lnTo>
                  <a:lnTo>
                    <a:pt x="26" y="134"/>
                  </a:lnTo>
                  <a:lnTo>
                    <a:pt x="15" y="192"/>
                  </a:lnTo>
                  <a:lnTo>
                    <a:pt x="5" y="268"/>
                  </a:lnTo>
                  <a:lnTo>
                    <a:pt x="0" y="358"/>
                  </a:lnTo>
                  <a:lnTo>
                    <a:pt x="4" y="459"/>
                  </a:lnTo>
                  <a:lnTo>
                    <a:pt x="19" y="568"/>
                  </a:lnTo>
                  <a:lnTo>
                    <a:pt x="50" y="679"/>
                  </a:lnTo>
                  <a:lnTo>
                    <a:pt x="54" y="679"/>
                  </a:lnTo>
                  <a:lnTo>
                    <a:pt x="62" y="678"/>
                  </a:lnTo>
                  <a:lnTo>
                    <a:pt x="75" y="676"/>
                  </a:lnTo>
                  <a:lnTo>
                    <a:pt x="93" y="675"/>
                  </a:lnTo>
                  <a:lnTo>
                    <a:pt x="117" y="673"/>
                  </a:lnTo>
                  <a:lnTo>
                    <a:pt x="144" y="671"/>
                  </a:lnTo>
                  <a:lnTo>
                    <a:pt x="177" y="670"/>
                  </a:lnTo>
                  <a:lnTo>
                    <a:pt x="212" y="669"/>
                  </a:lnTo>
                  <a:lnTo>
                    <a:pt x="252" y="668"/>
                  </a:lnTo>
                  <a:lnTo>
                    <a:pt x="295" y="669"/>
                  </a:lnTo>
                  <a:lnTo>
                    <a:pt x="342" y="670"/>
                  </a:lnTo>
                  <a:lnTo>
                    <a:pt x="391" y="672"/>
                  </a:lnTo>
                  <a:lnTo>
                    <a:pt x="443" y="676"/>
                  </a:lnTo>
                  <a:lnTo>
                    <a:pt x="498" y="681"/>
                  </a:lnTo>
                  <a:lnTo>
                    <a:pt x="555" y="688"/>
                  </a:lnTo>
                  <a:lnTo>
                    <a:pt x="614" y="697"/>
                  </a:lnTo>
                  <a:lnTo>
                    <a:pt x="611" y="676"/>
                  </a:lnTo>
                  <a:lnTo>
                    <a:pt x="605" y="621"/>
                  </a:lnTo>
                  <a:lnTo>
                    <a:pt x="596" y="538"/>
                  </a:lnTo>
                  <a:lnTo>
                    <a:pt x="589" y="438"/>
                  </a:lnTo>
                  <a:lnTo>
                    <a:pt x="584" y="327"/>
                  </a:lnTo>
                  <a:lnTo>
                    <a:pt x="584" y="217"/>
                  </a:lnTo>
                  <a:lnTo>
                    <a:pt x="592" y="114"/>
                  </a:lnTo>
                  <a:lnTo>
                    <a:pt x="609" y="2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34" name="Freeform 1186"/>
            <p:cNvSpPr>
              <a:spLocks/>
            </p:cNvSpPr>
            <p:nvPr/>
          </p:nvSpPr>
          <p:spPr bwMode="auto">
            <a:xfrm>
              <a:off x="3984" y="3299"/>
              <a:ext cx="113" cy="77"/>
            </a:xfrm>
            <a:custGeom>
              <a:avLst/>
              <a:gdLst>
                <a:gd name="T0" fmla="*/ 0 w 1014"/>
                <a:gd name="T1" fmla="*/ 0 h 693"/>
                <a:gd name="T2" fmla="*/ 0 w 1014"/>
                <a:gd name="T3" fmla="*/ 0 h 693"/>
                <a:gd name="T4" fmla="*/ 0 w 1014"/>
                <a:gd name="T5" fmla="*/ 0 h 693"/>
                <a:gd name="T6" fmla="*/ 0 w 1014"/>
                <a:gd name="T7" fmla="*/ 0 h 693"/>
                <a:gd name="T8" fmla="*/ 0 w 1014"/>
                <a:gd name="T9" fmla="*/ 0 h 693"/>
                <a:gd name="T10" fmla="*/ 0 w 1014"/>
                <a:gd name="T11" fmla="*/ 0 h 693"/>
                <a:gd name="T12" fmla="*/ 0 w 1014"/>
                <a:gd name="T13" fmla="*/ 0 h 693"/>
                <a:gd name="T14" fmla="*/ 0 w 1014"/>
                <a:gd name="T15" fmla="*/ 0 h 693"/>
                <a:gd name="T16" fmla="*/ 0 w 1014"/>
                <a:gd name="T17" fmla="*/ 0 h 693"/>
                <a:gd name="T18" fmla="*/ 0 w 1014"/>
                <a:gd name="T19" fmla="*/ 0 h 693"/>
                <a:gd name="T20" fmla="*/ 0 w 1014"/>
                <a:gd name="T21" fmla="*/ 0 h 693"/>
                <a:gd name="T22" fmla="*/ 0 w 1014"/>
                <a:gd name="T23" fmla="*/ 0 h 693"/>
                <a:gd name="T24" fmla="*/ 0 w 1014"/>
                <a:gd name="T25" fmla="*/ 0 h 693"/>
                <a:gd name="T26" fmla="*/ 0 w 1014"/>
                <a:gd name="T27" fmla="*/ 0 h 693"/>
                <a:gd name="T28" fmla="*/ 0 w 1014"/>
                <a:gd name="T29" fmla="*/ 0 h 693"/>
                <a:gd name="T30" fmla="*/ 0 w 1014"/>
                <a:gd name="T31" fmla="*/ 0 h 693"/>
                <a:gd name="T32" fmla="*/ 0 w 1014"/>
                <a:gd name="T33" fmla="*/ 0 h 693"/>
                <a:gd name="T34" fmla="*/ 0 w 1014"/>
                <a:gd name="T35" fmla="*/ 0 h 693"/>
                <a:gd name="T36" fmla="*/ 0 w 1014"/>
                <a:gd name="T37" fmla="*/ 0 h 693"/>
                <a:gd name="T38" fmla="*/ 0 w 1014"/>
                <a:gd name="T39" fmla="*/ 0 h 693"/>
                <a:gd name="T40" fmla="*/ 0 w 1014"/>
                <a:gd name="T41" fmla="*/ 0 h 693"/>
                <a:gd name="T42" fmla="*/ 0 w 1014"/>
                <a:gd name="T43" fmla="*/ 0 h 693"/>
                <a:gd name="T44" fmla="*/ 0 w 1014"/>
                <a:gd name="T45" fmla="*/ 0 h 693"/>
                <a:gd name="T46" fmla="*/ 0 w 1014"/>
                <a:gd name="T47" fmla="*/ 0 h 693"/>
                <a:gd name="T48" fmla="*/ 0 w 1014"/>
                <a:gd name="T49" fmla="*/ 0 h 693"/>
                <a:gd name="T50" fmla="*/ 0 w 1014"/>
                <a:gd name="T51" fmla="*/ 0 h 693"/>
                <a:gd name="T52" fmla="*/ 0 w 1014"/>
                <a:gd name="T53" fmla="*/ 0 h 693"/>
                <a:gd name="T54" fmla="*/ 0 w 1014"/>
                <a:gd name="T55" fmla="*/ 0 h 693"/>
                <a:gd name="T56" fmla="*/ 0 w 1014"/>
                <a:gd name="T57" fmla="*/ 0 h 693"/>
                <a:gd name="T58" fmla="*/ 0 w 1014"/>
                <a:gd name="T59" fmla="*/ 0 h 693"/>
                <a:gd name="T60" fmla="*/ 0 w 1014"/>
                <a:gd name="T61" fmla="*/ 0 h 693"/>
                <a:gd name="T62" fmla="*/ 0 w 1014"/>
                <a:gd name="T63" fmla="*/ 0 h 693"/>
                <a:gd name="T64" fmla="*/ 0 w 1014"/>
                <a:gd name="T65" fmla="*/ 0 h 693"/>
                <a:gd name="T66" fmla="*/ 0 w 1014"/>
                <a:gd name="T67" fmla="*/ 0 h 693"/>
                <a:gd name="T68" fmla="*/ 0 w 1014"/>
                <a:gd name="T69" fmla="*/ 0 h 693"/>
                <a:gd name="T70" fmla="*/ 0 w 1014"/>
                <a:gd name="T71" fmla="*/ 0 h 693"/>
                <a:gd name="T72" fmla="*/ 0 w 1014"/>
                <a:gd name="T73" fmla="*/ 0 h 693"/>
                <a:gd name="T74" fmla="*/ 0 w 1014"/>
                <a:gd name="T75" fmla="*/ 0 h 693"/>
                <a:gd name="T76" fmla="*/ 0 w 1014"/>
                <a:gd name="T77" fmla="*/ 0 h 693"/>
                <a:gd name="T78" fmla="*/ 0 w 1014"/>
                <a:gd name="T79" fmla="*/ 0 h 693"/>
                <a:gd name="T80" fmla="*/ 0 w 1014"/>
                <a:gd name="T81" fmla="*/ 0 h 693"/>
                <a:gd name="T82" fmla="*/ 0 w 1014"/>
                <a:gd name="T83" fmla="*/ 0 h 693"/>
                <a:gd name="T84" fmla="*/ 0 w 1014"/>
                <a:gd name="T85" fmla="*/ 0 h 693"/>
                <a:gd name="T86" fmla="*/ 0 w 1014"/>
                <a:gd name="T87" fmla="*/ 0 h 693"/>
                <a:gd name="T88" fmla="*/ 0 w 1014"/>
                <a:gd name="T89" fmla="*/ 0 h 693"/>
                <a:gd name="T90" fmla="*/ 0 w 1014"/>
                <a:gd name="T91" fmla="*/ 0 h 693"/>
                <a:gd name="T92" fmla="*/ 0 w 1014"/>
                <a:gd name="T93" fmla="*/ 0 h 693"/>
                <a:gd name="T94" fmla="*/ 0 w 1014"/>
                <a:gd name="T95" fmla="*/ 0 h 693"/>
                <a:gd name="T96" fmla="*/ 0 w 1014"/>
                <a:gd name="T97" fmla="*/ 0 h 693"/>
                <a:gd name="T98" fmla="*/ 0 w 1014"/>
                <a:gd name="T99" fmla="*/ 0 h 693"/>
                <a:gd name="T100" fmla="*/ 0 w 1014"/>
                <a:gd name="T101" fmla="*/ 0 h 693"/>
                <a:gd name="T102" fmla="*/ 0 w 1014"/>
                <a:gd name="T103" fmla="*/ 0 h 693"/>
                <a:gd name="T104" fmla="*/ 0 w 1014"/>
                <a:gd name="T105" fmla="*/ 0 h 693"/>
                <a:gd name="T106" fmla="*/ 0 w 1014"/>
                <a:gd name="T107" fmla="*/ 0 h 69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14"/>
                <a:gd name="T163" fmla="*/ 0 h 693"/>
                <a:gd name="T164" fmla="*/ 1014 w 1014"/>
                <a:gd name="T165" fmla="*/ 693 h 69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14" h="693">
                  <a:moveTo>
                    <a:pt x="6" y="523"/>
                  </a:moveTo>
                  <a:lnTo>
                    <a:pt x="0" y="608"/>
                  </a:lnTo>
                  <a:lnTo>
                    <a:pt x="660" y="693"/>
                  </a:lnTo>
                  <a:lnTo>
                    <a:pt x="665" y="691"/>
                  </a:lnTo>
                  <a:lnTo>
                    <a:pt x="679" y="683"/>
                  </a:lnTo>
                  <a:lnTo>
                    <a:pt x="700" y="672"/>
                  </a:lnTo>
                  <a:lnTo>
                    <a:pt x="726" y="657"/>
                  </a:lnTo>
                  <a:lnTo>
                    <a:pt x="758" y="636"/>
                  </a:lnTo>
                  <a:lnTo>
                    <a:pt x="793" y="611"/>
                  </a:lnTo>
                  <a:lnTo>
                    <a:pt x="829" y="581"/>
                  </a:lnTo>
                  <a:lnTo>
                    <a:pt x="866" y="546"/>
                  </a:lnTo>
                  <a:lnTo>
                    <a:pt x="902" y="508"/>
                  </a:lnTo>
                  <a:lnTo>
                    <a:pt x="935" y="465"/>
                  </a:lnTo>
                  <a:lnTo>
                    <a:pt x="964" y="416"/>
                  </a:lnTo>
                  <a:lnTo>
                    <a:pt x="987" y="362"/>
                  </a:lnTo>
                  <a:lnTo>
                    <a:pt x="1004" y="305"/>
                  </a:lnTo>
                  <a:lnTo>
                    <a:pt x="1014" y="242"/>
                  </a:lnTo>
                  <a:lnTo>
                    <a:pt x="1012" y="175"/>
                  </a:lnTo>
                  <a:lnTo>
                    <a:pt x="1000" y="103"/>
                  </a:lnTo>
                  <a:lnTo>
                    <a:pt x="998" y="98"/>
                  </a:lnTo>
                  <a:lnTo>
                    <a:pt x="992" y="87"/>
                  </a:lnTo>
                  <a:lnTo>
                    <a:pt x="981" y="72"/>
                  </a:lnTo>
                  <a:lnTo>
                    <a:pt x="967" y="53"/>
                  </a:lnTo>
                  <a:lnTo>
                    <a:pt x="948" y="35"/>
                  </a:lnTo>
                  <a:lnTo>
                    <a:pt x="926" y="19"/>
                  </a:lnTo>
                  <a:lnTo>
                    <a:pt x="900" y="6"/>
                  </a:lnTo>
                  <a:lnTo>
                    <a:pt x="870" y="0"/>
                  </a:lnTo>
                  <a:lnTo>
                    <a:pt x="874" y="12"/>
                  </a:lnTo>
                  <a:lnTo>
                    <a:pt x="884" y="41"/>
                  </a:lnTo>
                  <a:lnTo>
                    <a:pt x="896" y="89"/>
                  </a:lnTo>
                  <a:lnTo>
                    <a:pt x="907" y="151"/>
                  </a:lnTo>
                  <a:lnTo>
                    <a:pt x="910" y="225"/>
                  </a:lnTo>
                  <a:lnTo>
                    <a:pt x="902" y="307"/>
                  </a:lnTo>
                  <a:lnTo>
                    <a:pt x="878" y="396"/>
                  </a:lnTo>
                  <a:lnTo>
                    <a:pt x="836" y="489"/>
                  </a:lnTo>
                  <a:lnTo>
                    <a:pt x="835" y="490"/>
                  </a:lnTo>
                  <a:lnTo>
                    <a:pt x="831" y="493"/>
                  </a:lnTo>
                  <a:lnTo>
                    <a:pt x="825" y="498"/>
                  </a:lnTo>
                  <a:lnTo>
                    <a:pt x="816" y="506"/>
                  </a:lnTo>
                  <a:lnTo>
                    <a:pt x="805" y="513"/>
                  </a:lnTo>
                  <a:lnTo>
                    <a:pt x="792" y="521"/>
                  </a:lnTo>
                  <a:lnTo>
                    <a:pt x="775" y="529"/>
                  </a:lnTo>
                  <a:lnTo>
                    <a:pt x="757" y="537"/>
                  </a:lnTo>
                  <a:lnTo>
                    <a:pt x="737" y="544"/>
                  </a:lnTo>
                  <a:lnTo>
                    <a:pt x="713" y="552"/>
                  </a:lnTo>
                  <a:lnTo>
                    <a:pt x="688" y="557"/>
                  </a:lnTo>
                  <a:lnTo>
                    <a:pt x="659" y="561"/>
                  </a:lnTo>
                  <a:lnTo>
                    <a:pt x="630" y="562"/>
                  </a:lnTo>
                  <a:lnTo>
                    <a:pt x="597" y="561"/>
                  </a:lnTo>
                  <a:lnTo>
                    <a:pt x="562" y="558"/>
                  </a:lnTo>
                  <a:lnTo>
                    <a:pt x="525" y="551"/>
                  </a:lnTo>
                  <a:lnTo>
                    <a:pt x="525" y="642"/>
                  </a:lnTo>
                  <a:lnTo>
                    <a:pt x="23" y="590"/>
                  </a:lnTo>
                  <a:lnTo>
                    <a:pt x="6" y="523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35" name="Freeform 1187"/>
            <p:cNvSpPr>
              <a:spLocks/>
            </p:cNvSpPr>
            <p:nvPr/>
          </p:nvSpPr>
          <p:spPr bwMode="auto">
            <a:xfrm>
              <a:off x="3970" y="3375"/>
              <a:ext cx="83" cy="27"/>
            </a:xfrm>
            <a:custGeom>
              <a:avLst/>
              <a:gdLst>
                <a:gd name="T0" fmla="*/ 0 w 745"/>
                <a:gd name="T1" fmla="*/ 0 h 240"/>
                <a:gd name="T2" fmla="*/ 0 w 745"/>
                <a:gd name="T3" fmla="*/ 0 h 240"/>
                <a:gd name="T4" fmla="*/ 0 w 745"/>
                <a:gd name="T5" fmla="*/ 0 h 240"/>
                <a:gd name="T6" fmla="*/ 0 w 745"/>
                <a:gd name="T7" fmla="*/ 0 h 240"/>
                <a:gd name="T8" fmla="*/ 0 w 745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5"/>
                <a:gd name="T16" fmla="*/ 0 h 240"/>
                <a:gd name="T17" fmla="*/ 745 w 745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5" h="240">
                  <a:moveTo>
                    <a:pt x="745" y="86"/>
                  </a:moveTo>
                  <a:lnTo>
                    <a:pt x="11" y="0"/>
                  </a:lnTo>
                  <a:lnTo>
                    <a:pt x="0" y="86"/>
                  </a:lnTo>
                  <a:lnTo>
                    <a:pt x="722" y="240"/>
                  </a:lnTo>
                  <a:lnTo>
                    <a:pt x="745" y="8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36" name="Freeform 1188"/>
            <p:cNvSpPr>
              <a:spLocks/>
            </p:cNvSpPr>
            <p:nvPr/>
          </p:nvSpPr>
          <p:spPr bwMode="auto">
            <a:xfrm>
              <a:off x="4011" y="3384"/>
              <a:ext cx="36" cy="12"/>
            </a:xfrm>
            <a:custGeom>
              <a:avLst/>
              <a:gdLst>
                <a:gd name="T0" fmla="*/ 0 w 319"/>
                <a:gd name="T1" fmla="*/ 0 h 109"/>
                <a:gd name="T2" fmla="*/ 0 w 319"/>
                <a:gd name="T3" fmla="*/ 0 h 109"/>
                <a:gd name="T4" fmla="*/ 0 w 319"/>
                <a:gd name="T5" fmla="*/ 0 h 109"/>
                <a:gd name="T6" fmla="*/ 0 w 319"/>
                <a:gd name="T7" fmla="*/ 0 h 109"/>
                <a:gd name="T8" fmla="*/ 0 w 319"/>
                <a:gd name="T9" fmla="*/ 0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9"/>
                <a:gd name="T16" fmla="*/ 0 h 109"/>
                <a:gd name="T17" fmla="*/ 319 w 319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9" h="109">
                  <a:moveTo>
                    <a:pt x="319" y="47"/>
                  </a:moveTo>
                  <a:lnTo>
                    <a:pt x="4" y="0"/>
                  </a:lnTo>
                  <a:lnTo>
                    <a:pt x="0" y="45"/>
                  </a:lnTo>
                  <a:lnTo>
                    <a:pt x="309" y="109"/>
                  </a:lnTo>
                  <a:lnTo>
                    <a:pt x="319" y="47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37" name="Freeform 1189"/>
            <p:cNvSpPr>
              <a:spLocks/>
            </p:cNvSpPr>
            <p:nvPr/>
          </p:nvSpPr>
          <p:spPr bwMode="auto">
            <a:xfrm>
              <a:off x="3975" y="3378"/>
              <a:ext cx="24" cy="9"/>
            </a:xfrm>
            <a:custGeom>
              <a:avLst/>
              <a:gdLst>
                <a:gd name="T0" fmla="*/ 0 w 213"/>
                <a:gd name="T1" fmla="*/ 0 h 81"/>
                <a:gd name="T2" fmla="*/ 0 w 213"/>
                <a:gd name="T3" fmla="*/ 0 h 81"/>
                <a:gd name="T4" fmla="*/ 0 w 213"/>
                <a:gd name="T5" fmla="*/ 0 h 81"/>
                <a:gd name="T6" fmla="*/ 0 w 213"/>
                <a:gd name="T7" fmla="*/ 0 h 81"/>
                <a:gd name="T8" fmla="*/ 0 w 213"/>
                <a:gd name="T9" fmla="*/ 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3"/>
                <a:gd name="T16" fmla="*/ 0 h 81"/>
                <a:gd name="T17" fmla="*/ 213 w 213"/>
                <a:gd name="T18" fmla="*/ 81 h 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3" h="81">
                  <a:moveTo>
                    <a:pt x="213" y="37"/>
                  </a:moveTo>
                  <a:lnTo>
                    <a:pt x="0" y="0"/>
                  </a:lnTo>
                  <a:lnTo>
                    <a:pt x="2" y="39"/>
                  </a:lnTo>
                  <a:lnTo>
                    <a:pt x="206" y="81"/>
                  </a:lnTo>
                  <a:lnTo>
                    <a:pt x="213" y="37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38" name="Freeform 1190"/>
            <p:cNvSpPr>
              <a:spLocks/>
            </p:cNvSpPr>
            <p:nvPr/>
          </p:nvSpPr>
          <p:spPr bwMode="auto">
            <a:xfrm>
              <a:off x="3916" y="3386"/>
              <a:ext cx="139" cy="47"/>
            </a:xfrm>
            <a:custGeom>
              <a:avLst/>
              <a:gdLst>
                <a:gd name="T0" fmla="*/ 0 w 1254"/>
                <a:gd name="T1" fmla="*/ 0 h 415"/>
                <a:gd name="T2" fmla="*/ 0 w 1254"/>
                <a:gd name="T3" fmla="*/ 0 h 415"/>
                <a:gd name="T4" fmla="*/ 0 w 1254"/>
                <a:gd name="T5" fmla="*/ 0 h 415"/>
                <a:gd name="T6" fmla="*/ 0 w 1254"/>
                <a:gd name="T7" fmla="*/ 0 h 415"/>
                <a:gd name="T8" fmla="*/ 0 w 1254"/>
                <a:gd name="T9" fmla="*/ 0 h 415"/>
                <a:gd name="T10" fmla="*/ 0 w 1254"/>
                <a:gd name="T11" fmla="*/ 0 h 415"/>
                <a:gd name="T12" fmla="*/ 0 w 1254"/>
                <a:gd name="T13" fmla="*/ 0 h 415"/>
                <a:gd name="T14" fmla="*/ 0 w 1254"/>
                <a:gd name="T15" fmla="*/ 0 h 415"/>
                <a:gd name="T16" fmla="*/ 0 w 1254"/>
                <a:gd name="T17" fmla="*/ 0 h 415"/>
                <a:gd name="T18" fmla="*/ 0 w 1254"/>
                <a:gd name="T19" fmla="*/ 0 h 415"/>
                <a:gd name="T20" fmla="*/ 0 w 1254"/>
                <a:gd name="T21" fmla="*/ 0 h 415"/>
                <a:gd name="T22" fmla="*/ 0 w 1254"/>
                <a:gd name="T23" fmla="*/ 0 h 415"/>
                <a:gd name="T24" fmla="*/ 0 w 1254"/>
                <a:gd name="T25" fmla="*/ 0 h 415"/>
                <a:gd name="T26" fmla="*/ 0 w 1254"/>
                <a:gd name="T27" fmla="*/ 0 h 415"/>
                <a:gd name="T28" fmla="*/ 0 w 1254"/>
                <a:gd name="T29" fmla="*/ 0 h 415"/>
                <a:gd name="T30" fmla="*/ 0 w 1254"/>
                <a:gd name="T31" fmla="*/ 0 h 415"/>
                <a:gd name="T32" fmla="*/ 0 w 1254"/>
                <a:gd name="T33" fmla="*/ 0 h 415"/>
                <a:gd name="T34" fmla="*/ 0 w 1254"/>
                <a:gd name="T35" fmla="*/ 0 h 415"/>
                <a:gd name="T36" fmla="*/ 0 w 1254"/>
                <a:gd name="T37" fmla="*/ 0 h 415"/>
                <a:gd name="T38" fmla="*/ 0 w 1254"/>
                <a:gd name="T39" fmla="*/ 0 h 415"/>
                <a:gd name="T40" fmla="*/ 0 w 1254"/>
                <a:gd name="T41" fmla="*/ 0 h 415"/>
                <a:gd name="T42" fmla="*/ 0 w 1254"/>
                <a:gd name="T43" fmla="*/ 0 h 415"/>
                <a:gd name="T44" fmla="*/ 0 w 1254"/>
                <a:gd name="T45" fmla="*/ 0 h 415"/>
                <a:gd name="T46" fmla="*/ 0 w 1254"/>
                <a:gd name="T47" fmla="*/ 0 h 415"/>
                <a:gd name="T48" fmla="*/ 0 w 1254"/>
                <a:gd name="T49" fmla="*/ 0 h 415"/>
                <a:gd name="T50" fmla="*/ 0 w 1254"/>
                <a:gd name="T51" fmla="*/ 0 h 415"/>
                <a:gd name="T52" fmla="*/ 0 w 1254"/>
                <a:gd name="T53" fmla="*/ 0 h 415"/>
                <a:gd name="T54" fmla="*/ 0 w 1254"/>
                <a:gd name="T55" fmla="*/ 0 h 415"/>
                <a:gd name="T56" fmla="*/ 0 w 1254"/>
                <a:gd name="T57" fmla="*/ 0 h 415"/>
                <a:gd name="T58" fmla="*/ 0 w 1254"/>
                <a:gd name="T59" fmla="*/ 0 h 415"/>
                <a:gd name="T60" fmla="*/ 0 w 1254"/>
                <a:gd name="T61" fmla="*/ 0 h 415"/>
                <a:gd name="T62" fmla="*/ 0 w 1254"/>
                <a:gd name="T63" fmla="*/ 0 h 415"/>
                <a:gd name="T64" fmla="*/ 0 w 1254"/>
                <a:gd name="T65" fmla="*/ 0 h 415"/>
                <a:gd name="T66" fmla="*/ 0 w 1254"/>
                <a:gd name="T67" fmla="*/ 0 h 415"/>
                <a:gd name="T68" fmla="*/ 0 w 1254"/>
                <a:gd name="T69" fmla="*/ 0 h 4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54"/>
                <a:gd name="T106" fmla="*/ 0 h 415"/>
                <a:gd name="T107" fmla="*/ 1254 w 1254"/>
                <a:gd name="T108" fmla="*/ 415 h 4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54" h="415">
                  <a:moveTo>
                    <a:pt x="0" y="124"/>
                  </a:moveTo>
                  <a:lnTo>
                    <a:pt x="3" y="124"/>
                  </a:lnTo>
                  <a:lnTo>
                    <a:pt x="10" y="122"/>
                  </a:lnTo>
                  <a:lnTo>
                    <a:pt x="23" y="120"/>
                  </a:lnTo>
                  <a:lnTo>
                    <a:pt x="40" y="117"/>
                  </a:lnTo>
                  <a:lnTo>
                    <a:pt x="59" y="114"/>
                  </a:lnTo>
                  <a:lnTo>
                    <a:pt x="81" y="109"/>
                  </a:lnTo>
                  <a:lnTo>
                    <a:pt x="107" y="103"/>
                  </a:lnTo>
                  <a:lnTo>
                    <a:pt x="133" y="96"/>
                  </a:lnTo>
                  <a:lnTo>
                    <a:pt x="161" y="89"/>
                  </a:lnTo>
                  <a:lnTo>
                    <a:pt x="188" y="79"/>
                  </a:lnTo>
                  <a:lnTo>
                    <a:pt x="216" y="69"/>
                  </a:lnTo>
                  <a:lnTo>
                    <a:pt x="243" y="58"/>
                  </a:lnTo>
                  <a:lnTo>
                    <a:pt x="270" y="45"/>
                  </a:lnTo>
                  <a:lnTo>
                    <a:pt x="293" y="31"/>
                  </a:lnTo>
                  <a:lnTo>
                    <a:pt x="316" y="16"/>
                  </a:lnTo>
                  <a:lnTo>
                    <a:pt x="334" y="0"/>
                  </a:lnTo>
                  <a:lnTo>
                    <a:pt x="1254" y="210"/>
                  </a:lnTo>
                  <a:lnTo>
                    <a:pt x="1252" y="212"/>
                  </a:lnTo>
                  <a:lnTo>
                    <a:pt x="1247" y="218"/>
                  </a:lnTo>
                  <a:lnTo>
                    <a:pt x="1239" y="226"/>
                  </a:lnTo>
                  <a:lnTo>
                    <a:pt x="1227" y="236"/>
                  </a:lnTo>
                  <a:lnTo>
                    <a:pt x="1213" y="248"/>
                  </a:lnTo>
                  <a:lnTo>
                    <a:pt x="1197" y="263"/>
                  </a:lnTo>
                  <a:lnTo>
                    <a:pt x="1180" y="279"/>
                  </a:lnTo>
                  <a:lnTo>
                    <a:pt x="1159" y="295"/>
                  </a:lnTo>
                  <a:lnTo>
                    <a:pt x="1138" y="313"/>
                  </a:lnTo>
                  <a:lnTo>
                    <a:pt x="1116" y="330"/>
                  </a:lnTo>
                  <a:lnTo>
                    <a:pt x="1092" y="347"/>
                  </a:lnTo>
                  <a:lnTo>
                    <a:pt x="1068" y="364"/>
                  </a:lnTo>
                  <a:lnTo>
                    <a:pt x="1043" y="379"/>
                  </a:lnTo>
                  <a:lnTo>
                    <a:pt x="1019" y="392"/>
                  </a:lnTo>
                  <a:lnTo>
                    <a:pt x="994" y="405"/>
                  </a:lnTo>
                  <a:lnTo>
                    <a:pt x="971" y="415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39" name="Freeform 1191"/>
            <p:cNvSpPr>
              <a:spLocks/>
            </p:cNvSpPr>
            <p:nvPr/>
          </p:nvSpPr>
          <p:spPr bwMode="auto">
            <a:xfrm>
              <a:off x="4055" y="3381"/>
              <a:ext cx="49" cy="22"/>
            </a:xfrm>
            <a:custGeom>
              <a:avLst/>
              <a:gdLst>
                <a:gd name="T0" fmla="*/ 0 w 447"/>
                <a:gd name="T1" fmla="*/ 0 h 198"/>
                <a:gd name="T2" fmla="*/ 0 w 447"/>
                <a:gd name="T3" fmla="*/ 0 h 198"/>
                <a:gd name="T4" fmla="*/ 0 w 447"/>
                <a:gd name="T5" fmla="*/ 0 h 198"/>
                <a:gd name="T6" fmla="*/ 0 w 447"/>
                <a:gd name="T7" fmla="*/ 0 h 198"/>
                <a:gd name="T8" fmla="*/ 0 w 447"/>
                <a:gd name="T9" fmla="*/ 0 h 198"/>
                <a:gd name="T10" fmla="*/ 0 w 447"/>
                <a:gd name="T11" fmla="*/ 0 h 1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7"/>
                <a:gd name="T19" fmla="*/ 0 h 198"/>
                <a:gd name="T20" fmla="*/ 447 w 447"/>
                <a:gd name="T21" fmla="*/ 198 h 19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7" h="198">
                  <a:moveTo>
                    <a:pt x="45" y="198"/>
                  </a:moveTo>
                  <a:lnTo>
                    <a:pt x="447" y="79"/>
                  </a:lnTo>
                  <a:lnTo>
                    <a:pt x="203" y="0"/>
                  </a:lnTo>
                  <a:lnTo>
                    <a:pt x="5" y="22"/>
                  </a:lnTo>
                  <a:lnTo>
                    <a:pt x="0" y="187"/>
                  </a:lnTo>
                  <a:lnTo>
                    <a:pt x="45" y="19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40" name="Freeform 1192"/>
            <p:cNvSpPr>
              <a:spLocks/>
            </p:cNvSpPr>
            <p:nvPr/>
          </p:nvSpPr>
          <p:spPr bwMode="auto">
            <a:xfrm>
              <a:off x="3926" y="3287"/>
              <a:ext cx="27" cy="105"/>
            </a:xfrm>
            <a:custGeom>
              <a:avLst/>
              <a:gdLst>
                <a:gd name="T0" fmla="*/ 0 w 238"/>
                <a:gd name="T1" fmla="*/ 0 h 947"/>
                <a:gd name="T2" fmla="*/ 0 w 238"/>
                <a:gd name="T3" fmla="*/ 0 h 947"/>
                <a:gd name="T4" fmla="*/ 0 w 238"/>
                <a:gd name="T5" fmla="*/ 0 h 947"/>
                <a:gd name="T6" fmla="*/ 0 w 238"/>
                <a:gd name="T7" fmla="*/ 0 h 947"/>
                <a:gd name="T8" fmla="*/ 0 w 238"/>
                <a:gd name="T9" fmla="*/ 0 h 947"/>
                <a:gd name="T10" fmla="*/ 0 w 238"/>
                <a:gd name="T11" fmla="*/ 0 h 947"/>
                <a:gd name="T12" fmla="*/ 0 w 238"/>
                <a:gd name="T13" fmla="*/ 0 h 947"/>
                <a:gd name="T14" fmla="*/ 0 w 238"/>
                <a:gd name="T15" fmla="*/ 0 h 947"/>
                <a:gd name="T16" fmla="*/ 0 w 238"/>
                <a:gd name="T17" fmla="*/ 0 h 947"/>
                <a:gd name="T18" fmla="*/ 0 w 238"/>
                <a:gd name="T19" fmla="*/ 0 h 947"/>
                <a:gd name="T20" fmla="*/ 0 w 238"/>
                <a:gd name="T21" fmla="*/ 0 h 947"/>
                <a:gd name="T22" fmla="*/ 0 w 238"/>
                <a:gd name="T23" fmla="*/ 0 h 947"/>
                <a:gd name="T24" fmla="*/ 0 w 238"/>
                <a:gd name="T25" fmla="*/ 0 h 947"/>
                <a:gd name="T26" fmla="*/ 0 w 238"/>
                <a:gd name="T27" fmla="*/ 0 h 947"/>
                <a:gd name="T28" fmla="*/ 0 w 238"/>
                <a:gd name="T29" fmla="*/ 0 h 947"/>
                <a:gd name="T30" fmla="*/ 0 w 238"/>
                <a:gd name="T31" fmla="*/ 0 h 947"/>
                <a:gd name="T32" fmla="*/ 0 w 238"/>
                <a:gd name="T33" fmla="*/ 0 h 947"/>
                <a:gd name="T34" fmla="*/ 0 w 238"/>
                <a:gd name="T35" fmla="*/ 0 h 947"/>
                <a:gd name="T36" fmla="*/ 0 w 238"/>
                <a:gd name="T37" fmla="*/ 0 h 947"/>
                <a:gd name="T38" fmla="*/ 0 w 238"/>
                <a:gd name="T39" fmla="*/ 0 h 947"/>
                <a:gd name="T40" fmla="*/ 0 w 238"/>
                <a:gd name="T41" fmla="*/ 0 h 947"/>
                <a:gd name="T42" fmla="*/ 0 w 238"/>
                <a:gd name="T43" fmla="*/ 0 h 947"/>
                <a:gd name="T44" fmla="*/ 0 w 238"/>
                <a:gd name="T45" fmla="*/ 0 h 947"/>
                <a:gd name="T46" fmla="*/ 0 w 238"/>
                <a:gd name="T47" fmla="*/ 0 h 947"/>
                <a:gd name="T48" fmla="*/ 0 w 238"/>
                <a:gd name="T49" fmla="*/ 0 h 947"/>
                <a:gd name="T50" fmla="*/ 0 w 238"/>
                <a:gd name="T51" fmla="*/ 0 h 947"/>
                <a:gd name="T52" fmla="*/ 0 w 238"/>
                <a:gd name="T53" fmla="*/ 0 h 947"/>
                <a:gd name="T54" fmla="*/ 0 w 238"/>
                <a:gd name="T55" fmla="*/ 0 h 947"/>
                <a:gd name="T56" fmla="*/ 0 w 238"/>
                <a:gd name="T57" fmla="*/ 0 h 947"/>
                <a:gd name="T58" fmla="*/ 0 w 238"/>
                <a:gd name="T59" fmla="*/ 0 h 947"/>
                <a:gd name="T60" fmla="*/ 0 w 238"/>
                <a:gd name="T61" fmla="*/ 0 h 947"/>
                <a:gd name="T62" fmla="*/ 0 w 238"/>
                <a:gd name="T63" fmla="*/ 0 h 947"/>
                <a:gd name="T64" fmla="*/ 0 w 238"/>
                <a:gd name="T65" fmla="*/ 0 h 947"/>
                <a:gd name="T66" fmla="*/ 0 w 238"/>
                <a:gd name="T67" fmla="*/ 0 h 947"/>
                <a:gd name="T68" fmla="*/ 0 w 238"/>
                <a:gd name="T69" fmla="*/ 0 h 94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8"/>
                <a:gd name="T106" fmla="*/ 0 h 947"/>
                <a:gd name="T107" fmla="*/ 238 w 238"/>
                <a:gd name="T108" fmla="*/ 947 h 94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8" h="947">
                  <a:moveTo>
                    <a:pt x="238" y="22"/>
                  </a:moveTo>
                  <a:lnTo>
                    <a:pt x="237" y="21"/>
                  </a:lnTo>
                  <a:lnTo>
                    <a:pt x="233" y="19"/>
                  </a:lnTo>
                  <a:lnTo>
                    <a:pt x="226" y="17"/>
                  </a:lnTo>
                  <a:lnTo>
                    <a:pt x="217" y="14"/>
                  </a:lnTo>
                  <a:lnTo>
                    <a:pt x="206" y="10"/>
                  </a:lnTo>
                  <a:lnTo>
                    <a:pt x="194" y="7"/>
                  </a:lnTo>
                  <a:lnTo>
                    <a:pt x="180" y="4"/>
                  </a:lnTo>
                  <a:lnTo>
                    <a:pt x="164" y="1"/>
                  </a:lnTo>
                  <a:lnTo>
                    <a:pt x="146" y="0"/>
                  </a:lnTo>
                  <a:lnTo>
                    <a:pt x="127" y="0"/>
                  </a:lnTo>
                  <a:lnTo>
                    <a:pt x="108" y="2"/>
                  </a:lnTo>
                  <a:lnTo>
                    <a:pt x="87" y="5"/>
                  </a:lnTo>
                  <a:lnTo>
                    <a:pt x="66" y="11"/>
                  </a:lnTo>
                  <a:lnTo>
                    <a:pt x="44" y="19"/>
                  </a:lnTo>
                  <a:lnTo>
                    <a:pt x="22" y="30"/>
                  </a:lnTo>
                  <a:lnTo>
                    <a:pt x="0" y="45"/>
                  </a:lnTo>
                  <a:lnTo>
                    <a:pt x="0" y="947"/>
                  </a:lnTo>
                  <a:lnTo>
                    <a:pt x="1" y="947"/>
                  </a:lnTo>
                  <a:lnTo>
                    <a:pt x="6" y="947"/>
                  </a:lnTo>
                  <a:lnTo>
                    <a:pt x="13" y="946"/>
                  </a:lnTo>
                  <a:lnTo>
                    <a:pt x="22" y="945"/>
                  </a:lnTo>
                  <a:lnTo>
                    <a:pt x="33" y="943"/>
                  </a:lnTo>
                  <a:lnTo>
                    <a:pt x="47" y="941"/>
                  </a:lnTo>
                  <a:lnTo>
                    <a:pt x="62" y="938"/>
                  </a:lnTo>
                  <a:lnTo>
                    <a:pt x="78" y="934"/>
                  </a:lnTo>
                  <a:lnTo>
                    <a:pt x="96" y="928"/>
                  </a:lnTo>
                  <a:lnTo>
                    <a:pt x="115" y="922"/>
                  </a:lnTo>
                  <a:lnTo>
                    <a:pt x="135" y="915"/>
                  </a:lnTo>
                  <a:lnTo>
                    <a:pt x="155" y="906"/>
                  </a:lnTo>
                  <a:lnTo>
                    <a:pt x="176" y="896"/>
                  </a:lnTo>
                  <a:lnTo>
                    <a:pt x="197" y="884"/>
                  </a:lnTo>
                  <a:lnTo>
                    <a:pt x="217" y="871"/>
                  </a:lnTo>
                  <a:lnTo>
                    <a:pt x="238" y="856"/>
                  </a:lnTo>
                  <a:lnTo>
                    <a:pt x="238" y="2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41" name="Freeform 1193"/>
            <p:cNvSpPr>
              <a:spLocks/>
            </p:cNvSpPr>
            <p:nvPr/>
          </p:nvSpPr>
          <p:spPr bwMode="auto">
            <a:xfrm>
              <a:off x="3927" y="3288"/>
              <a:ext cx="23" cy="89"/>
            </a:xfrm>
            <a:custGeom>
              <a:avLst/>
              <a:gdLst>
                <a:gd name="T0" fmla="*/ 0 w 203"/>
                <a:gd name="T1" fmla="*/ 0 h 799"/>
                <a:gd name="T2" fmla="*/ 0 w 203"/>
                <a:gd name="T3" fmla="*/ 0 h 799"/>
                <a:gd name="T4" fmla="*/ 0 w 203"/>
                <a:gd name="T5" fmla="*/ 0 h 799"/>
                <a:gd name="T6" fmla="*/ 0 w 203"/>
                <a:gd name="T7" fmla="*/ 0 h 799"/>
                <a:gd name="T8" fmla="*/ 0 w 203"/>
                <a:gd name="T9" fmla="*/ 0 h 799"/>
                <a:gd name="T10" fmla="*/ 0 w 203"/>
                <a:gd name="T11" fmla="*/ 0 h 799"/>
                <a:gd name="T12" fmla="*/ 0 w 203"/>
                <a:gd name="T13" fmla="*/ 0 h 799"/>
                <a:gd name="T14" fmla="*/ 0 w 203"/>
                <a:gd name="T15" fmla="*/ 0 h 799"/>
                <a:gd name="T16" fmla="*/ 0 w 203"/>
                <a:gd name="T17" fmla="*/ 0 h 799"/>
                <a:gd name="T18" fmla="*/ 0 w 203"/>
                <a:gd name="T19" fmla="*/ 0 h 799"/>
                <a:gd name="T20" fmla="*/ 0 w 203"/>
                <a:gd name="T21" fmla="*/ 0 h 799"/>
                <a:gd name="T22" fmla="*/ 0 w 203"/>
                <a:gd name="T23" fmla="*/ 0 h 799"/>
                <a:gd name="T24" fmla="*/ 0 w 203"/>
                <a:gd name="T25" fmla="*/ 0 h 799"/>
                <a:gd name="T26" fmla="*/ 0 w 203"/>
                <a:gd name="T27" fmla="*/ 0 h 799"/>
                <a:gd name="T28" fmla="*/ 0 w 203"/>
                <a:gd name="T29" fmla="*/ 0 h 799"/>
                <a:gd name="T30" fmla="*/ 0 w 203"/>
                <a:gd name="T31" fmla="*/ 0 h 799"/>
                <a:gd name="T32" fmla="*/ 0 w 203"/>
                <a:gd name="T33" fmla="*/ 0 h 799"/>
                <a:gd name="T34" fmla="*/ 0 w 203"/>
                <a:gd name="T35" fmla="*/ 0 h 799"/>
                <a:gd name="T36" fmla="*/ 0 w 203"/>
                <a:gd name="T37" fmla="*/ 0 h 799"/>
                <a:gd name="T38" fmla="*/ 0 w 203"/>
                <a:gd name="T39" fmla="*/ 0 h 799"/>
                <a:gd name="T40" fmla="*/ 0 w 203"/>
                <a:gd name="T41" fmla="*/ 0 h 799"/>
                <a:gd name="T42" fmla="*/ 0 w 203"/>
                <a:gd name="T43" fmla="*/ 0 h 799"/>
                <a:gd name="T44" fmla="*/ 0 w 203"/>
                <a:gd name="T45" fmla="*/ 0 h 799"/>
                <a:gd name="T46" fmla="*/ 0 w 203"/>
                <a:gd name="T47" fmla="*/ 0 h 799"/>
                <a:gd name="T48" fmla="*/ 0 w 203"/>
                <a:gd name="T49" fmla="*/ 0 h 799"/>
                <a:gd name="T50" fmla="*/ 0 w 203"/>
                <a:gd name="T51" fmla="*/ 0 h 799"/>
                <a:gd name="T52" fmla="*/ 0 w 203"/>
                <a:gd name="T53" fmla="*/ 0 h 799"/>
                <a:gd name="T54" fmla="*/ 0 w 203"/>
                <a:gd name="T55" fmla="*/ 0 h 799"/>
                <a:gd name="T56" fmla="*/ 0 w 203"/>
                <a:gd name="T57" fmla="*/ 0 h 799"/>
                <a:gd name="T58" fmla="*/ 0 w 203"/>
                <a:gd name="T59" fmla="*/ 0 h 799"/>
                <a:gd name="T60" fmla="*/ 0 w 203"/>
                <a:gd name="T61" fmla="*/ 0 h 799"/>
                <a:gd name="T62" fmla="*/ 0 w 203"/>
                <a:gd name="T63" fmla="*/ 0 h 799"/>
                <a:gd name="T64" fmla="*/ 0 w 203"/>
                <a:gd name="T65" fmla="*/ 0 h 799"/>
                <a:gd name="T66" fmla="*/ 0 w 203"/>
                <a:gd name="T67" fmla="*/ 0 h 799"/>
                <a:gd name="T68" fmla="*/ 0 w 203"/>
                <a:gd name="T69" fmla="*/ 0 h 7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03"/>
                <a:gd name="T106" fmla="*/ 0 h 799"/>
                <a:gd name="T107" fmla="*/ 203 w 203"/>
                <a:gd name="T108" fmla="*/ 799 h 7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03" h="799">
                  <a:moveTo>
                    <a:pt x="203" y="18"/>
                  </a:moveTo>
                  <a:lnTo>
                    <a:pt x="202" y="17"/>
                  </a:lnTo>
                  <a:lnTo>
                    <a:pt x="199" y="16"/>
                  </a:lnTo>
                  <a:lnTo>
                    <a:pt x="193" y="14"/>
                  </a:lnTo>
                  <a:lnTo>
                    <a:pt x="186" y="11"/>
                  </a:lnTo>
                  <a:lnTo>
                    <a:pt x="177" y="8"/>
                  </a:lnTo>
                  <a:lnTo>
                    <a:pt x="166" y="5"/>
                  </a:lnTo>
                  <a:lnTo>
                    <a:pt x="153" y="3"/>
                  </a:lnTo>
                  <a:lnTo>
                    <a:pt x="140" y="1"/>
                  </a:lnTo>
                  <a:lnTo>
                    <a:pt x="125" y="0"/>
                  </a:lnTo>
                  <a:lnTo>
                    <a:pt x="109" y="0"/>
                  </a:lnTo>
                  <a:lnTo>
                    <a:pt x="92" y="1"/>
                  </a:lnTo>
                  <a:lnTo>
                    <a:pt x="74" y="4"/>
                  </a:lnTo>
                  <a:lnTo>
                    <a:pt x="57" y="9"/>
                  </a:lnTo>
                  <a:lnTo>
                    <a:pt x="37" y="16"/>
                  </a:lnTo>
                  <a:lnTo>
                    <a:pt x="19" y="26"/>
                  </a:lnTo>
                  <a:lnTo>
                    <a:pt x="0" y="38"/>
                  </a:lnTo>
                  <a:lnTo>
                    <a:pt x="0" y="799"/>
                  </a:lnTo>
                  <a:lnTo>
                    <a:pt x="1" y="799"/>
                  </a:lnTo>
                  <a:lnTo>
                    <a:pt x="5" y="799"/>
                  </a:lnTo>
                  <a:lnTo>
                    <a:pt x="11" y="798"/>
                  </a:lnTo>
                  <a:lnTo>
                    <a:pt x="19" y="797"/>
                  </a:lnTo>
                  <a:lnTo>
                    <a:pt x="28" y="796"/>
                  </a:lnTo>
                  <a:lnTo>
                    <a:pt x="41" y="794"/>
                  </a:lnTo>
                  <a:lnTo>
                    <a:pt x="53" y="791"/>
                  </a:lnTo>
                  <a:lnTo>
                    <a:pt x="67" y="786"/>
                  </a:lnTo>
                  <a:lnTo>
                    <a:pt x="82" y="782"/>
                  </a:lnTo>
                  <a:lnTo>
                    <a:pt x="99" y="777"/>
                  </a:lnTo>
                  <a:lnTo>
                    <a:pt x="116" y="771"/>
                  </a:lnTo>
                  <a:lnTo>
                    <a:pt x="133" y="763"/>
                  </a:lnTo>
                  <a:lnTo>
                    <a:pt x="150" y="755"/>
                  </a:lnTo>
                  <a:lnTo>
                    <a:pt x="169" y="745"/>
                  </a:lnTo>
                  <a:lnTo>
                    <a:pt x="186" y="733"/>
                  </a:lnTo>
                  <a:lnTo>
                    <a:pt x="203" y="720"/>
                  </a:lnTo>
                  <a:lnTo>
                    <a:pt x="203" y="1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42" name="Freeform 1194"/>
            <p:cNvSpPr>
              <a:spLocks/>
            </p:cNvSpPr>
            <p:nvPr/>
          </p:nvSpPr>
          <p:spPr bwMode="auto">
            <a:xfrm>
              <a:off x="3928" y="3289"/>
              <a:ext cx="19" cy="72"/>
            </a:xfrm>
            <a:custGeom>
              <a:avLst/>
              <a:gdLst>
                <a:gd name="T0" fmla="*/ 0 w 171"/>
                <a:gd name="T1" fmla="*/ 0 h 650"/>
                <a:gd name="T2" fmla="*/ 0 w 171"/>
                <a:gd name="T3" fmla="*/ 0 h 650"/>
                <a:gd name="T4" fmla="*/ 0 w 171"/>
                <a:gd name="T5" fmla="*/ 0 h 650"/>
                <a:gd name="T6" fmla="*/ 0 w 171"/>
                <a:gd name="T7" fmla="*/ 0 h 650"/>
                <a:gd name="T8" fmla="*/ 0 w 171"/>
                <a:gd name="T9" fmla="*/ 0 h 650"/>
                <a:gd name="T10" fmla="*/ 0 w 171"/>
                <a:gd name="T11" fmla="*/ 0 h 650"/>
                <a:gd name="T12" fmla="*/ 0 w 171"/>
                <a:gd name="T13" fmla="*/ 0 h 650"/>
                <a:gd name="T14" fmla="*/ 0 w 171"/>
                <a:gd name="T15" fmla="*/ 0 h 650"/>
                <a:gd name="T16" fmla="*/ 0 w 171"/>
                <a:gd name="T17" fmla="*/ 0 h 650"/>
                <a:gd name="T18" fmla="*/ 0 w 171"/>
                <a:gd name="T19" fmla="*/ 0 h 650"/>
                <a:gd name="T20" fmla="*/ 0 w 171"/>
                <a:gd name="T21" fmla="*/ 0 h 650"/>
                <a:gd name="T22" fmla="*/ 0 w 171"/>
                <a:gd name="T23" fmla="*/ 0 h 650"/>
                <a:gd name="T24" fmla="*/ 0 w 171"/>
                <a:gd name="T25" fmla="*/ 0 h 650"/>
                <a:gd name="T26" fmla="*/ 0 w 171"/>
                <a:gd name="T27" fmla="*/ 0 h 650"/>
                <a:gd name="T28" fmla="*/ 0 w 171"/>
                <a:gd name="T29" fmla="*/ 0 h 650"/>
                <a:gd name="T30" fmla="*/ 0 w 171"/>
                <a:gd name="T31" fmla="*/ 0 h 650"/>
                <a:gd name="T32" fmla="*/ 0 w 171"/>
                <a:gd name="T33" fmla="*/ 0 h 650"/>
                <a:gd name="T34" fmla="*/ 0 w 171"/>
                <a:gd name="T35" fmla="*/ 0 h 650"/>
                <a:gd name="T36" fmla="*/ 0 w 171"/>
                <a:gd name="T37" fmla="*/ 0 h 650"/>
                <a:gd name="T38" fmla="*/ 0 w 171"/>
                <a:gd name="T39" fmla="*/ 0 h 650"/>
                <a:gd name="T40" fmla="*/ 0 w 171"/>
                <a:gd name="T41" fmla="*/ 0 h 650"/>
                <a:gd name="T42" fmla="*/ 0 w 171"/>
                <a:gd name="T43" fmla="*/ 0 h 650"/>
                <a:gd name="T44" fmla="*/ 0 w 171"/>
                <a:gd name="T45" fmla="*/ 0 h 650"/>
                <a:gd name="T46" fmla="*/ 0 w 171"/>
                <a:gd name="T47" fmla="*/ 0 h 650"/>
                <a:gd name="T48" fmla="*/ 0 w 171"/>
                <a:gd name="T49" fmla="*/ 0 h 650"/>
                <a:gd name="T50" fmla="*/ 0 w 171"/>
                <a:gd name="T51" fmla="*/ 0 h 650"/>
                <a:gd name="T52" fmla="*/ 0 w 171"/>
                <a:gd name="T53" fmla="*/ 0 h 650"/>
                <a:gd name="T54" fmla="*/ 0 w 171"/>
                <a:gd name="T55" fmla="*/ 0 h 650"/>
                <a:gd name="T56" fmla="*/ 0 w 171"/>
                <a:gd name="T57" fmla="*/ 0 h 650"/>
                <a:gd name="T58" fmla="*/ 0 w 171"/>
                <a:gd name="T59" fmla="*/ 0 h 650"/>
                <a:gd name="T60" fmla="*/ 0 w 171"/>
                <a:gd name="T61" fmla="*/ 0 h 650"/>
                <a:gd name="T62" fmla="*/ 0 w 171"/>
                <a:gd name="T63" fmla="*/ 0 h 650"/>
                <a:gd name="T64" fmla="*/ 0 w 171"/>
                <a:gd name="T65" fmla="*/ 0 h 650"/>
                <a:gd name="T66" fmla="*/ 0 w 171"/>
                <a:gd name="T67" fmla="*/ 0 h 650"/>
                <a:gd name="T68" fmla="*/ 0 w 171"/>
                <a:gd name="T69" fmla="*/ 0 h 6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1"/>
                <a:gd name="T106" fmla="*/ 0 h 650"/>
                <a:gd name="T107" fmla="*/ 171 w 171"/>
                <a:gd name="T108" fmla="*/ 650 h 6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1" h="650">
                  <a:moveTo>
                    <a:pt x="171" y="15"/>
                  </a:moveTo>
                  <a:lnTo>
                    <a:pt x="170" y="15"/>
                  </a:lnTo>
                  <a:lnTo>
                    <a:pt x="167" y="13"/>
                  </a:lnTo>
                  <a:lnTo>
                    <a:pt x="163" y="11"/>
                  </a:lnTo>
                  <a:lnTo>
                    <a:pt x="157" y="9"/>
                  </a:lnTo>
                  <a:lnTo>
                    <a:pt x="149" y="7"/>
                  </a:lnTo>
                  <a:lnTo>
                    <a:pt x="139" y="4"/>
                  </a:lnTo>
                  <a:lnTo>
                    <a:pt x="129" y="2"/>
                  </a:lnTo>
                  <a:lnTo>
                    <a:pt x="118" y="0"/>
                  </a:lnTo>
                  <a:lnTo>
                    <a:pt x="105" y="0"/>
                  </a:lnTo>
                  <a:lnTo>
                    <a:pt x="92" y="0"/>
                  </a:lnTo>
                  <a:lnTo>
                    <a:pt x="77" y="1"/>
                  </a:lnTo>
                  <a:lnTo>
                    <a:pt x="63" y="3"/>
                  </a:lnTo>
                  <a:lnTo>
                    <a:pt x="48" y="7"/>
                  </a:lnTo>
                  <a:lnTo>
                    <a:pt x="31" y="13"/>
                  </a:lnTo>
                  <a:lnTo>
                    <a:pt x="16" y="22"/>
                  </a:lnTo>
                  <a:lnTo>
                    <a:pt x="0" y="32"/>
                  </a:lnTo>
                  <a:lnTo>
                    <a:pt x="0" y="650"/>
                  </a:lnTo>
                  <a:lnTo>
                    <a:pt x="1" y="650"/>
                  </a:lnTo>
                  <a:lnTo>
                    <a:pt x="4" y="650"/>
                  </a:lnTo>
                  <a:lnTo>
                    <a:pt x="9" y="649"/>
                  </a:lnTo>
                  <a:lnTo>
                    <a:pt x="16" y="648"/>
                  </a:lnTo>
                  <a:lnTo>
                    <a:pt x="24" y="647"/>
                  </a:lnTo>
                  <a:lnTo>
                    <a:pt x="34" y="645"/>
                  </a:lnTo>
                  <a:lnTo>
                    <a:pt x="45" y="642"/>
                  </a:lnTo>
                  <a:lnTo>
                    <a:pt x="57" y="640"/>
                  </a:lnTo>
                  <a:lnTo>
                    <a:pt x="69" y="636"/>
                  </a:lnTo>
                  <a:lnTo>
                    <a:pt x="82" y="632"/>
                  </a:lnTo>
                  <a:lnTo>
                    <a:pt x="97" y="627"/>
                  </a:lnTo>
                  <a:lnTo>
                    <a:pt x="112" y="621"/>
                  </a:lnTo>
                  <a:lnTo>
                    <a:pt x="126" y="614"/>
                  </a:lnTo>
                  <a:lnTo>
                    <a:pt x="141" y="606"/>
                  </a:lnTo>
                  <a:lnTo>
                    <a:pt x="157" y="595"/>
                  </a:lnTo>
                  <a:lnTo>
                    <a:pt x="171" y="585"/>
                  </a:lnTo>
                  <a:lnTo>
                    <a:pt x="171" y="1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43" name="Freeform 1195"/>
            <p:cNvSpPr>
              <a:spLocks/>
            </p:cNvSpPr>
            <p:nvPr/>
          </p:nvSpPr>
          <p:spPr bwMode="auto">
            <a:xfrm>
              <a:off x="3929" y="3289"/>
              <a:ext cx="15" cy="56"/>
            </a:xfrm>
            <a:custGeom>
              <a:avLst/>
              <a:gdLst>
                <a:gd name="T0" fmla="*/ 0 w 138"/>
                <a:gd name="T1" fmla="*/ 0 h 502"/>
                <a:gd name="T2" fmla="*/ 0 w 138"/>
                <a:gd name="T3" fmla="*/ 0 h 502"/>
                <a:gd name="T4" fmla="*/ 0 w 138"/>
                <a:gd name="T5" fmla="*/ 0 h 502"/>
                <a:gd name="T6" fmla="*/ 0 w 138"/>
                <a:gd name="T7" fmla="*/ 0 h 502"/>
                <a:gd name="T8" fmla="*/ 0 w 138"/>
                <a:gd name="T9" fmla="*/ 0 h 502"/>
                <a:gd name="T10" fmla="*/ 0 w 138"/>
                <a:gd name="T11" fmla="*/ 0 h 502"/>
                <a:gd name="T12" fmla="*/ 0 w 138"/>
                <a:gd name="T13" fmla="*/ 0 h 502"/>
                <a:gd name="T14" fmla="*/ 0 w 138"/>
                <a:gd name="T15" fmla="*/ 0 h 502"/>
                <a:gd name="T16" fmla="*/ 0 w 138"/>
                <a:gd name="T17" fmla="*/ 0 h 502"/>
                <a:gd name="T18" fmla="*/ 0 w 138"/>
                <a:gd name="T19" fmla="*/ 0 h 502"/>
                <a:gd name="T20" fmla="*/ 0 w 138"/>
                <a:gd name="T21" fmla="*/ 0 h 502"/>
                <a:gd name="T22" fmla="*/ 0 w 138"/>
                <a:gd name="T23" fmla="*/ 0 h 502"/>
                <a:gd name="T24" fmla="*/ 0 w 138"/>
                <a:gd name="T25" fmla="*/ 0 h 502"/>
                <a:gd name="T26" fmla="*/ 0 w 138"/>
                <a:gd name="T27" fmla="*/ 0 h 502"/>
                <a:gd name="T28" fmla="*/ 0 w 138"/>
                <a:gd name="T29" fmla="*/ 0 h 502"/>
                <a:gd name="T30" fmla="*/ 0 w 138"/>
                <a:gd name="T31" fmla="*/ 0 h 502"/>
                <a:gd name="T32" fmla="*/ 0 w 138"/>
                <a:gd name="T33" fmla="*/ 0 h 502"/>
                <a:gd name="T34" fmla="*/ 0 w 138"/>
                <a:gd name="T35" fmla="*/ 0 h 502"/>
                <a:gd name="T36" fmla="*/ 0 w 138"/>
                <a:gd name="T37" fmla="*/ 0 h 5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8"/>
                <a:gd name="T58" fmla="*/ 0 h 502"/>
                <a:gd name="T59" fmla="*/ 138 w 138"/>
                <a:gd name="T60" fmla="*/ 502 h 5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8" h="502">
                  <a:moveTo>
                    <a:pt x="138" y="14"/>
                  </a:moveTo>
                  <a:lnTo>
                    <a:pt x="135" y="13"/>
                  </a:lnTo>
                  <a:lnTo>
                    <a:pt x="126" y="8"/>
                  </a:lnTo>
                  <a:lnTo>
                    <a:pt x="113" y="4"/>
                  </a:lnTo>
                  <a:lnTo>
                    <a:pt x="96" y="1"/>
                  </a:lnTo>
                  <a:lnTo>
                    <a:pt x="74" y="0"/>
                  </a:lnTo>
                  <a:lnTo>
                    <a:pt x="51" y="3"/>
                  </a:lnTo>
                  <a:lnTo>
                    <a:pt x="25" y="12"/>
                  </a:lnTo>
                  <a:lnTo>
                    <a:pt x="0" y="26"/>
                  </a:lnTo>
                  <a:lnTo>
                    <a:pt x="0" y="502"/>
                  </a:lnTo>
                  <a:lnTo>
                    <a:pt x="3" y="502"/>
                  </a:lnTo>
                  <a:lnTo>
                    <a:pt x="13" y="501"/>
                  </a:lnTo>
                  <a:lnTo>
                    <a:pt x="28" y="499"/>
                  </a:lnTo>
                  <a:lnTo>
                    <a:pt x="46" y="494"/>
                  </a:lnTo>
                  <a:lnTo>
                    <a:pt x="67" y="488"/>
                  </a:lnTo>
                  <a:lnTo>
                    <a:pt x="91" y="479"/>
                  </a:lnTo>
                  <a:lnTo>
                    <a:pt x="114" y="467"/>
                  </a:lnTo>
                  <a:lnTo>
                    <a:pt x="138" y="450"/>
                  </a:lnTo>
                  <a:lnTo>
                    <a:pt x="138" y="1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44" name="Freeform 1196"/>
            <p:cNvSpPr>
              <a:spLocks/>
            </p:cNvSpPr>
            <p:nvPr/>
          </p:nvSpPr>
          <p:spPr bwMode="auto">
            <a:xfrm>
              <a:off x="3929" y="3290"/>
              <a:ext cx="12" cy="40"/>
            </a:xfrm>
            <a:custGeom>
              <a:avLst/>
              <a:gdLst>
                <a:gd name="T0" fmla="*/ 0 w 104"/>
                <a:gd name="T1" fmla="*/ 0 h 353"/>
                <a:gd name="T2" fmla="*/ 0 w 104"/>
                <a:gd name="T3" fmla="*/ 0 h 353"/>
                <a:gd name="T4" fmla="*/ 0 w 104"/>
                <a:gd name="T5" fmla="*/ 0 h 353"/>
                <a:gd name="T6" fmla="*/ 0 w 104"/>
                <a:gd name="T7" fmla="*/ 0 h 353"/>
                <a:gd name="T8" fmla="*/ 0 w 104"/>
                <a:gd name="T9" fmla="*/ 0 h 353"/>
                <a:gd name="T10" fmla="*/ 0 w 104"/>
                <a:gd name="T11" fmla="*/ 0 h 353"/>
                <a:gd name="T12" fmla="*/ 0 w 104"/>
                <a:gd name="T13" fmla="*/ 0 h 353"/>
                <a:gd name="T14" fmla="*/ 0 w 104"/>
                <a:gd name="T15" fmla="*/ 0 h 353"/>
                <a:gd name="T16" fmla="*/ 0 w 104"/>
                <a:gd name="T17" fmla="*/ 0 h 353"/>
                <a:gd name="T18" fmla="*/ 0 w 104"/>
                <a:gd name="T19" fmla="*/ 0 h 353"/>
                <a:gd name="T20" fmla="*/ 0 w 104"/>
                <a:gd name="T21" fmla="*/ 0 h 353"/>
                <a:gd name="T22" fmla="*/ 0 w 104"/>
                <a:gd name="T23" fmla="*/ 0 h 353"/>
                <a:gd name="T24" fmla="*/ 0 w 104"/>
                <a:gd name="T25" fmla="*/ 0 h 353"/>
                <a:gd name="T26" fmla="*/ 0 w 104"/>
                <a:gd name="T27" fmla="*/ 0 h 353"/>
                <a:gd name="T28" fmla="*/ 0 w 104"/>
                <a:gd name="T29" fmla="*/ 0 h 353"/>
                <a:gd name="T30" fmla="*/ 0 w 104"/>
                <a:gd name="T31" fmla="*/ 0 h 353"/>
                <a:gd name="T32" fmla="*/ 0 w 104"/>
                <a:gd name="T33" fmla="*/ 0 h 353"/>
                <a:gd name="T34" fmla="*/ 0 w 104"/>
                <a:gd name="T35" fmla="*/ 0 h 353"/>
                <a:gd name="T36" fmla="*/ 0 w 104"/>
                <a:gd name="T37" fmla="*/ 0 h 35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353"/>
                <a:gd name="T59" fmla="*/ 104 w 104"/>
                <a:gd name="T60" fmla="*/ 353 h 35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353">
                  <a:moveTo>
                    <a:pt x="104" y="10"/>
                  </a:moveTo>
                  <a:lnTo>
                    <a:pt x="102" y="9"/>
                  </a:lnTo>
                  <a:lnTo>
                    <a:pt x="95" y="6"/>
                  </a:lnTo>
                  <a:lnTo>
                    <a:pt x="85" y="3"/>
                  </a:lnTo>
                  <a:lnTo>
                    <a:pt x="71" y="0"/>
                  </a:lnTo>
                  <a:lnTo>
                    <a:pt x="56" y="0"/>
                  </a:lnTo>
                  <a:lnTo>
                    <a:pt x="38" y="3"/>
                  </a:lnTo>
                  <a:lnTo>
                    <a:pt x="19" y="9"/>
                  </a:lnTo>
                  <a:lnTo>
                    <a:pt x="0" y="20"/>
                  </a:lnTo>
                  <a:lnTo>
                    <a:pt x="0" y="353"/>
                  </a:lnTo>
                  <a:lnTo>
                    <a:pt x="2" y="353"/>
                  </a:lnTo>
                  <a:lnTo>
                    <a:pt x="9" y="352"/>
                  </a:lnTo>
                  <a:lnTo>
                    <a:pt x="21" y="350"/>
                  </a:lnTo>
                  <a:lnTo>
                    <a:pt x="35" y="347"/>
                  </a:lnTo>
                  <a:lnTo>
                    <a:pt x="51" y="343"/>
                  </a:lnTo>
                  <a:lnTo>
                    <a:pt x="68" y="336"/>
                  </a:lnTo>
                  <a:lnTo>
                    <a:pt x="86" y="326"/>
                  </a:lnTo>
                  <a:lnTo>
                    <a:pt x="104" y="313"/>
                  </a:lnTo>
                  <a:lnTo>
                    <a:pt x="104" y="1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45" name="Freeform 1197"/>
            <p:cNvSpPr>
              <a:spLocks/>
            </p:cNvSpPr>
            <p:nvPr/>
          </p:nvSpPr>
          <p:spPr bwMode="auto">
            <a:xfrm>
              <a:off x="3930" y="3291"/>
              <a:ext cx="8" cy="23"/>
            </a:xfrm>
            <a:custGeom>
              <a:avLst/>
              <a:gdLst>
                <a:gd name="T0" fmla="*/ 0 w 72"/>
                <a:gd name="T1" fmla="*/ 0 h 204"/>
                <a:gd name="T2" fmla="*/ 0 w 72"/>
                <a:gd name="T3" fmla="*/ 0 h 204"/>
                <a:gd name="T4" fmla="*/ 0 w 72"/>
                <a:gd name="T5" fmla="*/ 0 h 204"/>
                <a:gd name="T6" fmla="*/ 0 w 72"/>
                <a:gd name="T7" fmla="*/ 0 h 204"/>
                <a:gd name="T8" fmla="*/ 0 w 72"/>
                <a:gd name="T9" fmla="*/ 0 h 204"/>
                <a:gd name="T10" fmla="*/ 0 w 72"/>
                <a:gd name="T11" fmla="*/ 0 h 204"/>
                <a:gd name="T12" fmla="*/ 0 w 72"/>
                <a:gd name="T13" fmla="*/ 0 h 204"/>
                <a:gd name="T14" fmla="*/ 0 w 72"/>
                <a:gd name="T15" fmla="*/ 0 h 204"/>
                <a:gd name="T16" fmla="*/ 0 w 72"/>
                <a:gd name="T17" fmla="*/ 0 h 204"/>
                <a:gd name="T18" fmla="*/ 0 w 72"/>
                <a:gd name="T19" fmla="*/ 0 h 204"/>
                <a:gd name="T20" fmla="*/ 0 w 72"/>
                <a:gd name="T21" fmla="*/ 0 h 204"/>
                <a:gd name="T22" fmla="*/ 0 w 72"/>
                <a:gd name="T23" fmla="*/ 0 h 204"/>
                <a:gd name="T24" fmla="*/ 0 w 72"/>
                <a:gd name="T25" fmla="*/ 0 h 204"/>
                <a:gd name="T26" fmla="*/ 0 w 72"/>
                <a:gd name="T27" fmla="*/ 0 h 204"/>
                <a:gd name="T28" fmla="*/ 0 w 72"/>
                <a:gd name="T29" fmla="*/ 0 h 204"/>
                <a:gd name="T30" fmla="*/ 0 w 72"/>
                <a:gd name="T31" fmla="*/ 0 h 204"/>
                <a:gd name="T32" fmla="*/ 0 w 72"/>
                <a:gd name="T33" fmla="*/ 0 h 204"/>
                <a:gd name="T34" fmla="*/ 0 w 72"/>
                <a:gd name="T35" fmla="*/ 0 h 204"/>
                <a:gd name="T36" fmla="*/ 0 w 72"/>
                <a:gd name="T37" fmla="*/ 0 h 20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04"/>
                <a:gd name="T59" fmla="*/ 72 w 72"/>
                <a:gd name="T60" fmla="*/ 204 h 20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04">
                  <a:moveTo>
                    <a:pt x="72" y="6"/>
                  </a:moveTo>
                  <a:lnTo>
                    <a:pt x="69" y="5"/>
                  </a:lnTo>
                  <a:lnTo>
                    <a:pt x="65" y="4"/>
                  </a:lnTo>
                  <a:lnTo>
                    <a:pt x="58" y="2"/>
                  </a:lnTo>
                  <a:lnTo>
                    <a:pt x="49" y="0"/>
                  </a:lnTo>
                  <a:lnTo>
                    <a:pt x="39" y="0"/>
                  </a:lnTo>
                  <a:lnTo>
                    <a:pt x="27" y="1"/>
                  </a:lnTo>
                  <a:lnTo>
                    <a:pt x="13" y="6"/>
                  </a:lnTo>
                  <a:lnTo>
                    <a:pt x="0" y="13"/>
                  </a:lnTo>
                  <a:lnTo>
                    <a:pt x="0" y="204"/>
                  </a:lnTo>
                  <a:lnTo>
                    <a:pt x="2" y="204"/>
                  </a:lnTo>
                  <a:lnTo>
                    <a:pt x="6" y="203"/>
                  </a:lnTo>
                  <a:lnTo>
                    <a:pt x="15" y="202"/>
                  </a:lnTo>
                  <a:lnTo>
                    <a:pt x="24" y="200"/>
                  </a:lnTo>
                  <a:lnTo>
                    <a:pt x="35" y="197"/>
                  </a:lnTo>
                  <a:lnTo>
                    <a:pt x="47" y="192"/>
                  </a:lnTo>
                  <a:lnTo>
                    <a:pt x="59" y="185"/>
                  </a:lnTo>
                  <a:lnTo>
                    <a:pt x="72" y="177"/>
                  </a:lnTo>
                  <a:lnTo>
                    <a:pt x="72" y="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46" name="Freeform 1198"/>
            <p:cNvSpPr>
              <a:spLocks/>
            </p:cNvSpPr>
            <p:nvPr/>
          </p:nvSpPr>
          <p:spPr bwMode="auto">
            <a:xfrm>
              <a:off x="4025" y="3357"/>
              <a:ext cx="12" cy="11"/>
            </a:xfrm>
            <a:custGeom>
              <a:avLst/>
              <a:gdLst>
                <a:gd name="T0" fmla="*/ 0 w 104"/>
                <a:gd name="T1" fmla="*/ 0 h 104"/>
                <a:gd name="T2" fmla="*/ 0 w 104"/>
                <a:gd name="T3" fmla="*/ 0 h 104"/>
                <a:gd name="T4" fmla="*/ 0 w 104"/>
                <a:gd name="T5" fmla="*/ 0 h 104"/>
                <a:gd name="T6" fmla="*/ 0 w 104"/>
                <a:gd name="T7" fmla="*/ 0 h 104"/>
                <a:gd name="T8" fmla="*/ 0 w 104"/>
                <a:gd name="T9" fmla="*/ 0 h 104"/>
                <a:gd name="T10" fmla="*/ 0 w 104"/>
                <a:gd name="T11" fmla="*/ 0 h 104"/>
                <a:gd name="T12" fmla="*/ 0 w 104"/>
                <a:gd name="T13" fmla="*/ 0 h 104"/>
                <a:gd name="T14" fmla="*/ 0 w 104"/>
                <a:gd name="T15" fmla="*/ 0 h 104"/>
                <a:gd name="T16" fmla="*/ 0 w 104"/>
                <a:gd name="T17" fmla="*/ 0 h 104"/>
                <a:gd name="T18" fmla="*/ 0 w 104"/>
                <a:gd name="T19" fmla="*/ 0 h 104"/>
                <a:gd name="T20" fmla="*/ 0 w 104"/>
                <a:gd name="T21" fmla="*/ 0 h 104"/>
                <a:gd name="T22" fmla="*/ 0 w 104"/>
                <a:gd name="T23" fmla="*/ 0 h 104"/>
                <a:gd name="T24" fmla="*/ 0 w 104"/>
                <a:gd name="T25" fmla="*/ 0 h 104"/>
                <a:gd name="T26" fmla="*/ 0 w 104"/>
                <a:gd name="T27" fmla="*/ 0 h 104"/>
                <a:gd name="T28" fmla="*/ 0 w 104"/>
                <a:gd name="T29" fmla="*/ 0 h 104"/>
                <a:gd name="T30" fmla="*/ 0 w 104"/>
                <a:gd name="T31" fmla="*/ 0 h 104"/>
                <a:gd name="T32" fmla="*/ 0 w 104"/>
                <a:gd name="T33" fmla="*/ 0 h 104"/>
                <a:gd name="T34" fmla="*/ 0 w 104"/>
                <a:gd name="T35" fmla="*/ 0 h 104"/>
                <a:gd name="T36" fmla="*/ 0 w 104"/>
                <a:gd name="T37" fmla="*/ 0 h 104"/>
                <a:gd name="T38" fmla="*/ 0 w 104"/>
                <a:gd name="T39" fmla="*/ 0 h 104"/>
                <a:gd name="T40" fmla="*/ 0 w 104"/>
                <a:gd name="T41" fmla="*/ 0 h 104"/>
                <a:gd name="T42" fmla="*/ 0 w 104"/>
                <a:gd name="T43" fmla="*/ 0 h 104"/>
                <a:gd name="T44" fmla="*/ 0 w 104"/>
                <a:gd name="T45" fmla="*/ 0 h 104"/>
                <a:gd name="T46" fmla="*/ 0 w 104"/>
                <a:gd name="T47" fmla="*/ 0 h 104"/>
                <a:gd name="T48" fmla="*/ 0 w 104"/>
                <a:gd name="T49" fmla="*/ 0 h 104"/>
                <a:gd name="T50" fmla="*/ 0 w 104"/>
                <a:gd name="T51" fmla="*/ 0 h 104"/>
                <a:gd name="T52" fmla="*/ 0 w 104"/>
                <a:gd name="T53" fmla="*/ 0 h 104"/>
                <a:gd name="T54" fmla="*/ 0 w 104"/>
                <a:gd name="T55" fmla="*/ 0 h 104"/>
                <a:gd name="T56" fmla="*/ 0 w 104"/>
                <a:gd name="T57" fmla="*/ 0 h 104"/>
                <a:gd name="T58" fmla="*/ 0 w 104"/>
                <a:gd name="T59" fmla="*/ 0 h 104"/>
                <a:gd name="T60" fmla="*/ 0 w 104"/>
                <a:gd name="T61" fmla="*/ 0 h 104"/>
                <a:gd name="T62" fmla="*/ 0 w 104"/>
                <a:gd name="T63" fmla="*/ 0 h 104"/>
                <a:gd name="T64" fmla="*/ 0 w 104"/>
                <a:gd name="T65" fmla="*/ 0 h 1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4"/>
                <a:gd name="T100" fmla="*/ 0 h 104"/>
                <a:gd name="T101" fmla="*/ 104 w 104"/>
                <a:gd name="T102" fmla="*/ 104 h 1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4" h="104">
                  <a:moveTo>
                    <a:pt x="52" y="104"/>
                  </a:moveTo>
                  <a:lnTo>
                    <a:pt x="62" y="103"/>
                  </a:lnTo>
                  <a:lnTo>
                    <a:pt x="73" y="100"/>
                  </a:lnTo>
                  <a:lnTo>
                    <a:pt x="81" y="95"/>
                  </a:lnTo>
                  <a:lnTo>
                    <a:pt x="89" y="89"/>
                  </a:lnTo>
                  <a:lnTo>
                    <a:pt x="95" y="81"/>
                  </a:lnTo>
                  <a:lnTo>
                    <a:pt x="100" y="72"/>
                  </a:lnTo>
                  <a:lnTo>
                    <a:pt x="103" y="62"/>
                  </a:lnTo>
                  <a:lnTo>
                    <a:pt x="104" y="52"/>
                  </a:lnTo>
                  <a:lnTo>
                    <a:pt x="103" y="41"/>
                  </a:lnTo>
                  <a:lnTo>
                    <a:pt x="100" y="31"/>
                  </a:lnTo>
                  <a:lnTo>
                    <a:pt x="95" y="22"/>
                  </a:lnTo>
                  <a:lnTo>
                    <a:pt x="89" y="15"/>
                  </a:lnTo>
                  <a:lnTo>
                    <a:pt x="81" y="8"/>
                  </a:lnTo>
                  <a:lnTo>
                    <a:pt x="73" y="4"/>
                  </a:lnTo>
                  <a:lnTo>
                    <a:pt x="62" y="1"/>
                  </a:lnTo>
                  <a:lnTo>
                    <a:pt x="52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6" y="15"/>
                  </a:lnTo>
                  <a:lnTo>
                    <a:pt x="9" y="22"/>
                  </a:lnTo>
                  <a:lnTo>
                    <a:pt x="4" y="31"/>
                  </a:lnTo>
                  <a:lnTo>
                    <a:pt x="1" y="41"/>
                  </a:lnTo>
                  <a:lnTo>
                    <a:pt x="0" y="52"/>
                  </a:lnTo>
                  <a:lnTo>
                    <a:pt x="1" y="62"/>
                  </a:lnTo>
                  <a:lnTo>
                    <a:pt x="4" y="72"/>
                  </a:lnTo>
                  <a:lnTo>
                    <a:pt x="9" y="81"/>
                  </a:lnTo>
                  <a:lnTo>
                    <a:pt x="16" y="89"/>
                  </a:lnTo>
                  <a:lnTo>
                    <a:pt x="24" y="95"/>
                  </a:lnTo>
                  <a:lnTo>
                    <a:pt x="32" y="100"/>
                  </a:lnTo>
                  <a:lnTo>
                    <a:pt x="42" y="103"/>
                  </a:lnTo>
                  <a:lnTo>
                    <a:pt x="52" y="10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47" name="Freeform 1199"/>
            <p:cNvSpPr>
              <a:spLocks/>
            </p:cNvSpPr>
            <p:nvPr/>
          </p:nvSpPr>
          <p:spPr bwMode="auto">
            <a:xfrm>
              <a:off x="3990" y="3357"/>
              <a:ext cx="6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5" y="52"/>
                  </a:moveTo>
                  <a:lnTo>
                    <a:pt x="35" y="50"/>
                  </a:lnTo>
                  <a:lnTo>
                    <a:pt x="44" y="44"/>
                  </a:lnTo>
                  <a:lnTo>
                    <a:pt x="50" y="36"/>
                  </a:lnTo>
                  <a:lnTo>
                    <a:pt x="52" y="25"/>
                  </a:lnTo>
                  <a:lnTo>
                    <a:pt x="50" y="15"/>
                  </a:lnTo>
                  <a:lnTo>
                    <a:pt x="44" y="7"/>
                  </a:lnTo>
                  <a:lnTo>
                    <a:pt x="35" y="2"/>
                  </a:lnTo>
                  <a:lnTo>
                    <a:pt x="25" y="0"/>
                  </a:lnTo>
                  <a:lnTo>
                    <a:pt x="15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6"/>
                  </a:lnTo>
                  <a:lnTo>
                    <a:pt x="7" y="44"/>
                  </a:lnTo>
                  <a:lnTo>
                    <a:pt x="15" y="50"/>
                  </a:lnTo>
                  <a:lnTo>
                    <a:pt x="25" y="5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48" name="Freeform 1200"/>
            <p:cNvSpPr>
              <a:spLocks/>
            </p:cNvSpPr>
            <p:nvPr/>
          </p:nvSpPr>
          <p:spPr bwMode="auto">
            <a:xfrm>
              <a:off x="4000" y="3357"/>
              <a:ext cx="5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7" y="52"/>
                  </a:moveTo>
                  <a:lnTo>
                    <a:pt x="37" y="50"/>
                  </a:lnTo>
                  <a:lnTo>
                    <a:pt x="45" y="45"/>
                  </a:lnTo>
                  <a:lnTo>
                    <a:pt x="50" y="37"/>
                  </a:lnTo>
                  <a:lnTo>
                    <a:pt x="52" y="26"/>
                  </a:lnTo>
                  <a:lnTo>
                    <a:pt x="50" y="16"/>
                  </a:lnTo>
                  <a:lnTo>
                    <a:pt x="45" y="8"/>
                  </a:lnTo>
                  <a:lnTo>
                    <a:pt x="37" y="2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8" y="45"/>
                  </a:lnTo>
                  <a:lnTo>
                    <a:pt x="17" y="50"/>
                  </a:lnTo>
                  <a:lnTo>
                    <a:pt x="27" y="5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49" name="Freeform 1201"/>
            <p:cNvSpPr>
              <a:spLocks/>
            </p:cNvSpPr>
            <p:nvPr/>
          </p:nvSpPr>
          <p:spPr bwMode="auto">
            <a:xfrm>
              <a:off x="3961" y="3278"/>
              <a:ext cx="16" cy="79"/>
            </a:xfrm>
            <a:custGeom>
              <a:avLst/>
              <a:gdLst>
                <a:gd name="T0" fmla="*/ 0 w 148"/>
                <a:gd name="T1" fmla="*/ 0 h 712"/>
                <a:gd name="T2" fmla="*/ 0 w 148"/>
                <a:gd name="T3" fmla="*/ 0 h 712"/>
                <a:gd name="T4" fmla="*/ 0 w 148"/>
                <a:gd name="T5" fmla="*/ 0 h 712"/>
                <a:gd name="T6" fmla="*/ 0 w 148"/>
                <a:gd name="T7" fmla="*/ 0 h 712"/>
                <a:gd name="T8" fmla="*/ 0 w 148"/>
                <a:gd name="T9" fmla="*/ 0 h 712"/>
                <a:gd name="T10" fmla="*/ 0 w 148"/>
                <a:gd name="T11" fmla="*/ 0 h 712"/>
                <a:gd name="T12" fmla="*/ 0 w 148"/>
                <a:gd name="T13" fmla="*/ 0 h 712"/>
                <a:gd name="T14" fmla="*/ 0 w 148"/>
                <a:gd name="T15" fmla="*/ 0 h 712"/>
                <a:gd name="T16" fmla="*/ 0 w 148"/>
                <a:gd name="T17" fmla="*/ 0 h 712"/>
                <a:gd name="T18" fmla="*/ 0 w 148"/>
                <a:gd name="T19" fmla="*/ 0 h 712"/>
                <a:gd name="T20" fmla="*/ 0 w 148"/>
                <a:gd name="T21" fmla="*/ 0 h 712"/>
                <a:gd name="T22" fmla="*/ 0 w 148"/>
                <a:gd name="T23" fmla="*/ 0 h 712"/>
                <a:gd name="T24" fmla="*/ 0 w 148"/>
                <a:gd name="T25" fmla="*/ 0 h 712"/>
                <a:gd name="T26" fmla="*/ 0 w 148"/>
                <a:gd name="T27" fmla="*/ 0 h 712"/>
                <a:gd name="T28" fmla="*/ 0 w 148"/>
                <a:gd name="T29" fmla="*/ 0 h 712"/>
                <a:gd name="T30" fmla="*/ 0 w 148"/>
                <a:gd name="T31" fmla="*/ 0 h 712"/>
                <a:gd name="T32" fmla="*/ 0 w 148"/>
                <a:gd name="T33" fmla="*/ 0 h 712"/>
                <a:gd name="T34" fmla="*/ 0 w 148"/>
                <a:gd name="T35" fmla="*/ 0 h 712"/>
                <a:gd name="T36" fmla="*/ 0 w 148"/>
                <a:gd name="T37" fmla="*/ 0 h 712"/>
                <a:gd name="T38" fmla="*/ 0 w 148"/>
                <a:gd name="T39" fmla="*/ 0 h 712"/>
                <a:gd name="T40" fmla="*/ 0 w 148"/>
                <a:gd name="T41" fmla="*/ 0 h 712"/>
                <a:gd name="T42" fmla="*/ 0 w 148"/>
                <a:gd name="T43" fmla="*/ 0 h 712"/>
                <a:gd name="T44" fmla="*/ 0 w 148"/>
                <a:gd name="T45" fmla="*/ 0 h 712"/>
                <a:gd name="T46" fmla="*/ 0 w 148"/>
                <a:gd name="T47" fmla="*/ 0 h 712"/>
                <a:gd name="T48" fmla="*/ 0 w 148"/>
                <a:gd name="T49" fmla="*/ 0 h 712"/>
                <a:gd name="T50" fmla="*/ 0 w 148"/>
                <a:gd name="T51" fmla="*/ 0 h 71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8"/>
                <a:gd name="T79" fmla="*/ 0 h 712"/>
                <a:gd name="T80" fmla="*/ 148 w 148"/>
                <a:gd name="T81" fmla="*/ 712 h 71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8" h="712">
                  <a:moveTo>
                    <a:pt x="46" y="14"/>
                  </a:moveTo>
                  <a:lnTo>
                    <a:pt x="42" y="29"/>
                  </a:lnTo>
                  <a:lnTo>
                    <a:pt x="32" y="68"/>
                  </a:lnTo>
                  <a:lnTo>
                    <a:pt x="18" y="132"/>
                  </a:lnTo>
                  <a:lnTo>
                    <a:pt x="7" y="217"/>
                  </a:lnTo>
                  <a:lnTo>
                    <a:pt x="0" y="319"/>
                  </a:lnTo>
                  <a:lnTo>
                    <a:pt x="1" y="438"/>
                  </a:lnTo>
                  <a:lnTo>
                    <a:pt x="13" y="570"/>
                  </a:lnTo>
                  <a:lnTo>
                    <a:pt x="41" y="712"/>
                  </a:lnTo>
                  <a:lnTo>
                    <a:pt x="143" y="707"/>
                  </a:lnTo>
                  <a:lnTo>
                    <a:pt x="139" y="685"/>
                  </a:lnTo>
                  <a:lnTo>
                    <a:pt x="128" y="628"/>
                  </a:lnTo>
                  <a:lnTo>
                    <a:pt x="116" y="543"/>
                  </a:lnTo>
                  <a:lnTo>
                    <a:pt x="105" y="439"/>
                  </a:lnTo>
                  <a:lnTo>
                    <a:pt x="99" y="324"/>
                  </a:lnTo>
                  <a:lnTo>
                    <a:pt x="102" y="209"/>
                  </a:lnTo>
                  <a:lnTo>
                    <a:pt x="117" y="100"/>
                  </a:lnTo>
                  <a:lnTo>
                    <a:pt x="148" y="8"/>
                  </a:lnTo>
                  <a:lnTo>
                    <a:pt x="148" y="7"/>
                  </a:lnTo>
                  <a:lnTo>
                    <a:pt x="148" y="5"/>
                  </a:lnTo>
                  <a:lnTo>
                    <a:pt x="146" y="3"/>
                  </a:lnTo>
                  <a:lnTo>
                    <a:pt x="140" y="0"/>
                  </a:lnTo>
                  <a:lnTo>
                    <a:pt x="127" y="0"/>
                  </a:lnTo>
                  <a:lnTo>
                    <a:pt x="109" y="1"/>
                  </a:lnTo>
                  <a:lnTo>
                    <a:pt x="83" y="6"/>
                  </a:lnTo>
                  <a:lnTo>
                    <a:pt x="46" y="1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50" name="Freeform 1202"/>
            <p:cNvSpPr>
              <a:spLocks/>
            </p:cNvSpPr>
            <p:nvPr/>
          </p:nvSpPr>
          <p:spPr bwMode="auto">
            <a:xfrm>
              <a:off x="4045" y="3268"/>
              <a:ext cx="23" cy="88"/>
            </a:xfrm>
            <a:custGeom>
              <a:avLst/>
              <a:gdLst>
                <a:gd name="T0" fmla="*/ 0 w 201"/>
                <a:gd name="T1" fmla="*/ 0 h 795"/>
                <a:gd name="T2" fmla="*/ 0 w 201"/>
                <a:gd name="T3" fmla="*/ 0 h 795"/>
                <a:gd name="T4" fmla="*/ 0 w 201"/>
                <a:gd name="T5" fmla="*/ 0 h 795"/>
                <a:gd name="T6" fmla="*/ 0 w 201"/>
                <a:gd name="T7" fmla="*/ 0 h 795"/>
                <a:gd name="T8" fmla="*/ 0 w 201"/>
                <a:gd name="T9" fmla="*/ 0 h 795"/>
                <a:gd name="T10" fmla="*/ 0 w 201"/>
                <a:gd name="T11" fmla="*/ 0 h 795"/>
                <a:gd name="T12" fmla="*/ 0 w 201"/>
                <a:gd name="T13" fmla="*/ 0 h 795"/>
                <a:gd name="T14" fmla="*/ 0 w 201"/>
                <a:gd name="T15" fmla="*/ 0 h 795"/>
                <a:gd name="T16" fmla="*/ 0 w 201"/>
                <a:gd name="T17" fmla="*/ 0 h 795"/>
                <a:gd name="T18" fmla="*/ 0 w 201"/>
                <a:gd name="T19" fmla="*/ 0 h 795"/>
                <a:gd name="T20" fmla="*/ 0 w 201"/>
                <a:gd name="T21" fmla="*/ 0 h 795"/>
                <a:gd name="T22" fmla="*/ 0 w 201"/>
                <a:gd name="T23" fmla="*/ 0 h 795"/>
                <a:gd name="T24" fmla="*/ 0 w 201"/>
                <a:gd name="T25" fmla="*/ 0 h 795"/>
                <a:gd name="T26" fmla="*/ 0 w 201"/>
                <a:gd name="T27" fmla="*/ 0 h 795"/>
                <a:gd name="T28" fmla="*/ 0 w 201"/>
                <a:gd name="T29" fmla="*/ 0 h 795"/>
                <a:gd name="T30" fmla="*/ 0 w 201"/>
                <a:gd name="T31" fmla="*/ 0 h 795"/>
                <a:gd name="T32" fmla="*/ 0 w 201"/>
                <a:gd name="T33" fmla="*/ 0 h 795"/>
                <a:gd name="T34" fmla="*/ 0 w 201"/>
                <a:gd name="T35" fmla="*/ 0 h 795"/>
                <a:gd name="T36" fmla="*/ 0 w 201"/>
                <a:gd name="T37" fmla="*/ 0 h 79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01"/>
                <a:gd name="T58" fmla="*/ 0 h 795"/>
                <a:gd name="T59" fmla="*/ 201 w 201"/>
                <a:gd name="T60" fmla="*/ 795 h 79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01" h="795">
                  <a:moveTo>
                    <a:pt x="201" y="5"/>
                  </a:moveTo>
                  <a:lnTo>
                    <a:pt x="196" y="10"/>
                  </a:lnTo>
                  <a:lnTo>
                    <a:pt x="183" y="31"/>
                  </a:lnTo>
                  <a:lnTo>
                    <a:pt x="165" y="73"/>
                  </a:lnTo>
                  <a:lnTo>
                    <a:pt x="148" y="140"/>
                  </a:lnTo>
                  <a:lnTo>
                    <a:pt x="134" y="240"/>
                  </a:lnTo>
                  <a:lnTo>
                    <a:pt x="127" y="379"/>
                  </a:lnTo>
                  <a:lnTo>
                    <a:pt x="131" y="561"/>
                  </a:lnTo>
                  <a:lnTo>
                    <a:pt x="150" y="795"/>
                  </a:lnTo>
                  <a:lnTo>
                    <a:pt x="37" y="795"/>
                  </a:lnTo>
                  <a:lnTo>
                    <a:pt x="33" y="771"/>
                  </a:lnTo>
                  <a:lnTo>
                    <a:pt x="24" y="707"/>
                  </a:lnTo>
                  <a:lnTo>
                    <a:pt x="13" y="611"/>
                  </a:lnTo>
                  <a:lnTo>
                    <a:pt x="3" y="493"/>
                  </a:lnTo>
                  <a:lnTo>
                    <a:pt x="0" y="363"/>
                  </a:lnTo>
                  <a:lnTo>
                    <a:pt x="7" y="231"/>
                  </a:lnTo>
                  <a:lnTo>
                    <a:pt x="28" y="107"/>
                  </a:lnTo>
                  <a:lnTo>
                    <a:pt x="66" y="0"/>
                  </a:lnTo>
                  <a:lnTo>
                    <a:pt x="201" y="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51" name="Freeform 1203"/>
            <p:cNvSpPr>
              <a:spLocks/>
            </p:cNvSpPr>
            <p:nvPr/>
          </p:nvSpPr>
          <p:spPr bwMode="auto">
            <a:xfrm>
              <a:off x="3961" y="3282"/>
              <a:ext cx="15" cy="69"/>
            </a:xfrm>
            <a:custGeom>
              <a:avLst/>
              <a:gdLst>
                <a:gd name="T0" fmla="*/ 0 w 129"/>
                <a:gd name="T1" fmla="*/ 0 h 622"/>
                <a:gd name="T2" fmla="*/ 0 w 129"/>
                <a:gd name="T3" fmla="*/ 0 h 622"/>
                <a:gd name="T4" fmla="*/ 0 w 129"/>
                <a:gd name="T5" fmla="*/ 0 h 622"/>
                <a:gd name="T6" fmla="*/ 0 w 129"/>
                <a:gd name="T7" fmla="*/ 0 h 622"/>
                <a:gd name="T8" fmla="*/ 0 w 129"/>
                <a:gd name="T9" fmla="*/ 0 h 622"/>
                <a:gd name="T10" fmla="*/ 0 w 129"/>
                <a:gd name="T11" fmla="*/ 0 h 622"/>
                <a:gd name="T12" fmla="*/ 0 w 129"/>
                <a:gd name="T13" fmla="*/ 0 h 622"/>
                <a:gd name="T14" fmla="*/ 0 w 129"/>
                <a:gd name="T15" fmla="*/ 0 h 622"/>
                <a:gd name="T16" fmla="*/ 0 w 129"/>
                <a:gd name="T17" fmla="*/ 0 h 622"/>
                <a:gd name="T18" fmla="*/ 0 w 129"/>
                <a:gd name="T19" fmla="*/ 0 h 622"/>
                <a:gd name="T20" fmla="*/ 0 w 129"/>
                <a:gd name="T21" fmla="*/ 0 h 622"/>
                <a:gd name="T22" fmla="*/ 0 w 129"/>
                <a:gd name="T23" fmla="*/ 0 h 622"/>
                <a:gd name="T24" fmla="*/ 0 w 129"/>
                <a:gd name="T25" fmla="*/ 0 h 622"/>
                <a:gd name="T26" fmla="*/ 0 w 129"/>
                <a:gd name="T27" fmla="*/ 0 h 622"/>
                <a:gd name="T28" fmla="*/ 0 w 129"/>
                <a:gd name="T29" fmla="*/ 0 h 622"/>
                <a:gd name="T30" fmla="*/ 0 w 129"/>
                <a:gd name="T31" fmla="*/ 0 h 622"/>
                <a:gd name="T32" fmla="*/ 0 w 129"/>
                <a:gd name="T33" fmla="*/ 0 h 622"/>
                <a:gd name="T34" fmla="*/ 0 w 129"/>
                <a:gd name="T35" fmla="*/ 0 h 622"/>
                <a:gd name="T36" fmla="*/ 0 w 129"/>
                <a:gd name="T37" fmla="*/ 0 h 622"/>
                <a:gd name="T38" fmla="*/ 0 w 129"/>
                <a:gd name="T39" fmla="*/ 0 h 622"/>
                <a:gd name="T40" fmla="*/ 0 w 129"/>
                <a:gd name="T41" fmla="*/ 0 h 622"/>
                <a:gd name="T42" fmla="*/ 0 w 129"/>
                <a:gd name="T43" fmla="*/ 0 h 622"/>
                <a:gd name="T44" fmla="*/ 0 w 129"/>
                <a:gd name="T45" fmla="*/ 0 h 622"/>
                <a:gd name="T46" fmla="*/ 0 w 129"/>
                <a:gd name="T47" fmla="*/ 0 h 622"/>
                <a:gd name="T48" fmla="*/ 0 w 129"/>
                <a:gd name="T49" fmla="*/ 0 h 622"/>
                <a:gd name="T50" fmla="*/ 0 w 129"/>
                <a:gd name="T51" fmla="*/ 0 h 6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9"/>
                <a:gd name="T79" fmla="*/ 0 h 622"/>
                <a:gd name="T80" fmla="*/ 129 w 129"/>
                <a:gd name="T81" fmla="*/ 622 h 62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9" h="622">
                  <a:moveTo>
                    <a:pt x="41" y="12"/>
                  </a:moveTo>
                  <a:lnTo>
                    <a:pt x="37" y="24"/>
                  </a:lnTo>
                  <a:lnTo>
                    <a:pt x="29" y="59"/>
                  </a:lnTo>
                  <a:lnTo>
                    <a:pt x="18" y="115"/>
                  </a:lnTo>
                  <a:lnTo>
                    <a:pt x="6" y="189"/>
                  </a:lnTo>
                  <a:lnTo>
                    <a:pt x="0" y="279"/>
                  </a:lnTo>
                  <a:lnTo>
                    <a:pt x="1" y="382"/>
                  </a:lnTo>
                  <a:lnTo>
                    <a:pt x="11" y="497"/>
                  </a:lnTo>
                  <a:lnTo>
                    <a:pt x="36" y="622"/>
                  </a:lnTo>
                  <a:lnTo>
                    <a:pt x="124" y="617"/>
                  </a:lnTo>
                  <a:lnTo>
                    <a:pt x="120" y="598"/>
                  </a:lnTo>
                  <a:lnTo>
                    <a:pt x="112" y="548"/>
                  </a:lnTo>
                  <a:lnTo>
                    <a:pt x="101" y="473"/>
                  </a:lnTo>
                  <a:lnTo>
                    <a:pt x="92" y="382"/>
                  </a:lnTo>
                  <a:lnTo>
                    <a:pt x="87" y="282"/>
                  </a:lnTo>
                  <a:lnTo>
                    <a:pt x="89" y="182"/>
                  </a:lnTo>
                  <a:lnTo>
                    <a:pt x="102" y="87"/>
                  </a:lnTo>
                  <a:lnTo>
                    <a:pt x="129" y="7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27" y="2"/>
                  </a:lnTo>
                  <a:lnTo>
                    <a:pt x="122" y="0"/>
                  </a:lnTo>
                  <a:lnTo>
                    <a:pt x="112" y="0"/>
                  </a:lnTo>
                  <a:lnTo>
                    <a:pt x="96" y="1"/>
                  </a:lnTo>
                  <a:lnTo>
                    <a:pt x="72" y="5"/>
                  </a:lnTo>
                  <a:lnTo>
                    <a:pt x="41" y="1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52" name="Freeform 1204"/>
            <p:cNvSpPr>
              <a:spLocks/>
            </p:cNvSpPr>
            <p:nvPr/>
          </p:nvSpPr>
          <p:spPr bwMode="auto">
            <a:xfrm>
              <a:off x="3962" y="3287"/>
              <a:ext cx="12" cy="59"/>
            </a:xfrm>
            <a:custGeom>
              <a:avLst/>
              <a:gdLst>
                <a:gd name="T0" fmla="*/ 0 w 110"/>
                <a:gd name="T1" fmla="*/ 0 h 531"/>
                <a:gd name="T2" fmla="*/ 0 w 110"/>
                <a:gd name="T3" fmla="*/ 0 h 531"/>
                <a:gd name="T4" fmla="*/ 0 w 110"/>
                <a:gd name="T5" fmla="*/ 0 h 531"/>
                <a:gd name="T6" fmla="*/ 0 w 110"/>
                <a:gd name="T7" fmla="*/ 0 h 531"/>
                <a:gd name="T8" fmla="*/ 0 w 110"/>
                <a:gd name="T9" fmla="*/ 0 h 531"/>
                <a:gd name="T10" fmla="*/ 0 w 110"/>
                <a:gd name="T11" fmla="*/ 0 h 531"/>
                <a:gd name="T12" fmla="*/ 0 w 110"/>
                <a:gd name="T13" fmla="*/ 0 h 531"/>
                <a:gd name="T14" fmla="*/ 0 w 110"/>
                <a:gd name="T15" fmla="*/ 0 h 531"/>
                <a:gd name="T16" fmla="*/ 0 w 110"/>
                <a:gd name="T17" fmla="*/ 0 h 531"/>
                <a:gd name="T18" fmla="*/ 0 w 110"/>
                <a:gd name="T19" fmla="*/ 0 h 531"/>
                <a:gd name="T20" fmla="*/ 0 w 110"/>
                <a:gd name="T21" fmla="*/ 0 h 531"/>
                <a:gd name="T22" fmla="*/ 0 w 110"/>
                <a:gd name="T23" fmla="*/ 0 h 531"/>
                <a:gd name="T24" fmla="*/ 0 w 110"/>
                <a:gd name="T25" fmla="*/ 0 h 531"/>
                <a:gd name="T26" fmla="*/ 0 w 110"/>
                <a:gd name="T27" fmla="*/ 0 h 531"/>
                <a:gd name="T28" fmla="*/ 0 w 110"/>
                <a:gd name="T29" fmla="*/ 0 h 531"/>
                <a:gd name="T30" fmla="*/ 0 w 110"/>
                <a:gd name="T31" fmla="*/ 0 h 531"/>
                <a:gd name="T32" fmla="*/ 0 w 110"/>
                <a:gd name="T33" fmla="*/ 0 h 531"/>
                <a:gd name="T34" fmla="*/ 0 w 110"/>
                <a:gd name="T35" fmla="*/ 0 h 531"/>
                <a:gd name="T36" fmla="*/ 0 w 110"/>
                <a:gd name="T37" fmla="*/ 0 h 531"/>
                <a:gd name="T38" fmla="*/ 0 w 110"/>
                <a:gd name="T39" fmla="*/ 0 h 531"/>
                <a:gd name="T40" fmla="*/ 0 w 110"/>
                <a:gd name="T41" fmla="*/ 0 h 531"/>
                <a:gd name="T42" fmla="*/ 0 w 110"/>
                <a:gd name="T43" fmla="*/ 0 h 531"/>
                <a:gd name="T44" fmla="*/ 0 w 110"/>
                <a:gd name="T45" fmla="*/ 0 h 531"/>
                <a:gd name="T46" fmla="*/ 0 w 110"/>
                <a:gd name="T47" fmla="*/ 0 h 531"/>
                <a:gd name="T48" fmla="*/ 0 w 110"/>
                <a:gd name="T49" fmla="*/ 0 h 531"/>
                <a:gd name="T50" fmla="*/ 0 w 110"/>
                <a:gd name="T51" fmla="*/ 0 h 5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0"/>
                <a:gd name="T79" fmla="*/ 0 h 531"/>
                <a:gd name="T80" fmla="*/ 110 w 110"/>
                <a:gd name="T81" fmla="*/ 531 h 53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0" h="531">
                  <a:moveTo>
                    <a:pt x="35" y="10"/>
                  </a:moveTo>
                  <a:lnTo>
                    <a:pt x="32" y="20"/>
                  </a:lnTo>
                  <a:lnTo>
                    <a:pt x="24" y="50"/>
                  </a:lnTo>
                  <a:lnTo>
                    <a:pt x="15" y="98"/>
                  </a:lnTo>
                  <a:lnTo>
                    <a:pt x="5" y="160"/>
                  </a:lnTo>
                  <a:lnTo>
                    <a:pt x="0" y="237"/>
                  </a:lnTo>
                  <a:lnTo>
                    <a:pt x="1" y="326"/>
                  </a:lnTo>
                  <a:lnTo>
                    <a:pt x="10" y="424"/>
                  </a:lnTo>
                  <a:lnTo>
                    <a:pt x="31" y="531"/>
                  </a:lnTo>
                  <a:lnTo>
                    <a:pt x="106" y="525"/>
                  </a:lnTo>
                  <a:lnTo>
                    <a:pt x="103" y="510"/>
                  </a:lnTo>
                  <a:lnTo>
                    <a:pt x="96" y="467"/>
                  </a:lnTo>
                  <a:lnTo>
                    <a:pt x="87" y="404"/>
                  </a:lnTo>
                  <a:lnTo>
                    <a:pt x="79" y="326"/>
                  </a:lnTo>
                  <a:lnTo>
                    <a:pt x="74" y="241"/>
                  </a:lnTo>
                  <a:lnTo>
                    <a:pt x="76" y="155"/>
                  </a:lnTo>
                  <a:lnTo>
                    <a:pt x="87" y="74"/>
                  </a:lnTo>
                  <a:lnTo>
                    <a:pt x="110" y="6"/>
                  </a:lnTo>
                  <a:lnTo>
                    <a:pt x="110" y="5"/>
                  </a:lnTo>
                  <a:lnTo>
                    <a:pt x="110" y="4"/>
                  </a:lnTo>
                  <a:lnTo>
                    <a:pt x="108" y="2"/>
                  </a:lnTo>
                  <a:lnTo>
                    <a:pt x="104" y="0"/>
                  </a:lnTo>
                  <a:lnTo>
                    <a:pt x="95" y="0"/>
                  </a:lnTo>
                  <a:lnTo>
                    <a:pt x="82" y="1"/>
                  </a:lnTo>
                  <a:lnTo>
                    <a:pt x="62" y="4"/>
                  </a:lnTo>
                  <a:lnTo>
                    <a:pt x="35" y="1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53" name="Freeform 1205"/>
            <p:cNvSpPr>
              <a:spLocks/>
            </p:cNvSpPr>
            <p:nvPr/>
          </p:nvSpPr>
          <p:spPr bwMode="auto">
            <a:xfrm>
              <a:off x="3963" y="3292"/>
              <a:ext cx="10" cy="48"/>
            </a:xfrm>
            <a:custGeom>
              <a:avLst/>
              <a:gdLst>
                <a:gd name="T0" fmla="*/ 0 w 92"/>
                <a:gd name="T1" fmla="*/ 0 h 438"/>
                <a:gd name="T2" fmla="*/ 0 w 92"/>
                <a:gd name="T3" fmla="*/ 0 h 438"/>
                <a:gd name="T4" fmla="*/ 0 w 92"/>
                <a:gd name="T5" fmla="*/ 0 h 438"/>
                <a:gd name="T6" fmla="*/ 0 w 92"/>
                <a:gd name="T7" fmla="*/ 0 h 438"/>
                <a:gd name="T8" fmla="*/ 0 w 92"/>
                <a:gd name="T9" fmla="*/ 0 h 438"/>
                <a:gd name="T10" fmla="*/ 0 w 92"/>
                <a:gd name="T11" fmla="*/ 0 h 438"/>
                <a:gd name="T12" fmla="*/ 0 w 92"/>
                <a:gd name="T13" fmla="*/ 0 h 438"/>
                <a:gd name="T14" fmla="*/ 0 w 92"/>
                <a:gd name="T15" fmla="*/ 0 h 438"/>
                <a:gd name="T16" fmla="*/ 0 w 92"/>
                <a:gd name="T17" fmla="*/ 0 h 438"/>
                <a:gd name="T18" fmla="*/ 0 w 92"/>
                <a:gd name="T19" fmla="*/ 0 h 438"/>
                <a:gd name="T20" fmla="*/ 0 w 92"/>
                <a:gd name="T21" fmla="*/ 0 h 438"/>
                <a:gd name="T22" fmla="*/ 0 w 92"/>
                <a:gd name="T23" fmla="*/ 0 h 438"/>
                <a:gd name="T24" fmla="*/ 0 w 92"/>
                <a:gd name="T25" fmla="*/ 0 h 438"/>
                <a:gd name="T26" fmla="*/ 0 w 92"/>
                <a:gd name="T27" fmla="*/ 0 h 438"/>
                <a:gd name="T28" fmla="*/ 0 w 92"/>
                <a:gd name="T29" fmla="*/ 0 h 438"/>
                <a:gd name="T30" fmla="*/ 0 w 92"/>
                <a:gd name="T31" fmla="*/ 0 h 438"/>
                <a:gd name="T32" fmla="*/ 0 w 92"/>
                <a:gd name="T33" fmla="*/ 0 h 438"/>
                <a:gd name="T34" fmla="*/ 0 w 92"/>
                <a:gd name="T35" fmla="*/ 0 h 438"/>
                <a:gd name="T36" fmla="*/ 0 w 92"/>
                <a:gd name="T37" fmla="*/ 0 h 438"/>
                <a:gd name="T38" fmla="*/ 0 w 92"/>
                <a:gd name="T39" fmla="*/ 0 h 438"/>
                <a:gd name="T40" fmla="*/ 0 w 92"/>
                <a:gd name="T41" fmla="*/ 0 h 438"/>
                <a:gd name="T42" fmla="*/ 0 w 92"/>
                <a:gd name="T43" fmla="*/ 0 h 438"/>
                <a:gd name="T44" fmla="*/ 0 w 92"/>
                <a:gd name="T45" fmla="*/ 0 h 438"/>
                <a:gd name="T46" fmla="*/ 0 w 92"/>
                <a:gd name="T47" fmla="*/ 0 h 438"/>
                <a:gd name="T48" fmla="*/ 0 w 92"/>
                <a:gd name="T49" fmla="*/ 0 h 438"/>
                <a:gd name="T50" fmla="*/ 0 w 92"/>
                <a:gd name="T51" fmla="*/ 0 h 4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2"/>
                <a:gd name="T79" fmla="*/ 0 h 438"/>
                <a:gd name="T80" fmla="*/ 92 w 92"/>
                <a:gd name="T81" fmla="*/ 438 h 43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2" h="438">
                  <a:moveTo>
                    <a:pt x="29" y="8"/>
                  </a:moveTo>
                  <a:lnTo>
                    <a:pt x="26" y="16"/>
                  </a:lnTo>
                  <a:lnTo>
                    <a:pt x="20" y="42"/>
                  </a:lnTo>
                  <a:lnTo>
                    <a:pt x="12" y="81"/>
                  </a:lnTo>
                  <a:lnTo>
                    <a:pt x="4" y="133"/>
                  </a:lnTo>
                  <a:lnTo>
                    <a:pt x="0" y="196"/>
                  </a:lnTo>
                  <a:lnTo>
                    <a:pt x="0" y="270"/>
                  </a:lnTo>
                  <a:lnTo>
                    <a:pt x="9" y="351"/>
                  </a:lnTo>
                  <a:lnTo>
                    <a:pt x="25" y="438"/>
                  </a:lnTo>
                  <a:lnTo>
                    <a:pt x="88" y="435"/>
                  </a:lnTo>
                  <a:lnTo>
                    <a:pt x="85" y="422"/>
                  </a:lnTo>
                  <a:lnTo>
                    <a:pt x="79" y="386"/>
                  </a:lnTo>
                  <a:lnTo>
                    <a:pt x="72" y="334"/>
                  </a:lnTo>
                  <a:lnTo>
                    <a:pt x="65" y="270"/>
                  </a:lnTo>
                  <a:lnTo>
                    <a:pt x="61" y="199"/>
                  </a:lnTo>
                  <a:lnTo>
                    <a:pt x="63" y="129"/>
                  </a:lnTo>
                  <a:lnTo>
                    <a:pt x="73" y="61"/>
                  </a:lnTo>
                  <a:lnTo>
                    <a:pt x="92" y="5"/>
                  </a:lnTo>
                  <a:lnTo>
                    <a:pt x="92" y="4"/>
                  </a:lnTo>
                  <a:lnTo>
                    <a:pt x="92" y="3"/>
                  </a:lnTo>
                  <a:lnTo>
                    <a:pt x="90" y="1"/>
                  </a:lnTo>
                  <a:lnTo>
                    <a:pt x="87" y="0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51" y="3"/>
                  </a:lnTo>
                  <a:lnTo>
                    <a:pt x="29" y="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54" name="Freeform 1206"/>
            <p:cNvSpPr>
              <a:spLocks/>
            </p:cNvSpPr>
            <p:nvPr/>
          </p:nvSpPr>
          <p:spPr bwMode="auto">
            <a:xfrm>
              <a:off x="3963" y="3296"/>
              <a:ext cx="8" cy="39"/>
            </a:xfrm>
            <a:custGeom>
              <a:avLst/>
              <a:gdLst>
                <a:gd name="T0" fmla="*/ 0 w 73"/>
                <a:gd name="T1" fmla="*/ 0 h 347"/>
                <a:gd name="T2" fmla="*/ 0 w 73"/>
                <a:gd name="T3" fmla="*/ 0 h 347"/>
                <a:gd name="T4" fmla="*/ 0 w 73"/>
                <a:gd name="T5" fmla="*/ 0 h 347"/>
                <a:gd name="T6" fmla="*/ 0 w 73"/>
                <a:gd name="T7" fmla="*/ 0 h 347"/>
                <a:gd name="T8" fmla="*/ 0 w 73"/>
                <a:gd name="T9" fmla="*/ 0 h 347"/>
                <a:gd name="T10" fmla="*/ 0 w 73"/>
                <a:gd name="T11" fmla="*/ 0 h 347"/>
                <a:gd name="T12" fmla="*/ 0 w 73"/>
                <a:gd name="T13" fmla="*/ 0 h 347"/>
                <a:gd name="T14" fmla="*/ 0 w 73"/>
                <a:gd name="T15" fmla="*/ 0 h 347"/>
                <a:gd name="T16" fmla="*/ 0 w 73"/>
                <a:gd name="T17" fmla="*/ 0 h 347"/>
                <a:gd name="T18" fmla="*/ 0 w 73"/>
                <a:gd name="T19" fmla="*/ 0 h 347"/>
                <a:gd name="T20" fmla="*/ 0 w 73"/>
                <a:gd name="T21" fmla="*/ 0 h 347"/>
                <a:gd name="T22" fmla="*/ 0 w 73"/>
                <a:gd name="T23" fmla="*/ 0 h 347"/>
                <a:gd name="T24" fmla="*/ 0 w 73"/>
                <a:gd name="T25" fmla="*/ 0 h 347"/>
                <a:gd name="T26" fmla="*/ 0 w 73"/>
                <a:gd name="T27" fmla="*/ 0 h 347"/>
                <a:gd name="T28" fmla="*/ 0 w 73"/>
                <a:gd name="T29" fmla="*/ 0 h 347"/>
                <a:gd name="T30" fmla="*/ 0 w 73"/>
                <a:gd name="T31" fmla="*/ 0 h 347"/>
                <a:gd name="T32" fmla="*/ 0 w 73"/>
                <a:gd name="T33" fmla="*/ 0 h 347"/>
                <a:gd name="T34" fmla="*/ 0 w 73"/>
                <a:gd name="T35" fmla="*/ 0 h 347"/>
                <a:gd name="T36" fmla="*/ 0 w 73"/>
                <a:gd name="T37" fmla="*/ 0 h 347"/>
                <a:gd name="T38" fmla="*/ 0 w 73"/>
                <a:gd name="T39" fmla="*/ 0 h 347"/>
                <a:gd name="T40" fmla="*/ 0 w 73"/>
                <a:gd name="T41" fmla="*/ 0 h 347"/>
                <a:gd name="T42" fmla="*/ 0 w 73"/>
                <a:gd name="T43" fmla="*/ 0 h 347"/>
                <a:gd name="T44" fmla="*/ 0 w 73"/>
                <a:gd name="T45" fmla="*/ 0 h 347"/>
                <a:gd name="T46" fmla="*/ 0 w 73"/>
                <a:gd name="T47" fmla="*/ 0 h 347"/>
                <a:gd name="T48" fmla="*/ 0 w 73"/>
                <a:gd name="T49" fmla="*/ 0 h 347"/>
                <a:gd name="T50" fmla="*/ 0 w 73"/>
                <a:gd name="T51" fmla="*/ 0 h 34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3"/>
                <a:gd name="T79" fmla="*/ 0 h 347"/>
                <a:gd name="T80" fmla="*/ 73 w 73"/>
                <a:gd name="T81" fmla="*/ 347 h 34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3" h="347">
                  <a:moveTo>
                    <a:pt x="23" y="7"/>
                  </a:moveTo>
                  <a:lnTo>
                    <a:pt x="21" y="14"/>
                  </a:lnTo>
                  <a:lnTo>
                    <a:pt x="16" y="33"/>
                  </a:lnTo>
                  <a:lnTo>
                    <a:pt x="10" y="64"/>
                  </a:lnTo>
                  <a:lnTo>
                    <a:pt x="4" y="105"/>
                  </a:lnTo>
                  <a:lnTo>
                    <a:pt x="0" y="155"/>
                  </a:lnTo>
                  <a:lnTo>
                    <a:pt x="0" y="213"/>
                  </a:lnTo>
                  <a:lnTo>
                    <a:pt x="7" y="278"/>
                  </a:lnTo>
                  <a:lnTo>
                    <a:pt x="20" y="347"/>
                  </a:lnTo>
                  <a:lnTo>
                    <a:pt x="70" y="344"/>
                  </a:lnTo>
                  <a:lnTo>
                    <a:pt x="68" y="334"/>
                  </a:lnTo>
                  <a:lnTo>
                    <a:pt x="63" y="305"/>
                  </a:lnTo>
                  <a:lnTo>
                    <a:pt x="56" y="265"/>
                  </a:lnTo>
                  <a:lnTo>
                    <a:pt x="51" y="213"/>
                  </a:lnTo>
                  <a:lnTo>
                    <a:pt x="48" y="158"/>
                  </a:lnTo>
                  <a:lnTo>
                    <a:pt x="50" y="101"/>
                  </a:lnTo>
                  <a:lnTo>
                    <a:pt x="57" y="49"/>
                  </a:lnTo>
                  <a:lnTo>
                    <a:pt x="73" y="4"/>
                  </a:lnTo>
                  <a:lnTo>
                    <a:pt x="73" y="2"/>
                  </a:lnTo>
                  <a:lnTo>
                    <a:pt x="72" y="1"/>
                  </a:lnTo>
                  <a:lnTo>
                    <a:pt x="69" y="0"/>
                  </a:lnTo>
                  <a:lnTo>
                    <a:pt x="63" y="0"/>
                  </a:lnTo>
                  <a:lnTo>
                    <a:pt x="53" y="1"/>
                  </a:lnTo>
                  <a:lnTo>
                    <a:pt x="41" y="3"/>
                  </a:lnTo>
                  <a:lnTo>
                    <a:pt x="23" y="7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55" name="Freeform 1207"/>
            <p:cNvSpPr>
              <a:spLocks/>
            </p:cNvSpPr>
            <p:nvPr/>
          </p:nvSpPr>
          <p:spPr bwMode="auto">
            <a:xfrm>
              <a:off x="3964" y="3301"/>
              <a:ext cx="6" cy="28"/>
            </a:xfrm>
            <a:custGeom>
              <a:avLst/>
              <a:gdLst>
                <a:gd name="T0" fmla="*/ 0 w 52"/>
                <a:gd name="T1" fmla="*/ 0 h 256"/>
                <a:gd name="T2" fmla="*/ 0 w 52"/>
                <a:gd name="T3" fmla="*/ 0 h 256"/>
                <a:gd name="T4" fmla="*/ 0 w 52"/>
                <a:gd name="T5" fmla="*/ 0 h 256"/>
                <a:gd name="T6" fmla="*/ 0 w 52"/>
                <a:gd name="T7" fmla="*/ 0 h 256"/>
                <a:gd name="T8" fmla="*/ 0 w 52"/>
                <a:gd name="T9" fmla="*/ 0 h 256"/>
                <a:gd name="T10" fmla="*/ 0 w 52"/>
                <a:gd name="T11" fmla="*/ 0 h 256"/>
                <a:gd name="T12" fmla="*/ 0 w 52"/>
                <a:gd name="T13" fmla="*/ 0 h 256"/>
                <a:gd name="T14" fmla="*/ 0 w 52"/>
                <a:gd name="T15" fmla="*/ 0 h 256"/>
                <a:gd name="T16" fmla="*/ 0 w 52"/>
                <a:gd name="T17" fmla="*/ 0 h 256"/>
                <a:gd name="T18" fmla="*/ 0 w 52"/>
                <a:gd name="T19" fmla="*/ 0 h 256"/>
                <a:gd name="T20" fmla="*/ 0 w 52"/>
                <a:gd name="T21" fmla="*/ 0 h 256"/>
                <a:gd name="T22" fmla="*/ 0 w 52"/>
                <a:gd name="T23" fmla="*/ 0 h 256"/>
                <a:gd name="T24" fmla="*/ 0 w 52"/>
                <a:gd name="T25" fmla="*/ 0 h 256"/>
                <a:gd name="T26" fmla="*/ 0 w 52"/>
                <a:gd name="T27" fmla="*/ 0 h 256"/>
                <a:gd name="T28" fmla="*/ 0 w 52"/>
                <a:gd name="T29" fmla="*/ 0 h 256"/>
                <a:gd name="T30" fmla="*/ 0 w 52"/>
                <a:gd name="T31" fmla="*/ 0 h 256"/>
                <a:gd name="T32" fmla="*/ 0 w 52"/>
                <a:gd name="T33" fmla="*/ 0 h 256"/>
                <a:gd name="T34" fmla="*/ 0 w 52"/>
                <a:gd name="T35" fmla="*/ 0 h 256"/>
                <a:gd name="T36" fmla="*/ 0 w 52"/>
                <a:gd name="T37" fmla="*/ 0 h 256"/>
                <a:gd name="T38" fmla="*/ 0 w 52"/>
                <a:gd name="T39" fmla="*/ 0 h 256"/>
                <a:gd name="T40" fmla="*/ 0 w 52"/>
                <a:gd name="T41" fmla="*/ 0 h 256"/>
                <a:gd name="T42" fmla="*/ 0 w 52"/>
                <a:gd name="T43" fmla="*/ 0 h 256"/>
                <a:gd name="T44" fmla="*/ 0 w 52"/>
                <a:gd name="T45" fmla="*/ 0 h 256"/>
                <a:gd name="T46" fmla="*/ 0 w 52"/>
                <a:gd name="T47" fmla="*/ 0 h 256"/>
                <a:gd name="T48" fmla="*/ 0 w 52"/>
                <a:gd name="T49" fmla="*/ 0 h 256"/>
                <a:gd name="T50" fmla="*/ 0 w 52"/>
                <a:gd name="T51" fmla="*/ 0 h 2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2"/>
                <a:gd name="T79" fmla="*/ 0 h 256"/>
                <a:gd name="T80" fmla="*/ 52 w 52"/>
                <a:gd name="T81" fmla="*/ 256 h 2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2" h="256">
                  <a:moveTo>
                    <a:pt x="16" y="5"/>
                  </a:moveTo>
                  <a:lnTo>
                    <a:pt x="15" y="10"/>
                  </a:lnTo>
                  <a:lnTo>
                    <a:pt x="11" y="24"/>
                  </a:lnTo>
                  <a:lnTo>
                    <a:pt x="6" y="47"/>
                  </a:lnTo>
                  <a:lnTo>
                    <a:pt x="2" y="77"/>
                  </a:lnTo>
                  <a:lnTo>
                    <a:pt x="0" y="115"/>
                  </a:lnTo>
                  <a:lnTo>
                    <a:pt x="0" y="157"/>
                  </a:lnTo>
                  <a:lnTo>
                    <a:pt x="4" y="205"/>
                  </a:lnTo>
                  <a:lnTo>
                    <a:pt x="14" y="256"/>
                  </a:lnTo>
                  <a:lnTo>
                    <a:pt x="50" y="254"/>
                  </a:lnTo>
                  <a:lnTo>
                    <a:pt x="49" y="247"/>
                  </a:lnTo>
                  <a:lnTo>
                    <a:pt x="45" y="226"/>
                  </a:lnTo>
                  <a:lnTo>
                    <a:pt x="41" y="195"/>
                  </a:lnTo>
                  <a:lnTo>
                    <a:pt x="37" y="157"/>
                  </a:lnTo>
                  <a:lnTo>
                    <a:pt x="35" y="116"/>
                  </a:lnTo>
                  <a:lnTo>
                    <a:pt x="36" y="74"/>
                  </a:lnTo>
                  <a:lnTo>
                    <a:pt x="41" y="3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39" y="0"/>
                  </a:lnTo>
                  <a:lnTo>
                    <a:pt x="29" y="2"/>
                  </a:lnTo>
                  <a:lnTo>
                    <a:pt x="16" y="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56" name="Freeform 1208"/>
            <p:cNvSpPr>
              <a:spLocks/>
            </p:cNvSpPr>
            <p:nvPr/>
          </p:nvSpPr>
          <p:spPr bwMode="auto">
            <a:xfrm>
              <a:off x="4046" y="3273"/>
              <a:ext cx="20" cy="77"/>
            </a:xfrm>
            <a:custGeom>
              <a:avLst/>
              <a:gdLst>
                <a:gd name="T0" fmla="*/ 0 w 176"/>
                <a:gd name="T1" fmla="*/ 0 h 693"/>
                <a:gd name="T2" fmla="*/ 0 w 176"/>
                <a:gd name="T3" fmla="*/ 0 h 693"/>
                <a:gd name="T4" fmla="*/ 0 w 176"/>
                <a:gd name="T5" fmla="*/ 0 h 693"/>
                <a:gd name="T6" fmla="*/ 0 w 176"/>
                <a:gd name="T7" fmla="*/ 0 h 693"/>
                <a:gd name="T8" fmla="*/ 0 w 176"/>
                <a:gd name="T9" fmla="*/ 0 h 693"/>
                <a:gd name="T10" fmla="*/ 0 w 176"/>
                <a:gd name="T11" fmla="*/ 0 h 693"/>
                <a:gd name="T12" fmla="*/ 0 w 176"/>
                <a:gd name="T13" fmla="*/ 0 h 693"/>
                <a:gd name="T14" fmla="*/ 0 w 176"/>
                <a:gd name="T15" fmla="*/ 0 h 693"/>
                <a:gd name="T16" fmla="*/ 0 w 176"/>
                <a:gd name="T17" fmla="*/ 0 h 693"/>
                <a:gd name="T18" fmla="*/ 0 w 176"/>
                <a:gd name="T19" fmla="*/ 0 h 693"/>
                <a:gd name="T20" fmla="*/ 0 w 176"/>
                <a:gd name="T21" fmla="*/ 0 h 693"/>
                <a:gd name="T22" fmla="*/ 0 w 176"/>
                <a:gd name="T23" fmla="*/ 0 h 693"/>
                <a:gd name="T24" fmla="*/ 0 w 176"/>
                <a:gd name="T25" fmla="*/ 0 h 693"/>
                <a:gd name="T26" fmla="*/ 0 w 176"/>
                <a:gd name="T27" fmla="*/ 0 h 693"/>
                <a:gd name="T28" fmla="*/ 0 w 176"/>
                <a:gd name="T29" fmla="*/ 0 h 693"/>
                <a:gd name="T30" fmla="*/ 0 w 176"/>
                <a:gd name="T31" fmla="*/ 0 h 693"/>
                <a:gd name="T32" fmla="*/ 0 w 176"/>
                <a:gd name="T33" fmla="*/ 0 h 693"/>
                <a:gd name="T34" fmla="*/ 0 w 176"/>
                <a:gd name="T35" fmla="*/ 0 h 693"/>
                <a:gd name="T36" fmla="*/ 0 w 176"/>
                <a:gd name="T37" fmla="*/ 0 h 6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6"/>
                <a:gd name="T58" fmla="*/ 0 h 693"/>
                <a:gd name="T59" fmla="*/ 176 w 176"/>
                <a:gd name="T60" fmla="*/ 693 h 69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6" h="693">
                  <a:moveTo>
                    <a:pt x="176" y="5"/>
                  </a:moveTo>
                  <a:lnTo>
                    <a:pt x="172" y="10"/>
                  </a:lnTo>
                  <a:lnTo>
                    <a:pt x="159" y="28"/>
                  </a:lnTo>
                  <a:lnTo>
                    <a:pt x="144" y="63"/>
                  </a:lnTo>
                  <a:lnTo>
                    <a:pt x="129" y="123"/>
                  </a:lnTo>
                  <a:lnTo>
                    <a:pt x="117" y="210"/>
                  </a:lnTo>
                  <a:lnTo>
                    <a:pt x="110" y="331"/>
                  </a:lnTo>
                  <a:lnTo>
                    <a:pt x="115" y="490"/>
                  </a:lnTo>
                  <a:lnTo>
                    <a:pt x="131" y="693"/>
                  </a:lnTo>
                  <a:lnTo>
                    <a:pt x="32" y="693"/>
                  </a:lnTo>
                  <a:lnTo>
                    <a:pt x="29" y="673"/>
                  </a:lnTo>
                  <a:lnTo>
                    <a:pt x="20" y="617"/>
                  </a:lnTo>
                  <a:lnTo>
                    <a:pt x="11" y="533"/>
                  </a:lnTo>
                  <a:lnTo>
                    <a:pt x="3" y="430"/>
                  </a:lnTo>
                  <a:lnTo>
                    <a:pt x="0" y="317"/>
                  </a:lnTo>
                  <a:lnTo>
                    <a:pt x="6" y="202"/>
                  </a:lnTo>
                  <a:lnTo>
                    <a:pt x="23" y="93"/>
                  </a:lnTo>
                  <a:lnTo>
                    <a:pt x="57" y="0"/>
                  </a:lnTo>
                  <a:lnTo>
                    <a:pt x="176" y="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57" name="Freeform 1209"/>
            <p:cNvSpPr>
              <a:spLocks/>
            </p:cNvSpPr>
            <p:nvPr/>
          </p:nvSpPr>
          <p:spPr bwMode="auto">
            <a:xfrm>
              <a:off x="4047" y="3279"/>
              <a:ext cx="16" cy="65"/>
            </a:xfrm>
            <a:custGeom>
              <a:avLst/>
              <a:gdLst>
                <a:gd name="T0" fmla="*/ 0 w 149"/>
                <a:gd name="T1" fmla="*/ 0 h 592"/>
                <a:gd name="T2" fmla="*/ 0 w 149"/>
                <a:gd name="T3" fmla="*/ 0 h 592"/>
                <a:gd name="T4" fmla="*/ 0 w 149"/>
                <a:gd name="T5" fmla="*/ 0 h 592"/>
                <a:gd name="T6" fmla="*/ 0 w 149"/>
                <a:gd name="T7" fmla="*/ 0 h 592"/>
                <a:gd name="T8" fmla="*/ 0 w 149"/>
                <a:gd name="T9" fmla="*/ 0 h 592"/>
                <a:gd name="T10" fmla="*/ 0 w 149"/>
                <a:gd name="T11" fmla="*/ 0 h 592"/>
                <a:gd name="T12" fmla="*/ 0 w 149"/>
                <a:gd name="T13" fmla="*/ 0 h 592"/>
                <a:gd name="T14" fmla="*/ 0 w 149"/>
                <a:gd name="T15" fmla="*/ 0 h 592"/>
                <a:gd name="T16" fmla="*/ 0 w 149"/>
                <a:gd name="T17" fmla="*/ 0 h 592"/>
                <a:gd name="T18" fmla="*/ 0 w 149"/>
                <a:gd name="T19" fmla="*/ 0 h 592"/>
                <a:gd name="T20" fmla="*/ 0 w 149"/>
                <a:gd name="T21" fmla="*/ 0 h 592"/>
                <a:gd name="T22" fmla="*/ 0 w 149"/>
                <a:gd name="T23" fmla="*/ 0 h 592"/>
                <a:gd name="T24" fmla="*/ 0 w 149"/>
                <a:gd name="T25" fmla="*/ 0 h 592"/>
                <a:gd name="T26" fmla="*/ 0 w 149"/>
                <a:gd name="T27" fmla="*/ 0 h 592"/>
                <a:gd name="T28" fmla="*/ 0 w 149"/>
                <a:gd name="T29" fmla="*/ 0 h 592"/>
                <a:gd name="T30" fmla="*/ 0 w 149"/>
                <a:gd name="T31" fmla="*/ 0 h 592"/>
                <a:gd name="T32" fmla="*/ 0 w 149"/>
                <a:gd name="T33" fmla="*/ 0 h 592"/>
                <a:gd name="T34" fmla="*/ 0 w 149"/>
                <a:gd name="T35" fmla="*/ 0 h 592"/>
                <a:gd name="T36" fmla="*/ 0 w 149"/>
                <a:gd name="T37" fmla="*/ 0 h 59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9"/>
                <a:gd name="T58" fmla="*/ 0 h 592"/>
                <a:gd name="T59" fmla="*/ 149 w 149"/>
                <a:gd name="T60" fmla="*/ 592 h 59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9" h="592">
                  <a:moveTo>
                    <a:pt x="149" y="4"/>
                  </a:moveTo>
                  <a:lnTo>
                    <a:pt x="145" y="8"/>
                  </a:lnTo>
                  <a:lnTo>
                    <a:pt x="136" y="24"/>
                  </a:lnTo>
                  <a:lnTo>
                    <a:pt x="123" y="54"/>
                  </a:lnTo>
                  <a:lnTo>
                    <a:pt x="110" y="104"/>
                  </a:lnTo>
                  <a:lnTo>
                    <a:pt x="99" y="179"/>
                  </a:lnTo>
                  <a:lnTo>
                    <a:pt x="94" y="282"/>
                  </a:lnTo>
                  <a:lnTo>
                    <a:pt x="97" y="418"/>
                  </a:lnTo>
                  <a:lnTo>
                    <a:pt x="112" y="592"/>
                  </a:lnTo>
                  <a:lnTo>
                    <a:pt x="27" y="592"/>
                  </a:lnTo>
                  <a:lnTo>
                    <a:pt x="24" y="575"/>
                  </a:lnTo>
                  <a:lnTo>
                    <a:pt x="17" y="527"/>
                  </a:lnTo>
                  <a:lnTo>
                    <a:pt x="9" y="455"/>
                  </a:lnTo>
                  <a:lnTo>
                    <a:pt x="2" y="367"/>
                  </a:lnTo>
                  <a:lnTo>
                    <a:pt x="0" y="271"/>
                  </a:lnTo>
                  <a:lnTo>
                    <a:pt x="5" y="173"/>
                  </a:lnTo>
                  <a:lnTo>
                    <a:pt x="20" y="80"/>
                  </a:lnTo>
                  <a:lnTo>
                    <a:pt x="48" y="0"/>
                  </a:lnTo>
                  <a:lnTo>
                    <a:pt x="149" y="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58" name="Freeform 1210"/>
            <p:cNvSpPr>
              <a:spLocks/>
            </p:cNvSpPr>
            <p:nvPr/>
          </p:nvSpPr>
          <p:spPr bwMode="auto">
            <a:xfrm>
              <a:off x="4048" y="3284"/>
              <a:ext cx="13" cy="54"/>
            </a:xfrm>
            <a:custGeom>
              <a:avLst/>
              <a:gdLst>
                <a:gd name="T0" fmla="*/ 0 w 124"/>
                <a:gd name="T1" fmla="*/ 0 h 490"/>
                <a:gd name="T2" fmla="*/ 0 w 124"/>
                <a:gd name="T3" fmla="*/ 0 h 490"/>
                <a:gd name="T4" fmla="*/ 0 w 124"/>
                <a:gd name="T5" fmla="*/ 0 h 490"/>
                <a:gd name="T6" fmla="*/ 0 w 124"/>
                <a:gd name="T7" fmla="*/ 0 h 490"/>
                <a:gd name="T8" fmla="*/ 0 w 124"/>
                <a:gd name="T9" fmla="*/ 0 h 490"/>
                <a:gd name="T10" fmla="*/ 0 w 124"/>
                <a:gd name="T11" fmla="*/ 0 h 490"/>
                <a:gd name="T12" fmla="*/ 0 w 124"/>
                <a:gd name="T13" fmla="*/ 0 h 490"/>
                <a:gd name="T14" fmla="*/ 0 w 124"/>
                <a:gd name="T15" fmla="*/ 0 h 490"/>
                <a:gd name="T16" fmla="*/ 0 w 124"/>
                <a:gd name="T17" fmla="*/ 0 h 490"/>
                <a:gd name="T18" fmla="*/ 0 w 124"/>
                <a:gd name="T19" fmla="*/ 0 h 490"/>
                <a:gd name="T20" fmla="*/ 0 w 124"/>
                <a:gd name="T21" fmla="*/ 0 h 490"/>
                <a:gd name="T22" fmla="*/ 0 w 124"/>
                <a:gd name="T23" fmla="*/ 0 h 490"/>
                <a:gd name="T24" fmla="*/ 0 w 124"/>
                <a:gd name="T25" fmla="*/ 0 h 490"/>
                <a:gd name="T26" fmla="*/ 0 w 124"/>
                <a:gd name="T27" fmla="*/ 0 h 490"/>
                <a:gd name="T28" fmla="*/ 0 w 124"/>
                <a:gd name="T29" fmla="*/ 0 h 490"/>
                <a:gd name="T30" fmla="*/ 0 w 124"/>
                <a:gd name="T31" fmla="*/ 0 h 490"/>
                <a:gd name="T32" fmla="*/ 0 w 124"/>
                <a:gd name="T33" fmla="*/ 0 h 490"/>
                <a:gd name="T34" fmla="*/ 0 w 124"/>
                <a:gd name="T35" fmla="*/ 0 h 490"/>
                <a:gd name="T36" fmla="*/ 0 w 124"/>
                <a:gd name="T37" fmla="*/ 0 h 4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4"/>
                <a:gd name="T58" fmla="*/ 0 h 490"/>
                <a:gd name="T59" fmla="*/ 124 w 124"/>
                <a:gd name="T60" fmla="*/ 490 h 49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4" h="490">
                  <a:moveTo>
                    <a:pt x="124" y="4"/>
                  </a:moveTo>
                  <a:lnTo>
                    <a:pt x="121" y="7"/>
                  </a:lnTo>
                  <a:lnTo>
                    <a:pt x="113" y="21"/>
                  </a:lnTo>
                  <a:lnTo>
                    <a:pt x="103" y="45"/>
                  </a:lnTo>
                  <a:lnTo>
                    <a:pt x="91" y="87"/>
                  </a:lnTo>
                  <a:lnTo>
                    <a:pt x="83" y="148"/>
                  </a:lnTo>
                  <a:lnTo>
                    <a:pt x="79" y="234"/>
                  </a:lnTo>
                  <a:lnTo>
                    <a:pt x="81" y="347"/>
                  </a:lnTo>
                  <a:lnTo>
                    <a:pt x="93" y="490"/>
                  </a:lnTo>
                  <a:lnTo>
                    <a:pt x="23" y="490"/>
                  </a:lnTo>
                  <a:lnTo>
                    <a:pt x="21" y="476"/>
                  </a:lnTo>
                  <a:lnTo>
                    <a:pt x="15" y="436"/>
                  </a:lnTo>
                  <a:lnTo>
                    <a:pt x="8" y="377"/>
                  </a:lnTo>
                  <a:lnTo>
                    <a:pt x="2" y="304"/>
                  </a:lnTo>
                  <a:lnTo>
                    <a:pt x="0" y="224"/>
                  </a:lnTo>
                  <a:lnTo>
                    <a:pt x="4" y="143"/>
                  </a:lnTo>
                  <a:lnTo>
                    <a:pt x="17" y="67"/>
                  </a:lnTo>
                  <a:lnTo>
                    <a:pt x="40" y="0"/>
                  </a:lnTo>
                  <a:lnTo>
                    <a:pt x="124" y="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59" name="Freeform 1211"/>
            <p:cNvSpPr>
              <a:spLocks/>
            </p:cNvSpPr>
            <p:nvPr/>
          </p:nvSpPr>
          <p:spPr bwMode="auto">
            <a:xfrm>
              <a:off x="4048" y="3289"/>
              <a:ext cx="11" cy="43"/>
            </a:xfrm>
            <a:custGeom>
              <a:avLst/>
              <a:gdLst>
                <a:gd name="T0" fmla="*/ 0 w 99"/>
                <a:gd name="T1" fmla="*/ 0 h 389"/>
                <a:gd name="T2" fmla="*/ 0 w 99"/>
                <a:gd name="T3" fmla="*/ 0 h 389"/>
                <a:gd name="T4" fmla="*/ 0 w 99"/>
                <a:gd name="T5" fmla="*/ 0 h 389"/>
                <a:gd name="T6" fmla="*/ 0 w 99"/>
                <a:gd name="T7" fmla="*/ 0 h 389"/>
                <a:gd name="T8" fmla="*/ 0 w 99"/>
                <a:gd name="T9" fmla="*/ 0 h 389"/>
                <a:gd name="T10" fmla="*/ 0 w 99"/>
                <a:gd name="T11" fmla="*/ 0 h 389"/>
                <a:gd name="T12" fmla="*/ 0 w 99"/>
                <a:gd name="T13" fmla="*/ 0 h 389"/>
                <a:gd name="T14" fmla="*/ 0 w 99"/>
                <a:gd name="T15" fmla="*/ 0 h 389"/>
                <a:gd name="T16" fmla="*/ 0 w 99"/>
                <a:gd name="T17" fmla="*/ 0 h 389"/>
                <a:gd name="T18" fmla="*/ 0 w 99"/>
                <a:gd name="T19" fmla="*/ 0 h 389"/>
                <a:gd name="T20" fmla="*/ 0 w 99"/>
                <a:gd name="T21" fmla="*/ 0 h 389"/>
                <a:gd name="T22" fmla="*/ 0 w 99"/>
                <a:gd name="T23" fmla="*/ 0 h 389"/>
                <a:gd name="T24" fmla="*/ 0 w 99"/>
                <a:gd name="T25" fmla="*/ 0 h 389"/>
                <a:gd name="T26" fmla="*/ 0 w 99"/>
                <a:gd name="T27" fmla="*/ 0 h 389"/>
                <a:gd name="T28" fmla="*/ 0 w 99"/>
                <a:gd name="T29" fmla="*/ 0 h 389"/>
                <a:gd name="T30" fmla="*/ 0 w 99"/>
                <a:gd name="T31" fmla="*/ 0 h 389"/>
                <a:gd name="T32" fmla="*/ 0 w 99"/>
                <a:gd name="T33" fmla="*/ 0 h 389"/>
                <a:gd name="T34" fmla="*/ 0 w 99"/>
                <a:gd name="T35" fmla="*/ 0 h 389"/>
                <a:gd name="T36" fmla="*/ 0 w 99"/>
                <a:gd name="T37" fmla="*/ 0 h 38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9"/>
                <a:gd name="T58" fmla="*/ 0 h 389"/>
                <a:gd name="T59" fmla="*/ 99 w 99"/>
                <a:gd name="T60" fmla="*/ 389 h 38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9" h="389">
                  <a:moveTo>
                    <a:pt x="99" y="3"/>
                  </a:moveTo>
                  <a:lnTo>
                    <a:pt x="96" y="6"/>
                  </a:lnTo>
                  <a:lnTo>
                    <a:pt x="89" y="16"/>
                  </a:lnTo>
                  <a:lnTo>
                    <a:pt x="81" y="36"/>
                  </a:lnTo>
                  <a:lnTo>
                    <a:pt x="72" y="69"/>
                  </a:lnTo>
                  <a:lnTo>
                    <a:pt x="66" y="118"/>
                  </a:lnTo>
                  <a:lnTo>
                    <a:pt x="62" y="185"/>
                  </a:lnTo>
                  <a:lnTo>
                    <a:pt x="64" y="275"/>
                  </a:lnTo>
                  <a:lnTo>
                    <a:pt x="73" y="389"/>
                  </a:lnTo>
                  <a:lnTo>
                    <a:pt x="18" y="389"/>
                  </a:lnTo>
                  <a:lnTo>
                    <a:pt x="16" y="378"/>
                  </a:lnTo>
                  <a:lnTo>
                    <a:pt x="11" y="346"/>
                  </a:lnTo>
                  <a:lnTo>
                    <a:pt x="6" y="299"/>
                  </a:lnTo>
                  <a:lnTo>
                    <a:pt x="2" y="242"/>
                  </a:lnTo>
                  <a:lnTo>
                    <a:pt x="0" y="178"/>
                  </a:lnTo>
                  <a:lnTo>
                    <a:pt x="4" y="114"/>
                  </a:lnTo>
                  <a:lnTo>
                    <a:pt x="14" y="52"/>
                  </a:lnTo>
                  <a:lnTo>
                    <a:pt x="32" y="0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60" name="Freeform 1212"/>
            <p:cNvSpPr>
              <a:spLocks/>
            </p:cNvSpPr>
            <p:nvPr/>
          </p:nvSpPr>
          <p:spPr bwMode="auto">
            <a:xfrm>
              <a:off x="4049" y="3295"/>
              <a:ext cx="8" cy="31"/>
            </a:xfrm>
            <a:custGeom>
              <a:avLst/>
              <a:gdLst>
                <a:gd name="T0" fmla="*/ 0 w 72"/>
                <a:gd name="T1" fmla="*/ 0 h 287"/>
                <a:gd name="T2" fmla="*/ 0 w 72"/>
                <a:gd name="T3" fmla="*/ 0 h 287"/>
                <a:gd name="T4" fmla="*/ 0 w 72"/>
                <a:gd name="T5" fmla="*/ 0 h 287"/>
                <a:gd name="T6" fmla="*/ 0 w 72"/>
                <a:gd name="T7" fmla="*/ 0 h 287"/>
                <a:gd name="T8" fmla="*/ 0 w 72"/>
                <a:gd name="T9" fmla="*/ 0 h 287"/>
                <a:gd name="T10" fmla="*/ 0 w 72"/>
                <a:gd name="T11" fmla="*/ 0 h 287"/>
                <a:gd name="T12" fmla="*/ 0 w 72"/>
                <a:gd name="T13" fmla="*/ 0 h 287"/>
                <a:gd name="T14" fmla="*/ 0 w 72"/>
                <a:gd name="T15" fmla="*/ 0 h 287"/>
                <a:gd name="T16" fmla="*/ 0 w 72"/>
                <a:gd name="T17" fmla="*/ 0 h 287"/>
                <a:gd name="T18" fmla="*/ 0 w 72"/>
                <a:gd name="T19" fmla="*/ 0 h 287"/>
                <a:gd name="T20" fmla="*/ 0 w 72"/>
                <a:gd name="T21" fmla="*/ 0 h 287"/>
                <a:gd name="T22" fmla="*/ 0 w 72"/>
                <a:gd name="T23" fmla="*/ 0 h 287"/>
                <a:gd name="T24" fmla="*/ 0 w 72"/>
                <a:gd name="T25" fmla="*/ 0 h 287"/>
                <a:gd name="T26" fmla="*/ 0 w 72"/>
                <a:gd name="T27" fmla="*/ 0 h 287"/>
                <a:gd name="T28" fmla="*/ 0 w 72"/>
                <a:gd name="T29" fmla="*/ 0 h 287"/>
                <a:gd name="T30" fmla="*/ 0 w 72"/>
                <a:gd name="T31" fmla="*/ 0 h 287"/>
                <a:gd name="T32" fmla="*/ 0 w 72"/>
                <a:gd name="T33" fmla="*/ 0 h 287"/>
                <a:gd name="T34" fmla="*/ 0 w 72"/>
                <a:gd name="T35" fmla="*/ 0 h 287"/>
                <a:gd name="T36" fmla="*/ 0 w 72"/>
                <a:gd name="T37" fmla="*/ 0 h 28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87"/>
                <a:gd name="T59" fmla="*/ 72 w 72"/>
                <a:gd name="T60" fmla="*/ 287 h 28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87">
                  <a:moveTo>
                    <a:pt x="72" y="2"/>
                  </a:moveTo>
                  <a:lnTo>
                    <a:pt x="70" y="4"/>
                  </a:lnTo>
                  <a:lnTo>
                    <a:pt x="66" y="12"/>
                  </a:lnTo>
                  <a:lnTo>
                    <a:pt x="59" y="27"/>
                  </a:lnTo>
                  <a:lnTo>
                    <a:pt x="53" y="50"/>
                  </a:lnTo>
                  <a:lnTo>
                    <a:pt x="48" y="87"/>
                  </a:lnTo>
                  <a:lnTo>
                    <a:pt x="46" y="137"/>
                  </a:lnTo>
                  <a:lnTo>
                    <a:pt x="47" y="203"/>
                  </a:lnTo>
                  <a:lnTo>
                    <a:pt x="54" y="287"/>
                  </a:lnTo>
                  <a:lnTo>
                    <a:pt x="13" y="287"/>
                  </a:lnTo>
                  <a:lnTo>
                    <a:pt x="12" y="279"/>
                  </a:lnTo>
                  <a:lnTo>
                    <a:pt x="8" y="255"/>
                  </a:lnTo>
                  <a:lnTo>
                    <a:pt x="4" y="220"/>
                  </a:lnTo>
                  <a:lnTo>
                    <a:pt x="1" y="178"/>
                  </a:lnTo>
                  <a:lnTo>
                    <a:pt x="0" y="131"/>
                  </a:lnTo>
                  <a:lnTo>
                    <a:pt x="2" y="84"/>
                  </a:lnTo>
                  <a:lnTo>
                    <a:pt x="9" y="39"/>
                  </a:lnTo>
                  <a:lnTo>
                    <a:pt x="23" y="0"/>
                  </a:lnTo>
                  <a:lnTo>
                    <a:pt x="72" y="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61" name="Rectangle 1213"/>
            <p:cNvSpPr>
              <a:spLocks noChangeArrowheads="1"/>
            </p:cNvSpPr>
            <p:nvPr/>
          </p:nvSpPr>
          <p:spPr bwMode="auto">
            <a:xfrm>
              <a:off x="3944" y="3287"/>
              <a:ext cx="3" cy="10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62" name="Freeform 1214"/>
            <p:cNvSpPr>
              <a:spLocks/>
            </p:cNvSpPr>
            <p:nvPr/>
          </p:nvSpPr>
          <p:spPr bwMode="auto">
            <a:xfrm>
              <a:off x="3980" y="3285"/>
              <a:ext cx="39" cy="47"/>
            </a:xfrm>
            <a:custGeom>
              <a:avLst/>
              <a:gdLst>
                <a:gd name="T0" fmla="*/ 0 w 354"/>
                <a:gd name="T1" fmla="*/ 0 h 418"/>
                <a:gd name="T2" fmla="*/ 0 w 354"/>
                <a:gd name="T3" fmla="*/ 0 h 418"/>
                <a:gd name="T4" fmla="*/ 0 w 354"/>
                <a:gd name="T5" fmla="*/ 0 h 418"/>
                <a:gd name="T6" fmla="*/ 0 w 354"/>
                <a:gd name="T7" fmla="*/ 0 h 418"/>
                <a:gd name="T8" fmla="*/ 0 w 354"/>
                <a:gd name="T9" fmla="*/ 0 h 418"/>
                <a:gd name="T10" fmla="*/ 0 w 354"/>
                <a:gd name="T11" fmla="*/ 0 h 418"/>
                <a:gd name="T12" fmla="*/ 0 w 354"/>
                <a:gd name="T13" fmla="*/ 0 h 418"/>
                <a:gd name="T14" fmla="*/ 0 w 354"/>
                <a:gd name="T15" fmla="*/ 0 h 418"/>
                <a:gd name="T16" fmla="*/ 0 w 354"/>
                <a:gd name="T17" fmla="*/ 0 h 418"/>
                <a:gd name="T18" fmla="*/ 0 w 354"/>
                <a:gd name="T19" fmla="*/ 0 h 418"/>
                <a:gd name="T20" fmla="*/ 0 w 354"/>
                <a:gd name="T21" fmla="*/ 0 h 418"/>
                <a:gd name="T22" fmla="*/ 0 w 354"/>
                <a:gd name="T23" fmla="*/ 0 h 418"/>
                <a:gd name="T24" fmla="*/ 0 w 354"/>
                <a:gd name="T25" fmla="*/ 0 h 418"/>
                <a:gd name="T26" fmla="*/ 0 w 354"/>
                <a:gd name="T27" fmla="*/ 0 h 418"/>
                <a:gd name="T28" fmla="*/ 0 w 354"/>
                <a:gd name="T29" fmla="*/ 0 h 418"/>
                <a:gd name="T30" fmla="*/ 0 w 354"/>
                <a:gd name="T31" fmla="*/ 0 h 418"/>
                <a:gd name="T32" fmla="*/ 0 w 354"/>
                <a:gd name="T33" fmla="*/ 0 h 418"/>
                <a:gd name="T34" fmla="*/ 0 w 354"/>
                <a:gd name="T35" fmla="*/ 0 h 418"/>
                <a:gd name="T36" fmla="*/ 0 w 354"/>
                <a:gd name="T37" fmla="*/ 0 h 418"/>
                <a:gd name="T38" fmla="*/ 0 w 354"/>
                <a:gd name="T39" fmla="*/ 0 h 418"/>
                <a:gd name="T40" fmla="*/ 0 w 354"/>
                <a:gd name="T41" fmla="*/ 0 h 418"/>
                <a:gd name="T42" fmla="*/ 0 w 354"/>
                <a:gd name="T43" fmla="*/ 0 h 418"/>
                <a:gd name="T44" fmla="*/ 0 w 354"/>
                <a:gd name="T45" fmla="*/ 0 h 418"/>
                <a:gd name="T46" fmla="*/ 0 w 354"/>
                <a:gd name="T47" fmla="*/ 0 h 418"/>
                <a:gd name="T48" fmla="*/ 0 w 354"/>
                <a:gd name="T49" fmla="*/ 0 h 418"/>
                <a:gd name="T50" fmla="*/ 0 w 354"/>
                <a:gd name="T51" fmla="*/ 0 h 418"/>
                <a:gd name="T52" fmla="*/ 0 w 354"/>
                <a:gd name="T53" fmla="*/ 0 h 418"/>
                <a:gd name="T54" fmla="*/ 0 w 354"/>
                <a:gd name="T55" fmla="*/ 0 h 418"/>
                <a:gd name="T56" fmla="*/ 0 w 354"/>
                <a:gd name="T57" fmla="*/ 0 h 418"/>
                <a:gd name="T58" fmla="*/ 0 w 354"/>
                <a:gd name="T59" fmla="*/ 0 h 418"/>
                <a:gd name="T60" fmla="*/ 0 w 354"/>
                <a:gd name="T61" fmla="*/ 0 h 418"/>
                <a:gd name="T62" fmla="*/ 0 w 354"/>
                <a:gd name="T63" fmla="*/ 0 h 418"/>
                <a:gd name="T64" fmla="*/ 0 w 354"/>
                <a:gd name="T65" fmla="*/ 0 h 418"/>
                <a:gd name="T66" fmla="*/ 0 w 354"/>
                <a:gd name="T67" fmla="*/ 0 h 418"/>
                <a:gd name="T68" fmla="*/ 0 w 354"/>
                <a:gd name="T69" fmla="*/ 0 h 418"/>
                <a:gd name="T70" fmla="*/ 0 w 354"/>
                <a:gd name="T71" fmla="*/ 0 h 418"/>
                <a:gd name="T72" fmla="*/ 0 w 354"/>
                <a:gd name="T73" fmla="*/ 0 h 418"/>
                <a:gd name="T74" fmla="*/ 0 w 354"/>
                <a:gd name="T75" fmla="*/ 0 h 418"/>
                <a:gd name="T76" fmla="*/ 0 w 354"/>
                <a:gd name="T77" fmla="*/ 0 h 418"/>
                <a:gd name="T78" fmla="*/ 0 w 354"/>
                <a:gd name="T79" fmla="*/ 0 h 418"/>
                <a:gd name="T80" fmla="*/ 0 w 354"/>
                <a:gd name="T81" fmla="*/ 0 h 418"/>
                <a:gd name="T82" fmla="*/ 0 w 354"/>
                <a:gd name="T83" fmla="*/ 0 h 418"/>
                <a:gd name="T84" fmla="*/ 0 w 354"/>
                <a:gd name="T85" fmla="*/ 0 h 418"/>
                <a:gd name="T86" fmla="*/ 0 w 354"/>
                <a:gd name="T87" fmla="*/ 0 h 418"/>
                <a:gd name="T88" fmla="*/ 0 w 354"/>
                <a:gd name="T89" fmla="*/ 0 h 418"/>
                <a:gd name="T90" fmla="*/ 0 w 354"/>
                <a:gd name="T91" fmla="*/ 0 h 418"/>
                <a:gd name="T92" fmla="*/ 0 w 354"/>
                <a:gd name="T93" fmla="*/ 0 h 418"/>
                <a:gd name="T94" fmla="*/ 0 w 354"/>
                <a:gd name="T95" fmla="*/ 0 h 418"/>
                <a:gd name="T96" fmla="*/ 0 w 354"/>
                <a:gd name="T97" fmla="*/ 0 h 4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4"/>
                <a:gd name="T148" fmla="*/ 0 h 418"/>
                <a:gd name="T149" fmla="*/ 354 w 354"/>
                <a:gd name="T150" fmla="*/ 418 h 4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4" h="418">
                  <a:moveTo>
                    <a:pt x="33" y="39"/>
                  </a:moveTo>
                  <a:lnTo>
                    <a:pt x="30" y="48"/>
                  </a:lnTo>
                  <a:lnTo>
                    <a:pt x="23" y="71"/>
                  </a:lnTo>
                  <a:lnTo>
                    <a:pt x="15" y="107"/>
                  </a:lnTo>
                  <a:lnTo>
                    <a:pt x="7" y="155"/>
                  </a:lnTo>
                  <a:lnTo>
                    <a:pt x="1" y="212"/>
                  </a:lnTo>
                  <a:lnTo>
                    <a:pt x="0" y="276"/>
                  </a:lnTo>
                  <a:lnTo>
                    <a:pt x="6" y="345"/>
                  </a:lnTo>
                  <a:lnTo>
                    <a:pt x="21" y="418"/>
                  </a:lnTo>
                  <a:lnTo>
                    <a:pt x="21" y="415"/>
                  </a:lnTo>
                  <a:lnTo>
                    <a:pt x="21" y="405"/>
                  </a:lnTo>
                  <a:lnTo>
                    <a:pt x="21" y="390"/>
                  </a:lnTo>
                  <a:lnTo>
                    <a:pt x="21" y="372"/>
                  </a:lnTo>
                  <a:lnTo>
                    <a:pt x="23" y="348"/>
                  </a:lnTo>
                  <a:lnTo>
                    <a:pt x="27" y="324"/>
                  </a:lnTo>
                  <a:lnTo>
                    <a:pt x="31" y="296"/>
                  </a:lnTo>
                  <a:lnTo>
                    <a:pt x="37" y="267"/>
                  </a:lnTo>
                  <a:lnTo>
                    <a:pt x="46" y="239"/>
                  </a:lnTo>
                  <a:lnTo>
                    <a:pt x="57" y="211"/>
                  </a:lnTo>
                  <a:lnTo>
                    <a:pt x="70" y="185"/>
                  </a:lnTo>
                  <a:lnTo>
                    <a:pt x="88" y="160"/>
                  </a:lnTo>
                  <a:lnTo>
                    <a:pt x="109" y="139"/>
                  </a:lnTo>
                  <a:lnTo>
                    <a:pt x="133" y="121"/>
                  </a:lnTo>
                  <a:lnTo>
                    <a:pt x="163" y="109"/>
                  </a:lnTo>
                  <a:lnTo>
                    <a:pt x="197" y="102"/>
                  </a:lnTo>
                  <a:lnTo>
                    <a:pt x="199" y="100"/>
                  </a:lnTo>
                  <a:lnTo>
                    <a:pt x="205" y="96"/>
                  </a:lnTo>
                  <a:lnTo>
                    <a:pt x="215" y="88"/>
                  </a:lnTo>
                  <a:lnTo>
                    <a:pt x="231" y="78"/>
                  </a:lnTo>
                  <a:lnTo>
                    <a:pt x="252" y="66"/>
                  </a:lnTo>
                  <a:lnTo>
                    <a:pt x="280" y="52"/>
                  </a:lnTo>
                  <a:lnTo>
                    <a:pt x="314" y="35"/>
                  </a:lnTo>
                  <a:lnTo>
                    <a:pt x="354" y="17"/>
                  </a:lnTo>
                  <a:lnTo>
                    <a:pt x="352" y="16"/>
                  </a:lnTo>
                  <a:lnTo>
                    <a:pt x="346" y="15"/>
                  </a:lnTo>
                  <a:lnTo>
                    <a:pt x="337" y="13"/>
                  </a:lnTo>
                  <a:lnTo>
                    <a:pt x="324" y="11"/>
                  </a:lnTo>
                  <a:lnTo>
                    <a:pt x="308" y="8"/>
                  </a:lnTo>
                  <a:lnTo>
                    <a:pt x="290" y="6"/>
                  </a:lnTo>
                  <a:lnTo>
                    <a:pt x="269" y="4"/>
                  </a:lnTo>
                  <a:lnTo>
                    <a:pt x="246" y="1"/>
                  </a:lnTo>
                  <a:lnTo>
                    <a:pt x="222" y="0"/>
                  </a:lnTo>
                  <a:lnTo>
                    <a:pt x="197" y="1"/>
                  </a:lnTo>
                  <a:lnTo>
                    <a:pt x="170" y="3"/>
                  </a:lnTo>
                  <a:lnTo>
                    <a:pt x="143" y="6"/>
                  </a:lnTo>
                  <a:lnTo>
                    <a:pt x="115" y="11"/>
                  </a:lnTo>
                  <a:lnTo>
                    <a:pt x="87" y="18"/>
                  </a:lnTo>
                  <a:lnTo>
                    <a:pt x="59" y="27"/>
                  </a:lnTo>
                  <a:lnTo>
                    <a:pt x="33" y="39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63" name="Freeform 1215"/>
            <p:cNvSpPr>
              <a:spLocks/>
            </p:cNvSpPr>
            <p:nvPr/>
          </p:nvSpPr>
          <p:spPr bwMode="auto">
            <a:xfrm>
              <a:off x="3925" y="3320"/>
              <a:ext cx="32" cy="8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8"/>
                  </a:lnTo>
                  <a:lnTo>
                    <a:pt x="51" y="12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8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5"/>
                  </a:lnTo>
                  <a:lnTo>
                    <a:pt x="281" y="44"/>
                  </a:lnTo>
                  <a:lnTo>
                    <a:pt x="274" y="42"/>
                  </a:lnTo>
                  <a:lnTo>
                    <a:pt x="263" y="39"/>
                  </a:lnTo>
                  <a:lnTo>
                    <a:pt x="249" y="35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2"/>
                  </a:lnTo>
                  <a:lnTo>
                    <a:pt x="144" y="21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64" name="Freeform 1216"/>
            <p:cNvSpPr>
              <a:spLocks/>
            </p:cNvSpPr>
            <p:nvPr/>
          </p:nvSpPr>
          <p:spPr bwMode="auto">
            <a:xfrm>
              <a:off x="3925" y="3299"/>
              <a:ext cx="32" cy="9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7"/>
                  </a:lnTo>
                  <a:lnTo>
                    <a:pt x="51" y="11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7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4"/>
                  </a:lnTo>
                  <a:lnTo>
                    <a:pt x="281" y="43"/>
                  </a:lnTo>
                  <a:lnTo>
                    <a:pt x="274" y="41"/>
                  </a:lnTo>
                  <a:lnTo>
                    <a:pt x="263" y="38"/>
                  </a:lnTo>
                  <a:lnTo>
                    <a:pt x="249" y="34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1"/>
                  </a:lnTo>
                  <a:lnTo>
                    <a:pt x="144" y="20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65" name="Freeform 1217"/>
            <p:cNvSpPr>
              <a:spLocks/>
            </p:cNvSpPr>
            <p:nvPr/>
          </p:nvSpPr>
          <p:spPr bwMode="auto">
            <a:xfrm>
              <a:off x="3955" y="3289"/>
              <a:ext cx="52" cy="96"/>
            </a:xfrm>
            <a:custGeom>
              <a:avLst/>
              <a:gdLst>
                <a:gd name="T0" fmla="*/ 0 w 469"/>
                <a:gd name="T1" fmla="*/ 0 h 868"/>
                <a:gd name="T2" fmla="*/ 0 w 469"/>
                <a:gd name="T3" fmla="*/ 0 h 868"/>
                <a:gd name="T4" fmla="*/ 0 w 469"/>
                <a:gd name="T5" fmla="*/ 0 h 868"/>
                <a:gd name="T6" fmla="*/ 0 w 469"/>
                <a:gd name="T7" fmla="*/ 0 h 868"/>
                <a:gd name="T8" fmla="*/ 0 w 469"/>
                <a:gd name="T9" fmla="*/ 0 h 868"/>
                <a:gd name="T10" fmla="*/ 0 w 469"/>
                <a:gd name="T11" fmla="*/ 0 h 868"/>
                <a:gd name="T12" fmla="*/ 0 w 469"/>
                <a:gd name="T13" fmla="*/ 0 h 868"/>
                <a:gd name="T14" fmla="*/ 0 w 469"/>
                <a:gd name="T15" fmla="*/ 0 h 868"/>
                <a:gd name="T16" fmla="*/ 0 w 469"/>
                <a:gd name="T17" fmla="*/ 0 h 868"/>
                <a:gd name="T18" fmla="*/ 0 w 469"/>
                <a:gd name="T19" fmla="*/ 0 h 868"/>
                <a:gd name="T20" fmla="*/ 0 w 469"/>
                <a:gd name="T21" fmla="*/ 0 h 868"/>
                <a:gd name="T22" fmla="*/ 0 w 469"/>
                <a:gd name="T23" fmla="*/ 0 h 868"/>
                <a:gd name="T24" fmla="*/ 0 w 469"/>
                <a:gd name="T25" fmla="*/ 0 h 868"/>
                <a:gd name="T26" fmla="*/ 0 w 469"/>
                <a:gd name="T27" fmla="*/ 0 h 868"/>
                <a:gd name="T28" fmla="*/ 0 w 469"/>
                <a:gd name="T29" fmla="*/ 0 h 868"/>
                <a:gd name="T30" fmla="*/ 0 w 469"/>
                <a:gd name="T31" fmla="*/ 0 h 868"/>
                <a:gd name="T32" fmla="*/ 0 w 469"/>
                <a:gd name="T33" fmla="*/ 0 h 868"/>
                <a:gd name="T34" fmla="*/ 0 w 469"/>
                <a:gd name="T35" fmla="*/ 0 h 86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69"/>
                <a:gd name="T55" fmla="*/ 0 h 868"/>
                <a:gd name="T56" fmla="*/ 469 w 469"/>
                <a:gd name="T57" fmla="*/ 868 h 86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69" h="868">
                  <a:moveTo>
                    <a:pt x="0" y="0"/>
                  </a:moveTo>
                  <a:lnTo>
                    <a:pt x="0" y="840"/>
                  </a:lnTo>
                  <a:lnTo>
                    <a:pt x="142" y="868"/>
                  </a:lnTo>
                  <a:lnTo>
                    <a:pt x="136" y="755"/>
                  </a:lnTo>
                  <a:lnTo>
                    <a:pt x="469" y="806"/>
                  </a:lnTo>
                  <a:lnTo>
                    <a:pt x="463" y="761"/>
                  </a:lnTo>
                  <a:lnTo>
                    <a:pt x="232" y="732"/>
                  </a:lnTo>
                  <a:lnTo>
                    <a:pt x="226" y="635"/>
                  </a:lnTo>
                  <a:lnTo>
                    <a:pt x="68" y="635"/>
                  </a:lnTo>
                  <a:lnTo>
                    <a:pt x="64" y="623"/>
                  </a:lnTo>
                  <a:lnTo>
                    <a:pt x="53" y="587"/>
                  </a:lnTo>
                  <a:lnTo>
                    <a:pt x="39" y="530"/>
                  </a:lnTo>
                  <a:lnTo>
                    <a:pt x="25" y="455"/>
                  </a:lnTo>
                  <a:lnTo>
                    <a:pt x="14" y="365"/>
                  </a:lnTo>
                  <a:lnTo>
                    <a:pt x="10" y="262"/>
                  </a:lnTo>
                  <a:lnTo>
                    <a:pt x="19" y="149"/>
                  </a:lnTo>
                  <a:lnTo>
                    <a:pt x="4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66" name="Freeform 1218"/>
            <p:cNvSpPr>
              <a:spLocks/>
            </p:cNvSpPr>
            <p:nvPr/>
          </p:nvSpPr>
          <p:spPr bwMode="auto">
            <a:xfrm>
              <a:off x="3981" y="3267"/>
              <a:ext cx="67" cy="13"/>
            </a:xfrm>
            <a:custGeom>
              <a:avLst/>
              <a:gdLst>
                <a:gd name="T0" fmla="*/ 0 w 604"/>
                <a:gd name="T1" fmla="*/ 0 h 118"/>
                <a:gd name="T2" fmla="*/ 0 w 604"/>
                <a:gd name="T3" fmla="*/ 0 h 118"/>
                <a:gd name="T4" fmla="*/ 0 w 604"/>
                <a:gd name="T5" fmla="*/ 0 h 118"/>
                <a:gd name="T6" fmla="*/ 0 w 604"/>
                <a:gd name="T7" fmla="*/ 0 h 118"/>
                <a:gd name="T8" fmla="*/ 0 w 604"/>
                <a:gd name="T9" fmla="*/ 0 h 118"/>
                <a:gd name="T10" fmla="*/ 0 w 604"/>
                <a:gd name="T11" fmla="*/ 0 h 118"/>
                <a:gd name="T12" fmla="*/ 0 w 604"/>
                <a:gd name="T13" fmla="*/ 0 h 118"/>
                <a:gd name="T14" fmla="*/ 0 w 604"/>
                <a:gd name="T15" fmla="*/ 0 h 118"/>
                <a:gd name="T16" fmla="*/ 0 w 604"/>
                <a:gd name="T17" fmla="*/ 0 h 118"/>
                <a:gd name="T18" fmla="*/ 0 w 604"/>
                <a:gd name="T19" fmla="*/ 0 h 118"/>
                <a:gd name="T20" fmla="*/ 0 w 604"/>
                <a:gd name="T21" fmla="*/ 0 h 118"/>
                <a:gd name="T22" fmla="*/ 0 w 604"/>
                <a:gd name="T23" fmla="*/ 0 h 118"/>
                <a:gd name="T24" fmla="*/ 0 w 604"/>
                <a:gd name="T25" fmla="*/ 0 h 118"/>
                <a:gd name="T26" fmla="*/ 0 w 604"/>
                <a:gd name="T27" fmla="*/ 0 h 118"/>
                <a:gd name="T28" fmla="*/ 0 w 604"/>
                <a:gd name="T29" fmla="*/ 0 h 118"/>
                <a:gd name="T30" fmla="*/ 0 w 604"/>
                <a:gd name="T31" fmla="*/ 0 h 118"/>
                <a:gd name="T32" fmla="*/ 0 w 604"/>
                <a:gd name="T33" fmla="*/ 0 h 118"/>
                <a:gd name="T34" fmla="*/ 0 w 604"/>
                <a:gd name="T35" fmla="*/ 0 h 118"/>
                <a:gd name="T36" fmla="*/ 0 w 604"/>
                <a:gd name="T37" fmla="*/ 0 h 118"/>
                <a:gd name="T38" fmla="*/ 0 w 604"/>
                <a:gd name="T39" fmla="*/ 0 h 118"/>
                <a:gd name="T40" fmla="*/ 0 w 604"/>
                <a:gd name="T41" fmla="*/ 0 h 118"/>
                <a:gd name="T42" fmla="*/ 0 w 604"/>
                <a:gd name="T43" fmla="*/ 0 h 118"/>
                <a:gd name="T44" fmla="*/ 0 w 604"/>
                <a:gd name="T45" fmla="*/ 0 h 118"/>
                <a:gd name="T46" fmla="*/ 0 w 604"/>
                <a:gd name="T47" fmla="*/ 0 h 118"/>
                <a:gd name="T48" fmla="*/ 0 w 604"/>
                <a:gd name="T49" fmla="*/ 0 h 118"/>
                <a:gd name="T50" fmla="*/ 0 w 604"/>
                <a:gd name="T51" fmla="*/ 0 h 118"/>
                <a:gd name="T52" fmla="*/ 0 w 604"/>
                <a:gd name="T53" fmla="*/ 0 h 118"/>
                <a:gd name="T54" fmla="*/ 0 w 604"/>
                <a:gd name="T55" fmla="*/ 0 h 118"/>
                <a:gd name="T56" fmla="*/ 0 w 604"/>
                <a:gd name="T57" fmla="*/ 0 h 118"/>
                <a:gd name="T58" fmla="*/ 0 w 604"/>
                <a:gd name="T59" fmla="*/ 0 h 118"/>
                <a:gd name="T60" fmla="*/ 0 w 604"/>
                <a:gd name="T61" fmla="*/ 0 h 118"/>
                <a:gd name="T62" fmla="*/ 0 w 604"/>
                <a:gd name="T63" fmla="*/ 0 h 118"/>
                <a:gd name="T64" fmla="*/ 0 w 604"/>
                <a:gd name="T65" fmla="*/ 0 h 118"/>
                <a:gd name="T66" fmla="*/ 0 w 604"/>
                <a:gd name="T67" fmla="*/ 0 h 118"/>
                <a:gd name="T68" fmla="*/ 0 w 604"/>
                <a:gd name="T69" fmla="*/ 0 h 1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04"/>
                <a:gd name="T106" fmla="*/ 0 h 118"/>
                <a:gd name="T107" fmla="*/ 604 w 604"/>
                <a:gd name="T108" fmla="*/ 118 h 1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04" h="118">
                  <a:moveTo>
                    <a:pt x="0" y="118"/>
                  </a:moveTo>
                  <a:lnTo>
                    <a:pt x="3" y="117"/>
                  </a:lnTo>
                  <a:lnTo>
                    <a:pt x="14" y="113"/>
                  </a:lnTo>
                  <a:lnTo>
                    <a:pt x="29" y="108"/>
                  </a:lnTo>
                  <a:lnTo>
                    <a:pt x="50" y="101"/>
                  </a:lnTo>
                  <a:lnTo>
                    <a:pt x="77" y="93"/>
                  </a:lnTo>
                  <a:lnTo>
                    <a:pt x="107" y="85"/>
                  </a:lnTo>
                  <a:lnTo>
                    <a:pt x="143" y="76"/>
                  </a:lnTo>
                  <a:lnTo>
                    <a:pt x="181" y="69"/>
                  </a:lnTo>
                  <a:lnTo>
                    <a:pt x="224" y="62"/>
                  </a:lnTo>
                  <a:lnTo>
                    <a:pt x="270" y="57"/>
                  </a:lnTo>
                  <a:lnTo>
                    <a:pt x="319" y="53"/>
                  </a:lnTo>
                  <a:lnTo>
                    <a:pt x="369" y="52"/>
                  </a:lnTo>
                  <a:lnTo>
                    <a:pt x="422" y="53"/>
                  </a:lnTo>
                  <a:lnTo>
                    <a:pt x="476" y="58"/>
                  </a:lnTo>
                  <a:lnTo>
                    <a:pt x="531" y="66"/>
                  </a:lnTo>
                  <a:lnTo>
                    <a:pt x="587" y="78"/>
                  </a:lnTo>
                  <a:lnTo>
                    <a:pt x="604" y="0"/>
                  </a:lnTo>
                  <a:lnTo>
                    <a:pt x="600" y="0"/>
                  </a:lnTo>
                  <a:lnTo>
                    <a:pt x="587" y="0"/>
                  </a:lnTo>
                  <a:lnTo>
                    <a:pt x="566" y="0"/>
                  </a:lnTo>
                  <a:lnTo>
                    <a:pt x="540" y="1"/>
                  </a:lnTo>
                  <a:lnTo>
                    <a:pt x="507" y="2"/>
                  </a:lnTo>
                  <a:lnTo>
                    <a:pt x="470" y="3"/>
                  </a:lnTo>
                  <a:lnTo>
                    <a:pt x="428" y="6"/>
                  </a:lnTo>
                  <a:lnTo>
                    <a:pt x="383" y="8"/>
                  </a:lnTo>
                  <a:lnTo>
                    <a:pt x="335" y="12"/>
                  </a:lnTo>
                  <a:lnTo>
                    <a:pt x="285" y="16"/>
                  </a:lnTo>
                  <a:lnTo>
                    <a:pt x="235" y="21"/>
                  </a:lnTo>
                  <a:lnTo>
                    <a:pt x="186" y="28"/>
                  </a:lnTo>
                  <a:lnTo>
                    <a:pt x="136" y="36"/>
                  </a:lnTo>
                  <a:lnTo>
                    <a:pt x="88" y="45"/>
                  </a:lnTo>
                  <a:lnTo>
                    <a:pt x="42" y="55"/>
                  </a:lnTo>
                  <a:lnTo>
                    <a:pt x="0" y="67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67" name="Freeform 1219"/>
            <p:cNvSpPr>
              <a:spLocks/>
            </p:cNvSpPr>
            <p:nvPr/>
          </p:nvSpPr>
          <p:spPr bwMode="auto">
            <a:xfrm>
              <a:off x="3942" y="3387"/>
              <a:ext cx="113" cy="38"/>
            </a:xfrm>
            <a:custGeom>
              <a:avLst/>
              <a:gdLst>
                <a:gd name="T0" fmla="*/ 0 w 1017"/>
                <a:gd name="T1" fmla="*/ 0 h 337"/>
                <a:gd name="T2" fmla="*/ 0 w 1017"/>
                <a:gd name="T3" fmla="*/ 0 h 337"/>
                <a:gd name="T4" fmla="*/ 0 w 1017"/>
                <a:gd name="T5" fmla="*/ 0 h 337"/>
                <a:gd name="T6" fmla="*/ 0 w 1017"/>
                <a:gd name="T7" fmla="*/ 0 h 337"/>
                <a:gd name="T8" fmla="*/ 0 w 1017"/>
                <a:gd name="T9" fmla="*/ 0 h 337"/>
                <a:gd name="T10" fmla="*/ 0 w 1017"/>
                <a:gd name="T11" fmla="*/ 0 h 337"/>
                <a:gd name="T12" fmla="*/ 0 w 1017"/>
                <a:gd name="T13" fmla="*/ 0 h 337"/>
                <a:gd name="T14" fmla="*/ 0 w 1017"/>
                <a:gd name="T15" fmla="*/ 0 h 337"/>
                <a:gd name="T16" fmla="*/ 0 w 1017"/>
                <a:gd name="T17" fmla="*/ 0 h 337"/>
                <a:gd name="T18" fmla="*/ 0 w 1017"/>
                <a:gd name="T19" fmla="*/ 0 h 337"/>
                <a:gd name="T20" fmla="*/ 0 w 1017"/>
                <a:gd name="T21" fmla="*/ 0 h 337"/>
                <a:gd name="T22" fmla="*/ 0 w 1017"/>
                <a:gd name="T23" fmla="*/ 0 h 337"/>
                <a:gd name="T24" fmla="*/ 0 w 1017"/>
                <a:gd name="T25" fmla="*/ 0 h 337"/>
                <a:gd name="T26" fmla="*/ 0 w 1017"/>
                <a:gd name="T27" fmla="*/ 0 h 337"/>
                <a:gd name="T28" fmla="*/ 0 w 1017"/>
                <a:gd name="T29" fmla="*/ 0 h 337"/>
                <a:gd name="T30" fmla="*/ 0 w 1017"/>
                <a:gd name="T31" fmla="*/ 0 h 337"/>
                <a:gd name="T32" fmla="*/ 0 w 1017"/>
                <a:gd name="T33" fmla="*/ 0 h 337"/>
                <a:gd name="T34" fmla="*/ 0 w 1017"/>
                <a:gd name="T35" fmla="*/ 0 h 337"/>
                <a:gd name="T36" fmla="*/ 0 w 1017"/>
                <a:gd name="T37" fmla="*/ 0 h 337"/>
                <a:gd name="T38" fmla="*/ 0 w 1017"/>
                <a:gd name="T39" fmla="*/ 0 h 337"/>
                <a:gd name="T40" fmla="*/ 0 w 1017"/>
                <a:gd name="T41" fmla="*/ 0 h 337"/>
                <a:gd name="T42" fmla="*/ 0 w 1017"/>
                <a:gd name="T43" fmla="*/ 0 h 337"/>
                <a:gd name="T44" fmla="*/ 0 w 1017"/>
                <a:gd name="T45" fmla="*/ 0 h 337"/>
                <a:gd name="T46" fmla="*/ 0 w 1017"/>
                <a:gd name="T47" fmla="*/ 0 h 337"/>
                <a:gd name="T48" fmla="*/ 0 w 1017"/>
                <a:gd name="T49" fmla="*/ 0 h 337"/>
                <a:gd name="T50" fmla="*/ 0 w 1017"/>
                <a:gd name="T51" fmla="*/ 0 h 337"/>
                <a:gd name="T52" fmla="*/ 0 w 1017"/>
                <a:gd name="T53" fmla="*/ 0 h 337"/>
                <a:gd name="T54" fmla="*/ 0 w 1017"/>
                <a:gd name="T55" fmla="*/ 0 h 337"/>
                <a:gd name="T56" fmla="*/ 0 w 1017"/>
                <a:gd name="T57" fmla="*/ 0 h 337"/>
                <a:gd name="T58" fmla="*/ 0 w 1017"/>
                <a:gd name="T59" fmla="*/ 0 h 337"/>
                <a:gd name="T60" fmla="*/ 0 w 1017"/>
                <a:gd name="T61" fmla="*/ 0 h 337"/>
                <a:gd name="T62" fmla="*/ 0 w 1017"/>
                <a:gd name="T63" fmla="*/ 0 h 337"/>
                <a:gd name="T64" fmla="*/ 0 w 1017"/>
                <a:gd name="T65" fmla="*/ 0 h 337"/>
                <a:gd name="T66" fmla="*/ 0 w 1017"/>
                <a:gd name="T67" fmla="*/ 0 h 337"/>
                <a:gd name="T68" fmla="*/ 0 w 1017"/>
                <a:gd name="T69" fmla="*/ 0 h 337"/>
                <a:gd name="T70" fmla="*/ 0 w 1017"/>
                <a:gd name="T71" fmla="*/ 0 h 337"/>
                <a:gd name="T72" fmla="*/ 0 w 1017"/>
                <a:gd name="T73" fmla="*/ 0 h 337"/>
                <a:gd name="T74" fmla="*/ 0 w 1017"/>
                <a:gd name="T75" fmla="*/ 0 h 337"/>
                <a:gd name="T76" fmla="*/ 0 w 1017"/>
                <a:gd name="T77" fmla="*/ 0 h 3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17"/>
                <a:gd name="T118" fmla="*/ 0 h 337"/>
                <a:gd name="T119" fmla="*/ 1017 w 1017"/>
                <a:gd name="T120" fmla="*/ 337 h 3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17" h="337">
                  <a:moveTo>
                    <a:pt x="430" y="326"/>
                  </a:moveTo>
                  <a:lnTo>
                    <a:pt x="432" y="325"/>
                  </a:lnTo>
                  <a:lnTo>
                    <a:pt x="438" y="323"/>
                  </a:lnTo>
                  <a:lnTo>
                    <a:pt x="447" y="319"/>
                  </a:lnTo>
                  <a:lnTo>
                    <a:pt x="459" y="314"/>
                  </a:lnTo>
                  <a:lnTo>
                    <a:pt x="474" y="308"/>
                  </a:lnTo>
                  <a:lnTo>
                    <a:pt x="491" y="301"/>
                  </a:lnTo>
                  <a:lnTo>
                    <a:pt x="509" y="291"/>
                  </a:lnTo>
                  <a:lnTo>
                    <a:pt x="528" y="282"/>
                  </a:lnTo>
                  <a:lnTo>
                    <a:pt x="549" y="272"/>
                  </a:lnTo>
                  <a:lnTo>
                    <a:pt x="568" y="260"/>
                  </a:lnTo>
                  <a:lnTo>
                    <a:pt x="587" y="248"/>
                  </a:lnTo>
                  <a:lnTo>
                    <a:pt x="606" y="235"/>
                  </a:lnTo>
                  <a:lnTo>
                    <a:pt x="623" y="222"/>
                  </a:lnTo>
                  <a:lnTo>
                    <a:pt x="638" y="208"/>
                  </a:lnTo>
                  <a:lnTo>
                    <a:pt x="651" y="193"/>
                  </a:lnTo>
                  <a:lnTo>
                    <a:pt x="662" y="179"/>
                  </a:lnTo>
                  <a:lnTo>
                    <a:pt x="0" y="17"/>
                  </a:lnTo>
                  <a:lnTo>
                    <a:pt x="51" y="0"/>
                  </a:lnTo>
                  <a:lnTo>
                    <a:pt x="1017" y="237"/>
                  </a:lnTo>
                  <a:lnTo>
                    <a:pt x="977" y="260"/>
                  </a:lnTo>
                  <a:lnTo>
                    <a:pt x="698" y="188"/>
                  </a:lnTo>
                  <a:lnTo>
                    <a:pt x="697" y="189"/>
                  </a:lnTo>
                  <a:lnTo>
                    <a:pt x="695" y="192"/>
                  </a:lnTo>
                  <a:lnTo>
                    <a:pt x="691" y="196"/>
                  </a:lnTo>
                  <a:lnTo>
                    <a:pt x="685" y="202"/>
                  </a:lnTo>
                  <a:lnTo>
                    <a:pt x="678" y="211"/>
                  </a:lnTo>
                  <a:lnTo>
                    <a:pt x="668" y="219"/>
                  </a:lnTo>
                  <a:lnTo>
                    <a:pt x="657" y="229"/>
                  </a:lnTo>
                  <a:lnTo>
                    <a:pt x="642" y="239"/>
                  </a:lnTo>
                  <a:lnTo>
                    <a:pt x="626" y="250"/>
                  </a:lnTo>
                  <a:lnTo>
                    <a:pt x="609" y="263"/>
                  </a:lnTo>
                  <a:lnTo>
                    <a:pt x="587" y="275"/>
                  </a:lnTo>
                  <a:lnTo>
                    <a:pt x="565" y="287"/>
                  </a:lnTo>
                  <a:lnTo>
                    <a:pt x="540" y="301"/>
                  </a:lnTo>
                  <a:lnTo>
                    <a:pt x="511" y="313"/>
                  </a:lnTo>
                  <a:lnTo>
                    <a:pt x="480" y="325"/>
                  </a:lnTo>
                  <a:lnTo>
                    <a:pt x="447" y="337"/>
                  </a:lnTo>
                  <a:lnTo>
                    <a:pt x="430" y="32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68" name="Freeform 1220"/>
            <p:cNvSpPr>
              <a:spLocks/>
            </p:cNvSpPr>
            <p:nvPr/>
          </p:nvSpPr>
          <p:spPr bwMode="auto">
            <a:xfrm>
              <a:off x="3918" y="3397"/>
              <a:ext cx="116" cy="34"/>
            </a:xfrm>
            <a:custGeom>
              <a:avLst/>
              <a:gdLst>
                <a:gd name="T0" fmla="*/ 0 w 1036"/>
                <a:gd name="T1" fmla="*/ 0 h 303"/>
                <a:gd name="T2" fmla="*/ 0 w 1036"/>
                <a:gd name="T3" fmla="*/ 0 h 303"/>
                <a:gd name="T4" fmla="*/ 0 w 1036"/>
                <a:gd name="T5" fmla="*/ 0 h 303"/>
                <a:gd name="T6" fmla="*/ 0 w 1036"/>
                <a:gd name="T7" fmla="*/ 0 h 303"/>
                <a:gd name="T8" fmla="*/ 0 w 1036"/>
                <a:gd name="T9" fmla="*/ 0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"/>
                <a:gd name="T16" fmla="*/ 0 h 303"/>
                <a:gd name="T17" fmla="*/ 1036 w 1036"/>
                <a:gd name="T18" fmla="*/ 303 h 3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" h="303">
                  <a:moveTo>
                    <a:pt x="0" y="0"/>
                  </a:moveTo>
                  <a:lnTo>
                    <a:pt x="1013" y="303"/>
                  </a:lnTo>
                  <a:lnTo>
                    <a:pt x="1036" y="303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69" name="Freeform 1221"/>
            <p:cNvSpPr>
              <a:spLocks/>
            </p:cNvSpPr>
            <p:nvPr/>
          </p:nvSpPr>
          <p:spPr bwMode="auto">
            <a:xfrm>
              <a:off x="3938" y="3393"/>
              <a:ext cx="113" cy="30"/>
            </a:xfrm>
            <a:custGeom>
              <a:avLst/>
              <a:gdLst>
                <a:gd name="T0" fmla="*/ 0 w 1023"/>
                <a:gd name="T1" fmla="*/ 0 h 270"/>
                <a:gd name="T2" fmla="*/ 0 w 1023"/>
                <a:gd name="T3" fmla="*/ 0 h 270"/>
                <a:gd name="T4" fmla="*/ 0 w 1023"/>
                <a:gd name="T5" fmla="*/ 0 h 270"/>
                <a:gd name="T6" fmla="*/ 0 w 1023"/>
                <a:gd name="T7" fmla="*/ 0 h 270"/>
                <a:gd name="T8" fmla="*/ 0 w 1023"/>
                <a:gd name="T9" fmla="*/ 0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3"/>
                <a:gd name="T16" fmla="*/ 0 h 270"/>
                <a:gd name="T17" fmla="*/ 1023 w 1023"/>
                <a:gd name="T18" fmla="*/ 270 h 2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3" h="270">
                  <a:moveTo>
                    <a:pt x="0" y="1"/>
                  </a:moveTo>
                  <a:lnTo>
                    <a:pt x="1001" y="270"/>
                  </a:lnTo>
                  <a:lnTo>
                    <a:pt x="1023" y="269"/>
                  </a:lnTo>
                  <a:lnTo>
                    <a:pt x="3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70" name="Freeform 1222"/>
            <p:cNvSpPr>
              <a:spLocks/>
            </p:cNvSpPr>
            <p:nvPr/>
          </p:nvSpPr>
          <p:spPr bwMode="auto">
            <a:xfrm>
              <a:off x="3929" y="3394"/>
              <a:ext cx="114" cy="33"/>
            </a:xfrm>
            <a:custGeom>
              <a:avLst/>
              <a:gdLst>
                <a:gd name="T0" fmla="*/ 0 w 1028"/>
                <a:gd name="T1" fmla="*/ 0 h 299"/>
                <a:gd name="T2" fmla="*/ 0 w 1028"/>
                <a:gd name="T3" fmla="*/ 0 h 299"/>
                <a:gd name="T4" fmla="*/ 0 w 1028"/>
                <a:gd name="T5" fmla="*/ 0 h 299"/>
                <a:gd name="T6" fmla="*/ 0 w 1028"/>
                <a:gd name="T7" fmla="*/ 0 h 299"/>
                <a:gd name="T8" fmla="*/ 0 w 1028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8"/>
                <a:gd name="T16" fmla="*/ 0 h 299"/>
                <a:gd name="T17" fmla="*/ 1028 w 1028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8" h="299">
                  <a:moveTo>
                    <a:pt x="0" y="0"/>
                  </a:moveTo>
                  <a:lnTo>
                    <a:pt x="1009" y="299"/>
                  </a:lnTo>
                  <a:lnTo>
                    <a:pt x="1028" y="292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133" name="Group 1223"/>
          <p:cNvGrpSpPr>
            <a:grpSpLocks/>
          </p:cNvGrpSpPr>
          <p:nvPr/>
        </p:nvGrpSpPr>
        <p:grpSpPr bwMode="auto">
          <a:xfrm>
            <a:off x="5588000" y="4610100"/>
            <a:ext cx="338138" cy="282575"/>
            <a:chOff x="3899" y="3264"/>
            <a:chExt cx="213" cy="178"/>
          </a:xfrm>
        </p:grpSpPr>
        <p:sp>
          <p:nvSpPr>
            <p:cNvPr id="40293" name="Freeform 1224"/>
            <p:cNvSpPr>
              <a:spLocks/>
            </p:cNvSpPr>
            <p:nvPr/>
          </p:nvSpPr>
          <p:spPr bwMode="auto">
            <a:xfrm>
              <a:off x="3899" y="3264"/>
              <a:ext cx="213" cy="178"/>
            </a:xfrm>
            <a:custGeom>
              <a:avLst/>
              <a:gdLst>
                <a:gd name="T0" fmla="*/ 0 w 1913"/>
                <a:gd name="T1" fmla="*/ 0 h 1606"/>
                <a:gd name="T2" fmla="*/ 0 w 1913"/>
                <a:gd name="T3" fmla="*/ 0 h 1606"/>
                <a:gd name="T4" fmla="*/ 0 w 1913"/>
                <a:gd name="T5" fmla="*/ 0 h 1606"/>
                <a:gd name="T6" fmla="*/ 0 w 1913"/>
                <a:gd name="T7" fmla="*/ 0 h 1606"/>
                <a:gd name="T8" fmla="*/ 0 w 1913"/>
                <a:gd name="T9" fmla="*/ 0 h 1606"/>
                <a:gd name="T10" fmla="*/ 0 w 1913"/>
                <a:gd name="T11" fmla="*/ 0 h 1606"/>
                <a:gd name="T12" fmla="*/ 0 w 1913"/>
                <a:gd name="T13" fmla="*/ 0 h 1606"/>
                <a:gd name="T14" fmla="*/ 0 w 1913"/>
                <a:gd name="T15" fmla="*/ 0 h 1606"/>
                <a:gd name="T16" fmla="*/ 0 w 1913"/>
                <a:gd name="T17" fmla="*/ 0 h 1606"/>
                <a:gd name="T18" fmla="*/ 0 w 1913"/>
                <a:gd name="T19" fmla="*/ 0 h 1606"/>
                <a:gd name="T20" fmla="*/ 0 w 1913"/>
                <a:gd name="T21" fmla="*/ 0 h 1606"/>
                <a:gd name="T22" fmla="*/ 0 w 1913"/>
                <a:gd name="T23" fmla="*/ 0 h 1606"/>
                <a:gd name="T24" fmla="*/ 0 w 1913"/>
                <a:gd name="T25" fmla="*/ 0 h 1606"/>
                <a:gd name="T26" fmla="*/ 0 w 1913"/>
                <a:gd name="T27" fmla="*/ 0 h 1606"/>
                <a:gd name="T28" fmla="*/ 0 w 1913"/>
                <a:gd name="T29" fmla="*/ 0 h 1606"/>
                <a:gd name="T30" fmla="*/ 0 w 1913"/>
                <a:gd name="T31" fmla="*/ 0 h 1606"/>
                <a:gd name="T32" fmla="*/ 0 w 1913"/>
                <a:gd name="T33" fmla="*/ 0 h 1606"/>
                <a:gd name="T34" fmla="*/ 0 w 1913"/>
                <a:gd name="T35" fmla="*/ 0 h 1606"/>
                <a:gd name="T36" fmla="*/ 0 w 1913"/>
                <a:gd name="T37" fmla="*/ 0 h 1606"/>
                <a:gd name="T38" fmla="*/ 0 w 1913"/>
                <a:gd name="T39" fmla="*/ 0 h 1606"/>
                <a:gd name="T40" fmla="*/ 0 w 1913"/>
                <a:gd name="T41" fmla="*/ 0 h 1606"/>
                <a:gd name="T42" fmla="*/ 0 w 1913"/>
                <a:gd name="T43" fmla="*/ 0 h 1606"/>
                <a:gd name="T44" fmla="*/ 0 w 1913"/>
                <a:gd name="T45" fmla="*/ 0 h 1606"/>
                <a:gd name="T46" fmla="*/ 0 w 1913"/>
                <a:gd name="T47" fmla="*/ 0 h 1606"/>
                <a:gd name="T48" fmla="*/ 0 w 1913"/>
                <a:gd name="T49" fmla="*/ 0 h 1606"/>
                <a:gd name="T50" fmla="*/ 0 w 1913"/>
                <a:gd name="T51" fmla="*/ 0 h 1606"/>
                <a:gd name="T52" fmla="*/ 0 w 1913"/>
                <a:gd name="T53" fmla="*/ 0 h 1606"/>
                <a:gd name="T54" fmla="*/ 0 w 1913"/>
                <a:gd name="T55" fmla="*/ 0 h 1606"/>
                <a:gd name="T56" fmla="*/ 0 w 1913"/>
                <a:gd name="T57" fmla="*/ 0 h 1606"/>
                <a:gd name="T58" fmla="*/ 0 w 1913"/>
                <a:gd name="T59" fmla="*/ 0 h 1606"/>
                <a:gd name="T60" fmla="*/ 0 w 1913"/>
                <a:gd name="T61" fmla="*/ 0 h 1606"/>
                <a:gd name="T62" fmla="*/ 0 w 1913"/>
                <a:gd name="T63" fmla="*/ 0 h 1606"/>
                <a:gd name="T64" fmla="*/ 0 w 1913"/>
                <a:gd name="T65" fmla="*/ 0 h 1606"/>
                <a:gd name="T66" fmla="*/ 0 w 1913"/>
                <a:gd name="T67" fmla="*/ 0 h 1606"/>
                <a:gd name="T68" fmla="*/ 0 w 1913"/>
                <a:gd name="T69" fmla="*/ 0 h 1606"/>
                <a:gd name="T70" fmla="*/ 0 w 1913"/>
                <a:gd name="T71" fmla="*/ 0 h 1606"/>
                <a:gd name="T72" fmla="*/ 0 w 1913"/>
                <a:gd name="T73" fmla="*/ 0 h 1606"/>
                <a:gd name="T74" fmla="*/ 0 w 1913"/>
                <a:gd name="T75" fmla="*/ 0 h 1606"/>
                <a:gd name="T76" fmla="*/ 0 w 1913"/>
                <a:gd name="T77" fmla="*/ 0 h 160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913"/>
                <a:gd name="T118" fmla="*/ 0 h 1606"/>
                <a:gd name="T119" fmla="*/ 1913 w 1913"/>
                <a:gd name="T120" fmla="*/ 1606 h 160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913" h="1606">
                  <a:moveTo>
                    <a:pt x="518" y="213"/>
                  </a:moveTo>
                  <a:lnTo>
                    <a:pt x="539" y="115"/>
                  </a:lnTo>
                  <a:lnTo>
                    <a:pt x="540" y="115"/>
                  </a:lnTo>
                  <a:lnTo>
                    <a:pt x="544" y="114"/>
                  </a:lnTo>
                  <a:lnTo>
                    <a:pt x="549" y="112"/>
                  </a:lnTo>
                  <a:lnTo>
                    <a:pt x="555" y="110"/>
                  </a:lnTo>
                  <a:lnTo>
                    <a:pt x="564" y="107"/>
                  </a:lnTo>
                  <a:lnTo>
                    <a:pt x="574" y="103"/>
                  </a:lnTo>
                  <a:lnTo>
                    <a:pt x="586" y="100"/>
                  </a:lnTo>
                  <a:lnTo>
                    <a:pt x="602" y="95"/>
                  </a:lnTo>
                  <a:lnTo>
                    <a:pt x="618" y="90"/>
                  </a:lnTo>
                  <a:lnTo>
                    <a:pt x="636" y="85"/>
                  </a:lnTo>
                  <a:lnTo>
                    <a:pt x="656" y="80"/>
                  </a:lnTo>
                  <a:lnTo>
                    <a:pt x="679" y="75"/>
                  </a:lnTo>
                  <a:lnTo>
                    <a:pt x="703" y="70"/>
                  </a:lnTo>
                  <a:lnTo>
                    <a:pt x="730" y="64"/>
                  </a:lnTo>
                  <a:lnTo>
                    <a:pt x="758" y="58"/>
                  </a:lnTo>
                  <a:lnTo>
                    <a:pt x="789" y="52"/>
                  </a:lnTo>
                  <a:lnTo>
                    <a:pt x="820" y="46"/>
                  </a:lnTo>
                  <a:lnTo>
                    <a:pt x="855" y="41"/>
                  </a:lnTo>
                  <a:lnTo>
                    <a:pt x="892" y="36"/>
                  </a:lnTo>
                  <a:lnTo>
                    <a:pt x="929" y="31"/>
                  </a:lnTo>
                  <a:lnTo>
                    <a:pt x="970" y="26"/>
                  </a:lnTo>
                  <a:lnTo>
                    <a:pt x="1013" y="21"/>
                  </a:lnTo>
                  <a:lnTo>
                    <a:pt x="1056" y="17"/>
                  </a:lnTo>
                  <a:lnTo>
                    <a:pt x="1103" y="13"/>
                  </a:lnTo>
                  <a:lnTo>
                    <a:pt x="1152" y="10"/>
                  </a:lnTo>
                  <a:lnTo>
                    <a:pt x="1202" y="6"/>
                  </a:lnTo>
                  <a:lnTo>
                    <a:pt x="1255" y="3"/>
                  </a:lnTo>
                  <a:lnTo>
                    <a:pt x="1309" y="1"/>
                  </a:lnTo>
                  <a:lnTo>
                    <a:pt x="1366" y="0"/>
                  </a:lnTo>
                  <a:lnTo>
                    <a:pt x="1425" y="0"/>
                  </a:lnTo>
                  <a:lnTo>
                    <a:pt x="1485" y="0"/>
                  </a:lnTo>
                  <a:lnTo>
                    <a:pt x="1548" y="1"/>
                  </a:lnTo>
                  <a:lnTo>
                    <a:pt x="1616" y="39"/>
                  </a:lnTo>
                  <a:lnTo>
                    <a:pt x="1601" y="221"/>
                  </a:lnTo>
                  <a:lnTo>
                    <a:pt x="1606" y="223"/>
                  </a:lnTo>
                  <a:lnTo>
                    <a:pt x="1620" y="230"/>
                  </a:lnTo>
                  <a:lnTo>
                    <a:pt x="1640" y="243"/>
                  </a:lnTo>
                  <a:lnTo>
                    <a:pt x="1663" y="260"/>
                  </a:lnTo>
                  <a:lnTo>
                    <a:pt x="1688" y="284"/>
                  </a:lnTo>
                  <a:lnTo>
                    <a:pt x="1709" y="312"/>
                  </a:lnTo>
                  <a:lnTo>
                    <a:pt x="1726" y="347"/>
                  </a:lnTo>
                  <a:lnTo>
                    <a:pt x="1736" y="388"/>
                  </a:lnTo>
                  <a:lnTo>
                    <a:pt x="1891" y="528"/>
                  </a:lnTo>
                  <a:lnTo>
                    <a:pt x="1849" y="898"/>
                  </a:lnTo>
                  <a:lnTo>
                    <a:pt x="1601" y="1023"/>
                  </a:lnTo>
                  <a:lnTo>
                    <a:pt x="1895" y="1110"/>
                  </a:lnTo>
                  <a:lnTo>
                    <a:pt x="1897" y="1114"/>
                  </a:lnTo>
                  <a:lnTo>
                    <a:pt x="1902" y="1125"/>
                  </a:lnTo>
                  <a:lnTo>
                    <a:pt x="1907" y="1143"/>
                  </a:lnTo>
                  <a:lnTo>
                    <a:pt x="1912" y="1166"/>
                  </a:lnTo>
                  <a:lnTo>
                    <a:pt x="1913" y="1195"/>
                  </a:lnTo>
                  <a:lnTo>
                    <a:pt x="1911" y="1229"/>
                  </a:lnTo>
                  <a:lnTo>
                    <a:pt x="1901" y="1266"/>
                  </a:lnTo>
                  <a:lnTo>
                    <a:pt x="1884" y="1307"/>
                  </a:lnTo>
                  <a:lnTo>
                    <a:pt x="1107" y="1606"/>
                  </a:lnTo>
                  <a:lnTo>
                    <a:pt x="0" y="1258"/>
                  </a:lnTo>
                  <a:lnTo>
                    <a:pt x="19" y="1217"/>
                  </a:lnTo>
                  <a:lnTo>
                    <a:pt x="188" y="1159"/>
                  </a:lnTo>
                  <a:lnTo>
                    <a:pt x="188" y="221"/>
                  </a:lnTo>
                  <a:lnTo>
                    <a:pt x="189" y="220"/>
                  </a:lnTo>
                  <a:lnTo>
                    <a:pt x="193" y="217"/>
                  </a:lnTo>
                  <a:lnTo>
                    <a:pt x="198" y="214"/>
                  </a:lnTo>
                  <a:lnTo>
                    <a:pt x="207" y="209"/>
                  </a:lnTo>
                  <a:lnTo>
                    <a:pt x="218" y="203"/>
                  </a:lnTo>
                  <a:lnTo>
                    <a:pt x="230" y="197"/>
                  </a:lnTo>
                  <a:lnTo>
                    <a:pt x="245" y="191"/>
                  </a:lnTo>
                  <a:lnTo>
                    <a:pt x="262" y="184"/>
                  </a:lnTo>
                  <a:lnTo>
                    <a:pt x="281" y="179"/>
                  </a:lnTo>
                  <a:lnTo>
                    <a:pt x="302" y="175"/>
                  </a:lnTo>
                  <a:lnTo>
                    <a:pt x="326" y="173"/>
                  </a:lnTo>
                  <a:lnTo>
                    <a:pt x="350" y="171"/>
                  </a:lnTo>
                  <a:lnTo>
                    <a:pt x="378" y="172"/>
                  </a:lnTo>
                  <a:lnTo>
                    <a:pt x="407" y="175"/>
                  </a:lnTo>
                  <a:lnTo>
                    <a:pt x="439" y="181"/>
                  </a:lnTo>
                  <a:lnTo>
                    <a:pt x="471" y="191"/>
                  </a:lnTo>
                  <a:lnTo>
                    <a:pt x="518" y="21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94" name="Freeform 1225"/>
            <p:cNvSpPr>
              <a:spLocks/>
            </p:cNvSpPr>
            <p:nvPr/>
          </p:nvSpPr>
          <p:spPr bwMode="auto">
            <a:xfrm>
              <a:off x="3977" y="3278"/>
              <a:ext cx="68" cy="78"/>
            </a:xfrm>
            <a:custGeom>
              <a:avLst/>
              <a:gdLst>
                <a:gd name="T0" fmla="*/ 0 w 614"/>
                <a:gd name="T1" fmla="*/ 0 h 697"/>
                <a:gd name="T2" fmla="*/ 0 w 614"/>
                <a:gd name="T3" fmla="*/ 0 h 697"/>
                <a:gd name="T4" fmla="*/ 0 w 614"/>
                <a:gd name="T5" fmla="*/ 0 h 697"/>
                <a:gd name="T6" fmla="*/ 0 w 614"/>
                <a:gd name="T7" fmla="*/ 0 h 697"/>
                <a:gd name="T8" fmla="*/ 0 w 614"/>
                <a:gd name="T9" fmla="*/ 0 h 697"/>
                <a:gd name="T10" fmla="*/ 0 w 614"/>
                <a:gd name="T11" fmla="*/ 0 h 697"/>
                <a:gd name="T12" fmla="*/ 0 w 614"/>
                <a:gd name="T13" fmla="*/ 0 h 697"/>
                <a:gd name="T14" fmla="*/ 0 w 614"/>
                <a:gd name="T15" fmla="*/ 0 h 697"/>
                <a:gd name="T16" fmla="*/ 0 w 614"/>
                <a:gd name="T17" fmla="*/ 0 h 697"/>
                <a:gd name="T18" fmla="*/ 0 w 614"/>
                <a:gd name="T19" fmla="*/ 0 h 697"/>
                <a:gd name="T20" fmla="*/ 0 w 614"/>
                <a:gd name="T21" fmla="*/ 0 h 697"/>
                <a:gd name="T22" fmla="*/ 0 w 614"/>
                <a:gd name="T23" fmla="*/ 0 h 697"/>
                <a:gd name="T24" fmla="*/ 0 w 614"/>
                <a:gd name="T25" fmla="*/ 0 h 697"/>
                <a:gd name="T26" fmla="*/ 0 w 614"/>
                <a:gd name="T27" fmla="*/ 0 h 697"/>
                <a:gd name="T28" fmla="*/ 0 w 614"/>
                <a:gd name="T29" fmla="*/ 0 h 697"/>
                <a:gd name="T30" fmla="*/ 0 w 614"/>
                <a:gd name="T31" fmla="*/ 0 h 697"/>
                <a:gd name="T32" fmla="*/ 0 w 614"/>
                <a:gd name="T33" fmla="*/ 0 h 697"/>
                <a:gd name="T34" fmla="*/ 0 w 614"/>
                <a:gd name="T35" fmla="*/ 0 h 697"/>
                <a:gd name="T36" fmla="*/ 0 w 614"/>
                <a:gd name="T37" fmla="*/ 0 h 697"/>
                <a:gd name="T38" fmla="*/ 0 w 614"/>
                <a:gd name="T39" fmla="*/ 0 h 697"/>
                <a:gd name="T40" fmla="*/ 0 w 614"/>
                <a:gd name="T41" fmla="*/ 0 h 697"/>
                <a:gd name="T42" fmla="*/ 0 w 614"/>
                <a:gd name="T43" fmla="*/ 0 h 697"/>
                <a:gd name="T44" fmla="*/ 0 w 614"/>
                <a:gd name="T45" fmla="*/ 0 h 697"/>
                <a:gd name="T46" fmla="*/ 0 w 614"/>
                <a:gd name="T47" fmla="*/ 0 h 697"/>
                <a:gd name="T48" fmla="*/ 0 w 614"/>
                <a:gd name="T49" fmla="*/ 0 h 697"/>
                <a:gd name="T50" fmla="*/ 0 w 614"/>
                <a:gd name="T51" fmla="*/ 0 h 697"/>
                <a:gd name="T52" fmla="*/ 0 w 614"/>
                <a:gd name="T53" fmla="*/ 0 h 697"/>
                <a:gd name="T54" fmla="*/ 0 w 614"/>
                <a:gd name="T55" fmla="*/ 0 h 697"/>
                <a:gd name="T56" fmla="*/ 0 w 614"/>
                <a:gd name="T57" fmla="*/ 0 h 697"/>
                <a:gd name="T58" fmla="*/ 0 w 614"/>
                <a:gd name="T59" fmla="*/ 0 h 697"/>
                <a:gd name="T60" fmla="*/ 0 w 614"/>
                <a:gd name="T61" fmla="*/ 0 h 697"/>
                <a:gd name="T62" fmla="*/ 0 w 614"/>
                <a:gd name="T63" fmla="*/ 0 h 697"/>
                <a:gd name="T64" fmla="*/ 0 w 614"/>
                <a:gd name="T65" fmla="*/ 0 h 697"/>
                <a:gd name="T66" fmla="*/ 0 w 614"/>
                <a:gd name="T67" fmla="*/ 0 h 697"/>
                <a:gd name="T68" fmla="*/ 0 w 614"/>
                <a:gd name="T69" fmla="*/ 0 h 697"/>
                <a:gd name="T70" fmla="*/ 0 w 614"/>
                <a:gd name="T71" fmla="*/ 0 h 697"/>
                <a:gd name="T72" fmla="*/ 0 w 614"/>
                <a:gd name="T73" fmla="*/ 0 h 697"/>
                <a:gd name="T74" fmla="*/ 0 w 614"/>
                <a:gd name="T75" fmla="*/ 0 h 697"/>
                <a:gd name="T76" fmla="*/ 0 w 614"/>
                <a:gd name="T77" fmla="*/ 0 h 697"/>
                <a:gd name="T78" fmla="*/ 0 w 614"/>
                <a:gd name="T79" fmla="*/ 0 h 697"/>
                <a:gd name="T80" fmla="*/ 0 w 614"/>
                <a:gd name="T81" fmla="*/ 0 h 697"/>
                <a:gd name="T82" fmla="*/ 0 w 614"/>
                <a:gd name="T83" fmla="*/ 0 h 697"/>
                <a:gd name="T84" fmla="*/ 0 w 614"/>
                <a:gd name="T85" fmla="*/ 0 h 697"/>
                <a:gd name="T86" fmla="*/ 0 w 614"/>
                <a:gd name="T87" fmla="*/ 0 h 697"/>
                <a:gd name="T88" fmla="*/ 0 w 614"/>
                <a:gd name="T89" fmla="*/ 0 h 697"/>
                <a:gd name="T90" fmla="*/ 0 w 614"/>
                <a:gd name="T91" fmla="*/ 0 h 697"/>
                <a:gd name="T92" fmla="*/ 0 w 614"/>
                <a:gd name="T93" fmla="*/ 0 h 697"/>
                <a:gd name="T94" fmla="*/ 0 w 614"/>
                <a:gd name="T95" fmla="*/ 0 h 697"/>
                <a:gd name="T96" fmla="*/ 0 w 614"/>
                <a:gd name="T97" fmla="*/ 0 h 6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14"/>
                <a:gd name="T148" fmla="*/ 0 h 697"/>
                <a:gd name="T149" fmla="*/ 614 w 614"/>
                <a:gd name="T150" fmla="*/ 697 h 69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14" h="697">
                  <a:moveTo>
                    <a:pt x="609" y="26"/>
                  </a:moveTo>
                  <a:lnTo>
                    <a:pt x="606" y="25"/>
                  </a:lnTo>
                  <a:lnTo>
                    <a:pt x="596" y="23"/>
                  </a:lnTo>
                  <a:lnTo>
                    <a:pt x="581" y="18"/>
                  </a:lnTo>
                  <a:lnTo>
                    <a:pt x="559" y="14"/>
                  </a:lnTo>
                  <a:lnTo>
                    <a:pt x="534" y="10"/>
                  </a:lnTo>
                  <a:lnTo>
                    <a:pt x="503" y="6"/>
                  </a:lnTo>
                  <a:lnTo>
                    <a:pt x="469" y="3"/>
                  </a:lnTo>
                  <a:lnTo>
                    <a:pt x="430" y="1"/>
                  </a:lnTo>
                  <a:lnTo>
                    <a:pt x="388" y="0"/>
                  </a:lnTo>
                  <a:lnTo>
                    <a:pt x="344" y="2"/>
                  </a:lnTo>
                  <a:lnTo>
                    <a:pt x="297" y="6"/>
                  </a:lnTo>
                  <a:lnTo>
                    <a:pt x="247" y="14"/>
                  </a:lnTo>
                  <a:lnTo>
                    <a:pt x="197" y="25"/>
                  </a:lnTo>
                  <a:lnTo>
                    <a:pt x="145" y="40"/>
                  </a:lnTo>
                  <a:lnTo>
                    <a:pt x="92" y="58"/>
                  </a:lnTo>
                  <a:lnTo>
                    <a:pt x="39" y="83"/>
                  </a:lnTo>
                  <a:lnTo>
                    <a:pt x="35" y="96"/>
                  </a:lnTo>
                  <a:lnTo>
                    <a:pt x="26" y="134"/>
                  </a:lnTo>
                  <a:lnTo>
                    <a:pt x="15" y="192"/>
                  </a:lnTo>
                  <a:lnTo>
                    <a:pt x="5" y="268"/>
                  </a:lnTo>
                  <a:lnTo>
                    <a:pt x="0" y="358"/>
                  </a:lnTo>
                  <a:lnTo>
                    <a:pt x="4" y="459"/>
                  </a:lnTo>
                  <a:lnTo>
                    <a:pt x="19" y="568"/>
                  </a:lnTo>
                  <a:lnTo>
                    <a:pt x="50" y="679"/>
                  </a:lnTo>
                  <a:lnTo>
                    <a:pt x="54" y="679"/>
                  </a:lnTo>
                  <a:lnTo>
                    <a:pt x="62" y="678"/>
                  </a:lnTo>
                  <a:lnTo>
                    <a:pt x="75" y="676"/>
                  </a:lnTo>
                  <a:lnTo>
                    <a:pt x="93" y="675"/>
                  </a:lnTo>
                  <a:lnTo>
                    <a:pt x="117" y="673"/>
                  </a:lnTo>
                  <a:lnTo>
                    <a:pt x="144" y="671"/>
                  </a:lnTo>
                  <a:lnTo>
                    <a:pt x="177" y="670"/>
                  </a:lnTo>
                  <a:lnTo>
                    <a:pt x="212" y="669"/>
                  </a:lnTo>
                  <a:lnTo>
                    <a:pt x="252" y="668"/>
                  </a:lnTo>
                  <a:lnTo>
                    <a:pt x="295" y="669"/>
                  </a:lnTo>
                  <a:lnTo>
                    <a:pt x="342" y="670"/>
                  </a:lnTo>
                  <a:lnTo>
                    <a:pt x="391" y="672"/>
                  </a:lnTo>
                  <a:lnTo>
                    <a:pt x="443" y="676"/>
                  </a:lnTo>
                  <a:lnTo>
                    <a:pt x="498" y="681"/>
                  </a:lnTo>
                  <a:lnTo>
                    <a:pt x="555" y="688"/>
                  </a:lnTo>
                  <a:lnTo>
                    <a:pt x="614" y="697"/>
                  </a:lnTo>
                  <a:lnTo>
                    <a:pt x="611" y="676"/>
                  </a:lnTo>
                  <a:lnTo>
                    <a:pt x="605" y="621"/>
                  </a:lnTo>
                  <a:lnTo>
                    <a:pt x="596" y="538"/>
                  </a:lnTo>
                  <a:lnTo>
                    <a:pt x="589" y="438"/>
                  </a:lnTo>
                  <a:lnTo>
                    <a:pt x="584" y="327"/>
                  </a:lnTo>
                  <a:lnTo>
                    <a:pt x="584" y="217"/>
                  </a:lnTo>
                  <a:lnTo>
                    <a:pt x="592" y="114"/>
                  </a:lnTo>
                  <a:lnTo>
                    <a:pt x="609" y="2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95" name="Freeform 1226"/>
            <p:cNvSpPr>
              <a:spLocks/>
            </p:cNvSpPr>
            <p:nvPr/>
          </p:nvSpPr>
          <p:spPr bwMode="auto">
            <a:xfrm>
              <a:off x="3984" y="3299"/>
              <a:ext cx="113" cy="77"/>
            </a:xfrm>
            <a:custGeom>
              <a:avLst/>
              <a:gdLst>
                <a:gd name="T0" fmla="*/ 0 w 1014"/>
                <a:gd name="T1" fmla="*/ 0 h 693"/>
                <a:gd name="T2" fmla="*/ 0 w 1014"/>
                <a:gd name="T3" fmla="*/ 0 h 693"/>
                <a:gd name="T4" fmla="*/ 0 w 1014"/>
                <a:gd name="T5" fmla="*/ 0 h 693"/>
                <a:gd name="T6" fmla="*/ 0 w 1014"/>
                <a:gd name="T7" fmla="*/ 0 h 693"/>
                <a:gd name="T8" fmla="*/ 0 w 1014"/>
                <a:gd name="T9" fmla="*/ 0 h 693"/>
                <a:gd name="T10" fmla="*/ 0 w 1014"/>
                <a:gd name="T11" fmla="*/ 0 h 693"/>
                <a:gd name="T12" fmla="*/ 0 w 1014"/>
                <a:gd name="T13" fmla="*/ 0 h 693"/>
                <a:gd name="T14" fmla="*/ 0 w 1014"/>
                <a:gd name="T15" fmla="*/ 0 h 693"/>
                <a:gd name="T16" fmla="*/ 0 w 1014"/>
                <a:gd name="T17" fmla="*/ 0 h 693"/>
                <a:gd name="T18" fmla="*/ 0 w 1014"/>
                <a:gd name="T19" fmla="*/ 0 h 693"/>
                <a:gd name="T20" fmla="*/ 0 w 1014"/>
                <a:gd name="T21" fmla="*/ 0 h 693"/>
                <a:gd name="T22" fmla="*/ 0 w 1014"/>
                <a:gd name="T23" fmla="*/ 0 h 693"/>
                <a:gd name="T24" fmla="*/ 0 w 1014"/>
                <a:gd name="T25" fmla="*/ 0 h 693"/>
                <a:gd name="T26" fmla="*/ 0 w 1014"/>
                <a:gd name="T27" fmla="*/ 0 h 693"/>
                <a:gd name="T28" fmla="*/ 0 w 1014"/>
                <a:gd name="T29" fmla="*/ 0 h 693"/>
                <a:gd name="T30" fmla="*/ 0 w 1014"/>
                <a:gd name="T31" fmla="*/ 0 h 693"/>
                <a:gd name="T32" fmla="*/ 0 w 1014"/>
                <a:gd name="T33" fmla="*/ 0 h 693"/>
                <a:gd name="T34" fmla="*/ 0 w 1014"/>
                <a:gd name="T35" fmla="*/ 0 h 693"/>
                <a:gd name="T36" fmla="*/ 0 w 1014"/>
                <a:gd name="T37" fmla="*/ 0 h 693"/>
                <a:gd name="T38" fmla="*/ 0 w 1014"/>
                <a:gd name="T39" fmla="*/ 0 h 693"/>
                <a:gd name="T40" fmla="*/ 0 w 1014"/>
                <a:gd name="T41" fmla="*/ 0 h 693"/>
                <a:gd name="T42" fmla="*/ 0 w 1014"/>
                <a:gd name="T43" fmla="*/ 0 h 693"/>
                <a:gd name="T44" fmla="*/ 0 w 1014"/>
                <a:gd name="T45" fmla="*/ 0 h 693"/>
                <a:gd name="T46" fmla="*/ 0 w 1014"/>
                <a:gd name="T47" fmla="*/ 0 h 693"/>
                <a:gd name="T48" fmla="*/ 0 w 1014"/>
                <a:gd name="T49" fmla="*/ 0 h 693"/>
                <a:gd name="T50" fmla="*/ 0 w 1014"/>
                <a:gd name="T51" fmla="*/ 0 h 693"/>
                <a:gd name="T52" fmla="*/ 0 w 1014"/>
                <a:gd name="T53" fmla="*/ 0 h 693"/>
                <a:gd name="T54" fmla="*/ 0 w 1014"/>
                <a:gd name="T55" fmla="*/ 0 h 693"/>
                <a:gd name="T56" fmla="*/ 0 w 1014"/>
                <a:gd name="T57" fmla="*/ 0 h 693"/>
                <a:gd name="T58" fmla="*/ 0 w 1014"/>
                <a:gd name="T59" fmla="*/ 0 h 693"/>
                <a:gd name="T60" fmla="*/ 0 w 1014"/>
                <a:gd name="T61" fmla="*/ 0 h 693"/>
                <a:gd name="T62" fmla="*/ 0 w 1014"/>
                <a:gd name="T63" fmla="*/ 0 h 693"/>
                <a:gd name="T64" fmla="*/ 0 w 1014"/>
                <a:gd name="T65" fmla="*/ 0 h 693"/>
                <a:gd name="T66" fmla="*/ 0 w 1014"/>
                <a:gd name="T67" fmla="*/ 0 h 693"/>
                <a:gd name="T68" fmla="*/ 0 w 1014"/>
                <a:gd name="T69" fmla="*/ 0 h 693"/>
                <a:gd name="T70" fmla="*/ 0 w 1014"/>
                <a:gd name="T71" fmla="*/ 0 h 693"/>
                <a:gd name="T72" fmla="*/ 0 w 1014"/>
                <a:gd name="T73" fmla="*/ 0 h 693"/>
                <a:gd name="T74" fmla="*/ 0 w 1014"/>
                <a:gd name="T75" fmla="*/ 0 h 693"/>
                <a:gd name="T76" fmla="*/ 0 w 1014"/>
                <a:gd name="T77" fmla="*/ 0 h 693"/>
                <a:gd name="T78" fmla="*/ 0 w 1014"/>
                <a:gd name="T79" fmla="*/ 0 h 693"/>
                <a:gd name="T80" fmla="*/ 0 w 1014"/>
                <a:gd name="T81" fmla="*/ 0 h 693"/>
                <a:gd name="T82" fmla="*/ 0 w 1014"/>
                <a:gd name="T83" fmla="*/ 0 h 693"/>
                <a:gd name="T84" fmla="*/ 0 w 1014"/>
                <a:gd name="T85" fmla="*/ 0 h 693"/>
                <a:gd name="T86" fmla="*/ 0 w 1014"/>
                <a:gd name="T87" fmla="*/ 0 h 693"/>
                <a:gd name="T88" fmla="*/ 0 w 1014"/>
                <a:gd name="T89" fmla="*/ 0 h 693"/>
                <a:gd name="T90" fmla="*/ 0 w 1014"/>
                <a:gd name="T91" fmla="*/ 0 h 693"/>
                <a:gd name="T92" fmla="*/ 0 w 1014"/>
                <a:gd name="T93" fmla="*/ 0 h 693"/>
                <a:gd name="T94" fmla="*/ 0 w 1014"/>
                <a:gd name="T95" fmla="*/ 0 h 693"/>
                <a:gd name="T96" fmla="*/ 0 w 1014"/>
                <a:gd name="T97" fmla="*/ 0 h 693"/>
                <a:gd name="T98" fmla="*/ 0 w 1014"/>
                <a:gd name="T99" fmla="*/ 0 h 693"/>
                <a:gd name="T100" fmla="*/ 0 w 1014"/>
                <a:gd name="T101" fmla="*/ 0 h 693"/>
                <a:gd name="T102" fmla="*/ 0 w 1014"/>
                <a:gd name="T103" fmla="*/ 0 h 693"/>
                <a:gd name="T104" fmla="*/ 0 w 1014"/>
                <a:gd name="T105" fmla="*/ 0 h 693"/>
                <a:gd name="T106" fmla="*/ 0 w 1014"/>
                <a:gd name="T107" fmla="*/ 0 h 69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14"/>
                <a:gd name="T163" fmla="*/ 0 h 693"/>
                <a:gd name="T164" fmla="*/ 1014 w 1014"/>
                <a:gd name="T165" fmla="*/ 693 h 69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14" h="693">
                  <a:moveTo>
                    <a:pt x="6" y="523"/>
                  </a:moveTo>
                  <a:lnTo>
                    <a:pt x="0" y="608"/>
                  </a:lnTo>
                  <a:lnTo>
                    <a:pt x="660" y="693"/>
                  </a:lnTo>
                  <a:lnTo>
                    <a:pt x="665" y="691"/>
                  </a:lnTo>
                  <a:lnTo>
                    <a:pt x="679" y="683"/>
                  </a:lnTo>
                  <a:lnTo>
                    <a:pt x="700" y="672"/>
                  </a:lnTo>
                  <a:lnTo>
                    <a:pt x="726" y="657"/>
                  </a:lnTo>
                  <a:lnTo>
                    <a:pt x="758" y="636"/>
                  </a:lnTo>
                  <a:lnTo>
                    <a:pt x="793" y="611"/>
                  </a:lnTo>
                  <a:lnTo>
                    <a:pt x="829" y="581"/>
                  </a:lnTo>
                  <a:lnTo>
                    <a:pt x="866" y="546"/>
                  </a:lnTo>
                  <a:lnTo>
                    <a:pt x="902" y="508"/>
                  </a:lnTo>
                  <a:lnTo>
                    <a:pt x="935" y="465"/>
                  </a:lnTo>
                  <a:lnTo>
                    <a:pt x="964" y="416"/>
                  </a:lnTo>
                  <a:lnTo>
                    <a:pt x="987" y="362"/>
                  </a:lnTo>
                  <a:lnTo>
                    <a:pt x="1004" y="305"/>
                  </a:lnTo>
                  <a:lnTo>
                    <a:pt x="1014" y="242"/>
                  </a:lnTo>
                  <a:lnTo>
                    <a:pt x="1012" y="175"/>
                  </a:lnTo>
                  <a:lnTo>
                    <a:pt x="1000" y="103"/>
                  </a:lnTo>
                  <a:lnTo>
                    <a:pt x="998" y="98"/>
                  </a:lnTo>
                  <a:lnTo>
                    <a:pt x="992" y="87"/>
                  </a:lnTo>
                  <a:lnTo>
                    <a:pt x="981" y="72"/>
                  </a:lnTo>
                  <a:lnTo>
                    <a:pt x="967" y="53"/>
                  </a:lnTo>
                  <a:lnTo>
                    <a:pt x="948" y="35"/>
                  </a:lnTo>
                  <a:lnTo>
                    <a:pt x="926" y="19"/>
                  </a:lnTo>
                  <a:lnTo>
                    <a:pt x="900" y="6"/>
                  </a:lnTo>
                  <a:lnTo>
                    <a:pt x="870" y="0"/>
                  </a:lnTo>
                  <a:lnTo>
                    <a:pt x="874" y="12"/>
                  </a:lnTo>
                  <a:lnTo>
                    <a:pt x="884" y="41"/>
                  </a:lnTo>
                  <a:lnTo>
                    <a:pt x="896" y="89"/>
                  </a:lnTo>
                  <a:lnTo>
                    <a:pt x="907" y="151"/>
                  </a:lnTo>
                  <a:lnTo>
                    <a:pt x="910" y="225"/>
                  </a:lnTo>
                  <a:lnTo>
                    <a:pt x="902" y="307"/>
                  </a:lnTo>
                  <a:lnTo>
                    <a:pt x="878" y="396"/>
                  </a:lnTo>
                  <a:lnTo>
                    <a:pt x="836" y="489"/>
                  </a:lnTo>
                  <a:lnTo>
                    <a:pt x="835" y="490"/>
                  </a:lnTo>
                  <a:lnTo>
                    <a:pt x="831" y="493"/>
                  </a:lnTo>
                  <a:lnTo>
                    <a:pt x="825" y="498"/>
                  </a:lnTo>
                  <a:lnTo>
                    <a:pt x="816" y="506"/>
                  </a:lnTo>
                  <a:lnTo>
                    <a:pt x="805" y="513"/>
                  </a:lnTo>
                  <a:lnTo>
                    <a:pt x="792" y="521"/>
                  </a:lnTo>
                  <a:lnTo>
                    <a:pt x="775" y="529"/>
                  </a:lnTo>
                  <a:lnTo>
                    <a:pt x="757" y="537"/>
                  </a:lnTo>
                  <a:lnTo>
                    <a:pt x="737" y="544"/>
                  </a:lnTo>
                  <a:lnTo>
                    <a:pt x="713" y="552"/>
                  </a:lnTo>
                  <a:lnTo>
                    <a:pt x="688" y="557"/>
                  </a:lnTo>
                  <a:lnTo>
                    <a:pt x="659" y="561"/>
                  </a:lnTo>
                  <a:lnTo>
                    <a:pt x="630" y="562"/>
                  </a:lnTo>
                  <a:lnTo>
                    <a:pt x="597" y="561"/>
                  </a:lnTo>
                  <a:lnTo>
                    <a:pt x="562" y="558"/>
                  </a:lnTo>
                  <a:lnTo>
                    <a:pt x="525" y="551"/>
                  </a:lnTo>
                  <a:lnTo>
                    <a:pt x="525" y="642"/>
                  </a:lnTo>
                  <a:lnTo>
                    <a:pt x="23" y="590"/>
                  </a:lnTo>
                  <a:lnTo>
                    <a:pt x="6" y="523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96" name="Freeform 1227"/>
            <p:cNvSpPr>
              <a:spLocks/>
            </p:cNvSpPr>
            <p:nvPr/>
          </p:nvSpPr>
          <p:spPr bwMode="auto">
            <a:xfrm>
              <a:off x="3970" y="3375"/>
              <a:ext cx="83" cy="27"/>
            </a:xfrm>
            <a:custGeom>
              <a:avLst/>
              <a:gdLst>
                <a:gd name="T0" fmla="*/ 0 w 745"/>
                <a:gd name="T1" fmla="*/ 0 h 240"/>
                <a:gd name="T2" fmla="*/ 0 w 745"/>
                <a:gd name="T3" fmla="*/ 0 h 240"/>
                <a:gd name="T4" fmla="*/ 0 w 745"/>
                <a:gd name="T5" fmla="*/ 0 h 240"/>
                <a:gd name="T6" fmla="*/ 0 w 745"/>
                <a:gd name="T7" fmla="*/ 0 h 240"/>
                <a:gd name="T8" fmla="*/ 0 w 745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5"/>
                <a:gd name="T16" fmla="*/ 0 h 240"/>
                <a:gd name="T17" fmla="*/ 745 w 745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5" h="240">
                  <a:moveTo>
                    <a:pt x="745" y="86"/>
                  </a:moveTo>
                  <a:lnTo>
                    <a:pt x="11" y="0"/>
                  </a:lnTo>
                  <a:lnTo>
                    <a:pt x="0" y="86"/>
                  </a:lnTo>
                  <a:lnTo>
                    <a:pt x="722" y="240"/>
                  </a:lnTo>
                  <a:lnTo>
                    <a:pt x="745" y="8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97" name="Freeform 1228"/>
            <p:cNvSpPr>
              <a:spLocks/>
            </p:cNvSpPr>
            <p:nvPr/>
          </p:nvSpPr>
          <p:spPr bwMode="auto">
            <a:xfrm>
              <a:off x="4011" y="3384"/>
              <a:ext cx="36" cy="12"/>
            </a:xfrm>
            <a:custGeom>
              <a:avLst/>
              <a:gdLst>
                <a:gd name="T0" fmla="*/ 0 w 319"/>
                <a:gd name="T1" fmla="*/ 0 h 109"/>
                <a:gd name="T2" fmla="*/ 0 w 319"/>
                <a:gd name="T3" fmla="*/ 0 h 109"/>
                <a:gd name="T4" fmla="*/ 0 w 319"/>
                <a:gd name="T5" fmla="*/ 0 h 109"/>
                <a:gd name="T6" fmla="*/ 0 w 319"/>
                <a:gd name="T7" fmla="*/ 0 h 109"/>
                <a:gd name="T8" fmla="*/ 0 w 319"/>
                <a:gd name="T9" fmla="*/ 0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9"/>
                <a:gd name="T16" fmla="*/ 0 h 109"/>
                <a:gd name="T17" fmla="*/ 319 w 319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9" h="109">
                  <a:moveTo>
                    <a:pt x="319" y="47"/>
                  </a:moveTo>
                  <a:lnTo>
                    <a:pt x="4" y="0"/>
                  </a:lnTo>
                  <a:lnTo>
                    <a:pt x="0" y="45"/>
                  </a:lnTo>
                  <a:lnTo>
                    <a:pt x="309" y="109"/>
                  </a:lnTo>
                  <a:lnTo>
                    <a:pt x="319" y="47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98" name="Freeform 1229"/>
            <p:cNvSpPr>
              <a:spLocks/>
            </p:cNvSpPr>
            <p:nvPr/>
          </p:nvSpPr>
          <p:spPr bwMode="auto">
            <a:xfrm>
              <a:off x="3975" y="3378"/>
              <a:ext cx="24" cy="9"/>
            </a:xfrm>
            <a:custGeom>
              <a:avLst/>
              <a:gdLst>
                <a:gd name="T0" fmla="*/ 0 w 213"/>
                <a:gd name="T1" fmla="*/ 0 h 81"/>
                <a:gd name="T2" fmla="*/ 0 w 213"/>
                <a:gd name="T3" fmla="*/ 0 h 81"/>
                <a:gd name="T4" fmla="*/ 0 w 213"/>
                <a:gd name="T5" fmla="*/ 0 h 81"/>
                <a:gd name="T6" fmla="*/ 0 w 213"/>
                <a:gd name="T7" fmla="*/ 0 h 81"/>
                <a:gd name="T8" fmla="*/ 0 w 213"/>
                <a:gd name="T9" fmla="*/ 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3"/>
                <a:gd name="T16" fmla="*/ 0 h 81"/>
                <a:gd name="T17" fmla="*/ 213 w 213"/>
                <a:gd name="T18" fmla="*/ 81 h 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3" h="81">
                  <a:moveTo>
                    <a:pt x="213" y="37"/>
                  </a:moveTo>
                  <a:lnTo>
                    <a:pt x="0" y="0"/>
                  </a:lnTo>
                  <a:lnTo>
                    <a:pt x="2" y="39"/>
                  </a:lnTo>
                  <a:lnTo>
                    <a:pt x="206" y="81"/>
                  </a:lnTo>
                  <a:lnTo>
                    <a:pt x="213" y="37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99" name="Freeform 1230"/>
            <p:cNvSpPr>
              <a:spLocks/>
            </p:cNvSpPr>
            <p:nvPr/>
          </p:nvSpPr>
          <p:spPr bwMode="auto">
            <a:xfrm>
              <a:off x="3916" y="3386"/>
              <a:ext cx="139" cy="47"/>
            </a:xfrm>
            <a:custGeom>
              <a:avLst/>
              <a:gdLst>
                <a:gd name="T0" fmla="*/ 0 w 1254"/>
                <a:gd name="T1" fmla="*/ 0 h 415"/>
                <a:gd name="T2" fmla="*/ 0 w 1254"/>
                <a:gd name="T3" fmla="*/ 0 h 415"/>
                <a:gd name="T4" fmla="*/ 0 w 1254"/>
                <a:gd name="T5" fmla="*/ 0 h 415"/>
                <a:gd name="T6" fmla="*/ 0 w 1254"/>
                <a:gd name="T7" fmla="*/ 0 h 415"/>
                <a:gd name="T8" fmla="*/ 0 w 1254"/>
                <a:gd name="T9" fmla="*/ 0 h 415"/>
                <a:gd name="T10" fmla="*/ 0 w 1254"/>
                <a:gd name="T11" fmla="*/ 0 h 415"/>
                <a:gd name="T12" fmla="*/ 0 w 1254"/>
                <a:gd name="T13" fmla="*/ 0 h 415"/>
                <a:gd name="T14" fmla="*/ 0 w 1254"/>
                <a:gd name="T15" fmla="*/ 0 h 415"/>
                <a:gd name="T16" fmla="*/ 0 w 1254"/>
                <a:gd name="T17" fmla="*/ 0 h 415"/>
                <a:gd name="T18" fmla="*/ 0 w 1254"/>
                <a:gd name="T19" fmla="*/ 0 h 415"/>
                <a:gd name="T20" fmla="*/ 0 w 1254"/>
                <a:gd name="T21" fmla="*/ 0 h 415"/>
                <a:gd name="T22" fmla="*/ 0 w 1254"/>
                <a:gd name="T23" fmla="*/ 0 h 415"/>
                <a:gd name="T24" fmla="*/ 0 w 1254"/>
                <a:gd name="T25" fmla="*/ 0 h 415"/>
                <a:gd name="T26" fmla="*/ 0 w 1254"/>
                <a:gd name="T27" fmla="*/ 0 h 415"/>
                <a:gd name="T28" fmla="*/ 0 w 1254"/>
                <a:gd name="T29" fmla="*/ 0 h 415"/>
                <a:gd name="T30" fmla="*/ 0 w 1254"/>
                <a:gd name="T31" fmla="*/ 0 h 415"/>
                <a:gd name="T32" fmla="*/ 0 w 1254"/>
                <a:gd name="T33" fmla="*/ 0 h 415"/>
                <a:gd name="T34" fmla="*/ 0 w 1254"/>
                <a:gd name="T35" fmla="*/ 0 h 415"/>
                <a:gd name="T36" fmla="*/ 0 w 1254"/>
                <a:gd name="T37" fmla="*/ 0 h 415"/>
                <a:gd name="T38" fmla="*/ 0 w 1254"/>
                <a:gd name="T39" fmla="*/ 0 h 415"/>
                <a:gd name="T40" fmla="*/ 0 w 1254"/>
                <a:gd name="T41" fmla="*/ 0 h 415"/>
                <a:gd name="T42" fmla="*/ 0 w 1254"/>
                <a:gd name="T43" fmla="*/ 0 h 415"/>
                <a:gd name="T44" fmla="*/ 0 w 1254"/>
                <a:gd name="T45" fmla="*/ 0 h 415"/>
                <a:gd name="T46" fmla="*/ 0 w 1254"/>
                <a:gd name="T47" fmla="*/ 0 h 415"/>
                <a:gd name="T48" fmla="*/ 0 w 1254"/>
                <a:gd name="T49" fmla="*/ 0 h 415"/>
                <a:gd name="T50" fmla="*/ 0 w 1254"/>
                <a:gd name="T51" fmla="*/ 0 h 415"/>
                <a:gd name="T52" fmla="*/ 0 w 1254"/>
                <a:gd name="T53" fmla="*/ 0 h 415"/>
                <a:gd name="T54" fmla="*/ 0 w 1254"/>
                <a:gd name="T55" fmla="*/ 0 h 415"/>
                <a:gd name="T56" fmla="*/ 0 w 1254"/>
                <a:gd name="T57" fmla="*/ 0 h 415"/>
                <a:gd name="T58" fmla="*/ 0 w 1254"/>
                <a:gd name="T59" fmla="*/ 0 h 415"/>
                <a:gd name="T60" fmla="*/ 0 w 1254"/>
                <a:gd name="T61" fmla="*/ 0 h 415"/>
                <a:gd name="T62" fmla="*/ 0 w 1254"/>
                <a:gd name="T63" fmla="*/ 0 h 415"/>
                <a:gd name="T64" fmla="*/ 0 w 1254"/>
                <a:gd name="T65" fmla="*/ 0 h 415"/>
                <a:gd name="T66" fmla="*/ 0 w 1254"/>
                <a:gd name="T67" fmla="*/ 0 h 415"/>
                <a:gd name="T68" fmla="*/ 0 w 1254"/>
                <a:gd name="T69" fmla="*/ 0 h 4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54"/>
                <a:gd name="T106" fmla="*/ 0 h 415"/>
                <a:gd name="T107" fmla="*/ 1254 w 1254"/>
                <a:gd name="T108" fmla="*/ 415 h 4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54" h="415">
                  <a:moveTo>
                    <a:pt x="0" y="124"/>
                  </a:moveTo>
                  <a:lnTo>
                    <a:pt x="3" y="124"/>
                  </a:lnTo>
                  <a:lnTo>
                    <a:pt x="10" y="122"/>
                  </a:lnTo>
                  <a:lnTo>
                    <a:pt x="23" y="120"/>
                  </a:lnTo>
                  <a:lnTo>
                    <a:pt x="40" y="117"/>
                  </a:lnTo>
                  <a:lnTo>
                    <a:pt x="59" y="114"/>
                  </a:lnTo>
                  <a:lnTo>
                    <a:pt x="81" y="109"/>
                  </a:lnTo>
                  <a:lnTo>
                    <a:pt x="107" y="103"/>
                  </a:lnTo>
                  <a:lnTo>
                    <a:pt x="133" y="96"/>
                  </a:lnTo>
                  <a:lnTo>
                    <a:pt x="161" y="89"/>
                  </a:lnTo>
                  <a:lnTo>
                    <a:pt x="188" y="79"/>
                  </a:lnTo>
                  <a:lnTo>
                    <a:pt x="216" y="69"/>
                  </a:lnTo>
                  <a:lnTo>
                    <a:pt x="243" y="58"/>
                  </a:lnTo>
                  <a:lnTo>
                    <a:pt x="270" y="45"/>
                  </a:lnTo>
                  <a:lnTo>
                    <a:pt x="293" y="31"/>
                  </a:lnTo>
                  <a:lnTo>
                    <a:pt x="316" y="16"/>
                  </a:lnTo>
                  <a:lnTo>
                    <a:pt x="334" y="0"/>
                  </a:lnTo>
                  <a:lnTo>
                    <a:pt x="1254" y="210"/>
                  </a:lnTo>
                  <a:lnTo>
                    <a:pt x="1252" y="212"/>
                  </a:lnTo>
                  <a:lnTo>
                    <a:pt x="1247" y="218"/>
                  </a:lnTo>
                  <a:lnTo>
                    <a:pt x="1239" y="226"/>
                  </a:lnTo>
                  <a:lnTo>
                    <a:pt x="1227" y="236"/>
                  </a:lnTo>
                  <a:lnTo>
                    <a:pt x="1213" y="248"/>
                  </a:lnTo>
                  <a:lnTo>
                    <a:pt x="1197" y="263"/>
                  </a:lnTo>
                  <a:lnTo>
                    <a:pt x="1180" y="279"/>
                  </a:lnTo>
                  <a:lnTo>
                    <a:pt x="1159" y="295"/>
                  </a:lnTo>
                  <a:lnTo>
                    <a:pt x="1138" y="313"/>
                  </a:lnTo>
                  <a:lnTo>
                    <a:pt x="1116" y="330"/>
                  </a:lnTo>
                  <a:lnTo>
                    <a:pt x="1092" y="347"/>
                  </a:lnTo>
                  <a:lnTo>
                    <a:pt x="1068" y="364"/>
                  </a:lnTo>
                  <a:lnTo>
                    <a:pt x="1043" y="379"/>
                  </a:lnTo>
                  <a:lnTo>
                    <a:pt x="1019" y="392"/>
                  </a:lnTo>
                  <a:lnTo>
                    <a:pt x="994" y="405"/>
                  </a:lnTo>
                  <a:lnTo>
                    <a:pt x="971" y="415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00" name="Freeform 1231"/>
            <p:cNvSpPr>
              <a:spLocks/>
            </p:cNvSpPr>
            <p:nvPr/>
          </p:nvSpPr>
          <p:spPr bwMode="auto">
            <a:xfrm>
              <a:off x="4055" y="3381"/>
              <a:ext cx="49" cy="22"/>
            </a:xfrm>
            <a:custGeom>
              <a:avLst/>
              <a:gdLst>
                <a:gd name="T0" fmla="*/ 0 w 447"/>
                <a:gd name="T1" fmla="*/ 0 h 198"/>
                <a:gd name="T2" fmla="*/ 0 w 447"/>
                <a:gd name="T3" fmla="*/ 0 h 198"/>
                <a:gd name="T4" fmla="*/ 0 w 447"/>
                <a:gd name="T5" fmla="*/ 0 h 198"/>
                <a:gd name="T6" fmla="*/ 0 w 447"/>
                <a:gd name="T7" fmla="*/ 0 h 198"/>
                <a:gd name="T8" fmla="*/ 0 w 447"/>
                <a:gd name="T9" fmla="*/ 0 h 198"/>
                <a:gd name="T10" fmla="*/ 0 w 447"/>
                <a:gd name="T11" fmla="*/ 0 h 1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7"/>
                <a:gd name="T19" fmla="*/ 0 h 198"/>
                <a:gd name="T20" fmla="*/ 447 w 447"/>
                <a:gd name="T21" fmla="*/ 198 h 19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7" h="198">
                  <a:moveTo>
                    <a:pt x="45" y="198"/>
                  </a:moveTo>
                  <a:lnTo>
                    <a:pt x="447" y="79"/>
                  </a:lnTo>
                  <a:lnTo>
                    <a:pt x="203" y="0"/>
                  </a:lnTo>
                  <a:lnTo>
                    <a:pt x="5" y="22"/>
                  </a:lnTo>
                  <a:lnTo>
                    <a:pt x="0" y="187"/>
                  </a:lnTo>
                  <a:lnTo>
                    <a:pt x="45" y="19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01" name="Freeform 1232"/>
            <p:cNvSpPr>
              <a:spLocks/>
            </p:cNvSpPr>
            <p:nvPr/>
          </p:nvSpPr>
          <p:spPr bwMode="auto">
            <a:xfrm>
              <a:off x="3926" y="3287"/>
              <a:ext cx="27" cy="105"/>
            </a:xfrm>
            <a:custGeom>
              <a:avLst/>
              <a:gdLst>
                <a:gd name="T0" fmla="*/ 0 w 238"/>
                <a:gd name="T1" fmla="*/ 0 h 947"/>
                <a:gd name="T2" fmla="*/ 0 w 238"/>
                <a:gd name="T3" fmla="*/ 0 h 947"/>
                <a:gd name="T4" fmla="*/ 0 w 238"/>
                <a:gd name="T5" fmla="*/ 0 h 947"/>
                <a:gd name="T6" fmla="*/ 0 w 238"/>
                <a:gd name="T7" fmla="*/ 0 h 947"/>
                <a:gd name="T8" fmla="*/ 0 w 238"/>
                <a:gd name="T9" fmla="*/ 0 h 947"/>
                <a:gd name="T10" fmla="*/ 0 w 238"/>
                <a:gd name="T11" fmla="*/ 0 h 947"/>
                <a:gd name="T12" fmla="*/ 0 w 238"/>
                <a:gd name="T13" fmla="*/ 0 h 947"/>
                <a:gd name="T14" fmla="*/ 0 w 238"/>
                <a:gd name="T15" fmla="*/ 0 h 947"/>
                <a:gd name="T16" fmla="*/ 0 w 238"/>
                <a:gd name="T17" fmla="*/ 0 h 947"/>
                <a:gd name="T18" fmla="*/ 0 w 238"/>
                <a:gd name="T19" fmla="*/ 0 h 947"/>
                <a:gd name="T20" fmla="*/ 0 w 238"/>
                <a:gd name="T21" fmla="*/ 0 h 947"/>
                <a:gd name="T22" fmla="*/ 0 w 238"/>
                <a:gd name="T23" fmla="*/ 0 h 947"/>
                <a:gd name="T24" fmla="*/ 0 w 238"/>
                <a:gd name="T25" fmla="*/ 0 h 947"/>
                <a:gd name="T26" fmla="*/ 0 w 238"/>
                <a:gd name="T27" fmla="*/ 0 h 947"/>
                <a:gd name="T28" fmla="*/ 0 w 238"/>
                <a:gd name="T29" fmla="*/ 0 h 947"/>
                <a:gd name="T30" fmla="*/ 0 w 238"/>
                <a:gd name="T31" fmla="*/ 0 h 947"/>
                <a:gd name="T32" fmla="*/ 0 w 238"/>
                <a:gd name="T33" fmla="*/ 0 h 947"/>
                <a:gd name="T34" fmla="*/ 0 w 238"/>
                <a:gd name="T35" fmla="*/ 0 h 947"/>
                <a:gd name="T36" fmla="*/ 0 w 238"/>
                <a:gd name="T37" fmla="*/ 0 h 947"/>
                <a:gd name="T38" fmla="*/ 0 w 238"/>
                <a:gd name="T39" fmla="*/ 0 h 947"/>
                <a:gd name="T40" fmla="*/ 0 w 238"/>
                <a:gd name="T41" fmla="*/ 0 h 947"/>
                <a:gd name="T42" fmla="*/ 0 w 238"/>
                <a:gd name="T43" fmla="*/ 0 h 947"/>
                <a:gd name="T44" fmla="*/ 0 w 238"/>
                <a:gd name="T45" fmla="*/ 0 h 947"/>
                <a:gd name="T46" fmla="*/ 0 w 238"/>
                <a:gd name="T47" fmla="*/ 0 h 947"/>
                <a:gd name="T48" fmla="*/ 0 w 238"/>
                <a:gd name="T49" fmla="*/ 0 h 947"/>
                <a:gd name="T50" fmla="*/ 0 w 238"/>
                <a:gd name="T51" fmla="*/ 0 h 947"/>
                <a:gd name="T52" fmla="*/ 0 w 238"/>
                <a:gd name="T53" fmla="*/ 0 h 947"/>
                <a:gd name="T54" fmla="*/ 0 w 238"/>
                <a:gd name="T55" fmla="*/ 0 h 947"/>
                <a:gd name="T56" fmla="*/ 0 w 238"/>
                <a:gd name="T57" fmla="*/ 0 h 947"/>
                <a:gd name="T58" fmla="*/ 0 w 238"/>
                <a:gd name="T59" fmla="*/ 0 h 947"/>
                <a:gd name="T60" fmla="*/ 0 w 238"/>
                <a:gd name="T61" fmla="*/ 0 h 947"/>
                <a:gd name="T62" fmla="*/ 0 w 238"/>
                <a:gd name="T63" fmla="*/ 0 h 947"/>
                <a:gd name="T64" fmla="*/ 0 w 238"/>
                <a:gd name="T65" fmla="*/ 0 h 947"/>
                <a:gd name="T66" fmla="*/ 0 w 238"/>
                <a:gd name="T67" fmla="*/ 0 h 947"/>
                <a:gd name="T68" fmla="*/ 0 w 238"/>
                <a:gd name="T69" fmla="*/ 0 h 94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8"/>
                <a:gd name="T106" fmla="*/ 0 h 947"/>
                <a:gd name="T107" fmla="*/ 238 w 238"/>
                <a:gd name="T108" fmla="*/ 947 h 94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8" h="947">
                  <a:moveTo>
                    <a:pt x="238" y="22"/>
                  </a:moveTo>
                  <a:lnTo>
                    <a:pt x="237" y="21"/>
                  </a:lnTo>
                  <a:lnTo>
                    <a:pt x="233" y="19"/>
                  </a:lnTo>
                  <a:lnTo>
                    <a:pt x="226" y="17"/>
                  </a:lnTo>
                  <a:lnTo>
                    <a:pt x="217" y="14"/>
                  </a:lnTo>
                  <a:lnTo>
                    <a:pt x="206" y="10"/>
                  </a:lnTo>
                  <a:lnTo>
                    <a:pt x="194" y="7"/>
                  </a:lnTo>
                  <a:lnTo>
                    <a:pt x="180" y="4"/>
                  </a:lnTo>
                  <a:lnTo>
                    <a:pt x="164" y="1"/>
                  </a:lnTo>
                  <a:lnTo>
                    <a:pt x="146" y="0"/>
                  </a:lnTo>
                  <a:lnTo>
                    <a:pt x="127" y="0"/>
                  </a:lnTo>
                  <a:lnTo>
                    <a:pt x="108" y="2"/>
                  </a:lnTo>
                  <a:lnTo>
                    <a:pt x="87" y="5"/>
                  </a:lnTo>
                  <a:lnTo>
                    <a:pt x="66" y="11"/>
                  </a:lnTo>
                  <a:lnTo>
                    <a:pt x="44" y="19"/>
                  </a:lnTo>
                  <a:lnTo>
                    <a:pt x="22" y="30"/>
                  </a:lnTo>
                  <a:lnTo>
                    <a:pt x="0" y="45"/>
                  </a:lnTo>
                  <a:lnTo>
                    <a:pt x="0" y="947"/>
                  </a:lnTo>
                  <a:lnTo>
                    <a:pt x="1" y="947"/>
                  </a:lnTo>
                  <a:lnTo>
                    <a:pt x="6" y="947"/>
                  </a:lnTo>
                  <a:lnTo>
                    <a:pt x="13" y="946"/>
                  </a:lnTo>
                  <a:lnTo>
                    <a:pt x="22" y="945"/>
                  </a:lnTo>
                  <a:lnTo>
                    <a:pt x="33" y="943"/>
                  </a:lnTo>
                  <a:lnTo>
                    <a:pt x="47" y="941"/>
                  </a:lnTo>
                  <a:lnTo>
                    <a:pt x="62" y="938"/>
                  </a:lnTo>
                  <a:lnTo>
                    <a:pt x="78" y="934"/>
                  </a:lnTo>
                  <a:lnTo>
                    <a:pt x="96" y="928"/>
                  </a:lnTo>
                  <a:lnTo>
                    <a:pt x="115" y="922"/>
                  </a:lnTo>
                  <a:lnTo>
                    <a:pt x="135" y="915"/>
                  </a:lnTo>
                  <a:lnTo>
                    <a:pt x="155" y="906"/>
                  </a:lnTo>
                  <a:lnTo>
                    <a:pt x="176" y="896"/>
                  </a:lnTo>
                  <a:lnTo>
                    <a:pt x="197" y="884"/>
                  </a:lnTo>
                  <a:lnTo>
                    <a:pt x="217" y="871"/>
                  </a:lnTo>
                  <a:lnTo>
                    <a:pt x="238" y="856"/>
                  </a:lnTo>
                  <a:lnTo>
                    <a:pt x="238" y="2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02" name="Freeform 1233"/>
            <p:cNvSpPr>
              <a:spLocks/>
            </p:cNvSpPr>
            <p:nvPr/>
          </p:nvSpPr>
          <p:spPr bwMode="auto">
            <a:xfrm>
              <a:off x="3927" y="3288"/>
              <a:ext cx="23" cy="89"/>
            </a:xfrm>
            <a:custGeom>
              <a:avLst/>
              <a:gdLst>
                <a:gd name="T0" fmla="*/ 0 w 203"/>
                <a:gd name="T1" fmla="*/ 0 h 799"/>
                <a:gd name="T2" fmla="*/ 0 w 203"/>
                <a:gd name="T3" fmla="*/ 0 h 799"/>
                <a:gd name="T4" fmla="*/ 0 w 203"/>
                <a:gd name="T5" fmla="*/ 0 h 799"/>
                <a:gd name="T6" fmla="*/ 0 w 203"/>
                <a:gd name="T7" fmla="*/ 0 h 799"/>
                <a:gd name="T8" fmla="*/ 0 w 203"/>
                <a:gd name="T9" fmla="*/ 0 h 799"/>
                <a:gd name="T10" fmla="*/ 0 w 203"/>
                <a:gd name="T11" fmla="*/ 0 h 799"/>
                <a:gd name="T12" fmla="*/ 0 w 203"/>
                <a:gd name="T13" fmla="*/ 0 h 799"/>
                <a:gd name="T14" fmla="*/ 0 w 203"/>
                <a:gd name="T15" fmla="*/ 0 h 799"/>
                <a:gd name="T16" fmla="*/ 0 w 203"/>
                <a:gd name="T17" fmla="*/ 0 h 799"/>
                <a:gd name="T18" fmla="*/ 0 w 203"/>
                <a:gd name="T19" fmla="*/ 0 h 799"/>
                <a:gd name="T20" fmla="*/ 0 w 203"/>
                <a:gd name="T21" fmla="*/ 0 h 799"/>
                <a:gd name="T22" fmla="*/ 0 w 203"/>
                <a:gd name="T23" fmla="*/ 0 h 799"/>
                <a:gd name="T24" fmla="*/ 0 w 203"/>
                <a:gd name="T25" fmla="*/ 0 h 799"/>
                <a:gd name="T26" fmla="*/ 0 w 203"/>
                <a:gd name="T27" fmla="*/ 0 h 799"/>
                <a:gd name="T28" fmla="*/ 0 w 203"/>
                <a:gd name="T29" fmla="*/ 0 h 799"/>
                <a:gd name="T30" fmla="*/ 0 w 203"/>
                <a:gd name="T31" fmla="*/ 0 h 799"/>
                <a:gd name="T32" fmla="*/ 0 w 203"/>
                <a:gd name="T33" fmla="*/ 0 h 799"/>
                <a:gd name="T34" fmla="*/ 0 w 203"/>
                <a:gd name="T35" fmla="*/ 0 h 799"/>
                <a:gd name="T36" fmla="*/ 0 w 203"/>
                <a:gd name="T37" fmla="*/ 0 h 799"/>
                <a:gd name="T38" fmla="*/ 0 w 203"/>
                <a:gd name="T39" fmla="*/ 0 h 799"/>
                <a:gd name="T40" fmla="*/ 0 w 203"/>
                <a:gd name="T41" fmla="*/ 0 h 799"/>
                <a:gd name="T42" fmla="*/ 0 w 203"/>
                <a:gd name="T43" fmla="*/ 0 h 799"/>
                <a:gd name="T44" fmla="*/ 0 w 203"/>
                <a:gd name="T45" fmla="*/ 0 h 799"/>
                <a:gd name="T46" fmla="*/ 0 w 203"/>
                <a:gd name="T47" fmla="*/ 0 h 799"/>
                <a:gd name="T48" fmla="*/ 0 w 203"/>
                <a:gd name="T49" fmla="*/ 0 h 799"/>
                <a:gd name="T50" fmla="*/ 0 w 203"/>
                <a:gd name="T51" fmla="*/ 0 h 799"/>
                <a:gd name="T52" fmla="*/ 0 w 203"/>
                <a:gd name="T53" fmla="*/ 0 h 799"/>
                <a:gd name="T54" fmla="*/ 0 w 203"/>
                <a:gd name="T55" fmla="*/ 0 h 799"/>
                <a:gd name="T56" fmla="*/ 0 w 203"/>
                <a:gd name="T57" fmla="*/ 0 h 799"/>
                <a:gd name="T58" fmla="*/ 0 w 203"/>
                <a:gd name="T59" fmla="*/ 0 h 799"/>
                <a:gd name="T60" fmla="*/ 0 w 203"/>
                <a:gd name="T61" fmla="*/ 0 h 799"/>
                <a:gd name="T62" fmla="*/ 0 w 203"/>
                <a:gd name="T63" fmla="*/ 0 h 799"/>
                <a:gd name="T64" fmla="*/ 0 w 203"/>
                <a:gd name="T65" fmla="*/ 0 h 799"/>
                <a:gd name="T66" fmla="*/ 0 w 203"/>
                <a:gd name="T67" fmla="*/ 0 h 799"/>
                <a:gd name="T68" fmla="*/ 0 w 203"/>
                <a:gd name="T69" fmla="*/ 0 h 7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03"/>
                <a:gd name="T106" fmla="*/ 0 h 799"/>
                <a:gd name="T107" fmla="*/ 203 w 203"/>
                <a:gd name="T108" fmla="*/ 799 h 7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03" h="799">
                  <a:moveTo>
                    <a:pt x="203" y="18"/>
                  </a:moveTo>
                  <a:lnTo>
                    <a:pt x="202" y="17"/>
                  </a:lnTo>
                  <a:lnTo>
                    <a:pt x="199" y="16"/>
                  </a:lnTo>
                  <a:lnTo>
                    <a:pt x="193" y="14"/>
                  </a:lnTo>
                  <a:lnTo>
                    <a:pt x="186" y="11"/>
                  </a:lnTo>
                  <a:lnTo>
                    <a:pt x="177" y="8"/>
                  </a:lnTo>
                  <a:lnTo>
                    <a:pt x="166" y="5"/>
                  </a:lnTo>
                  <a:lnTo>
                    <a:pt x="153" y="3"/>
                  </a:lnTo>
                  <a:lnTo>
                    <a:pt x="140" y="1"/>
                  </a:lnTo>
                  <a:lnTo>
                    <a:pt x="125" y="0"/>
                  </a:lnTo>
                  <a:lnTo>
                    <a:pt x="109" y="0"/>
                  </a:lnTo>
                  <a:lnTo>
                    <a:pt x="92" y="1"/>
                  </a:lnTo>
                  <a:lnTo>
                    <a:pt x="74" y="4"/>
                  </a:lnTo>
                  <a:lnTo>
                    <a:pt x="57" y="9"/>
                  </a:lnTo>
                  <a:lnTo>
                    <a:pt x="37" y="16"/>
                  </a:lnTo>
                  <a:lnTo>
                    <a:pt x="19" y="26"/>
                  </a:lnTo>
                  <a:lnTo>
                    <a:pt x="0" y="38"/>
                  </a:lnTo>
                  <a:lnTo>
                    <a:pt x="0" y="799"/>
                  </a:lnTo>
                  <a:lnTo>
                    <a:pt x="1" y="799"/>
                  </a:lnTo>
                  <a:lnTo>
                    <a:pt x="5" y="799"/>
                  </a:lnTo>
                  <a:lnTo>
                    <a:pt x="11" y="798"/>
                  </a:lnTo>
                  <a:lnTo>
                    <a:pt x="19" y="797"/>
                  </a:lnTo>
                  <a:lnTo>
                    <a:pt x="28" y="796"/>
                  </a:lnTo>
                  <a:lnTo>
                    <a:pt x="41" y="794"/>
                  </a:lnTo>
                  <a:lnTo>
                    <a:pt x="53" y="791"/>
                  </a:lnTo>
                  <a:lnTo>
                    <a:pt x="67" y="786"/>
                  </a:lnTo>
                  <a:lnTo>
                    <a:pt x="82" y="782"/>
                  </a:lnTo>
                  <a:lnTo>
                    <a:pt x="99" y="777"/>
                  </a:lnTo>
                  <a:lnTo>
                    <a:pt x="116" y="771"/>
                  </a:lnTo>
                  <a:lnTo>
                    <a:pt x="133" y="763"/>
                  </a:lnTo>
                  <a:lnTo>
                    <a:pt x="150" y="755"/>
                  </a:lnTo>
                  <a:lnTo>
                    <a:pt x="169" y="745"/>
                  </a:lnTo>
                  <a:lnTo>
                    <a:pt x="186" y="733"/>
                  </a:lnTo>
                  <a:lnTo>
                    <a:pt x="203" y="720"/>
                  </a:lnTo>
                  <a:lnTo>
                    <a:pt x="203" y="1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03" name="Freeform 1234"/>
            <p:cNvSpPr>
              <a:spLocks/>
            </p:cNvSpPr>
            <p:nvPr/>
          </p:nvSpPr>
          <p:spPr bwMode="auto">
            <a:xfrm>
              <a:off x="3928" y="3289"/>
              <a:ext cx="19" cy="72"/>
            </a:xfrm>
            <a:custGeom>
              <a:avLst/>
              <a:gdLst>
                <a:gd name="T0" fmla="*/ 0 w 171"/>
                <a:gd name="T1" fmla="*/ 0 h 650"/>
                <a:gd name="T2" fmla="*/ 0 w 171"/>
                <a:gd name="T3" fmla="*/ 0 h 650"/>
                <a:gd name="T4" fmla="*/ 0 w 171"/>
                <a:gd name="T5" fmla="*/ 0 h 650"/>
                <a:gd name="T6" fmla="*/ 0 w 171"/>
                <a:gd name="T7" fmla="*/ 0 h 650"/>
                <a:gd name="T8" fmla="*/ 0 w 171"/>
                <a:gd name="T9" fmla="*/ 0 h 650"/>
                <a:gd name="T10" fmla="*/ 0 w 171"/>
                <a:gd name="T11" fmla="*/ 0 h 650"/>
                <a:gd name="T12" fmla="*/ 0 w 171"/>
                <a:gd name="T13" fmla="*/ 0 h 650"/>
                <a:gd name="T14" fmla="*/ 0 w 171"/>
                <a:gd name="T15" fmla="*/ 0 h 650"/>
                <a:gd name="T16" fmla="*/ 0 w 171"/>
                <a:gd name="T17" fmla="*/ 0 h 650"/>
                <a:gd name="T18" fmla="*/ 0 w 171"/>
                <a:gd name="T19" fmla="*/ 0 h 650"/>
                <a:gd name="T20" fmla="*/ 0 w 171"/>
                <a:gd name="T21" fmla="*/ 0 h 650"/>
                <a:gd name="T22" fmla="*/ 0 w 171"/>
                <a:gd name="T23" fmla="*/ 0 h 650"/>
                <a:gd name="T24" fmla="*/ 0 w 171"/>
                <a:gd name="T25" fmla="*/ 0 h 650"/>
                <a:gd name="T26" fmla="*/ 0 w 171"/>
                <a:gd name="T27" fmla="*/ 0 h 650"/>
                <a:gd name="T28" fmla="*/ 0 w 171"/>
                <a:gd name="T29" fmla="*/ 0 h 650"/>
                <a:gd name="T30" fmla="*/ 0 w 171"/>
                <a:gd name="T31" fmla="*/ 0 h 650"/>
                <a:gd name="T32" fmla="*/ 0 w 171"/>
                <a:gd name="T33" fmla="*/ 0 h 650"/>
                <a:gd name="T34" fmla="*/ 0 w 171"/>
                <a:gd name="T35" fmla="*/ 0 h 650"/>
                <a:gd name="T36" fmla="*/ 0 w 171"/>
                <a:gd name="T37" fmla="*/ 0 h 650"/>
                <a:gd name="T38" fmla="*/ 0 w 171"/>
                <a:gd name="T39" fmla="*/ 0 h 650"/>
                <a:gd name="T40" fmla="*/ 0 w 171"/>
                <a:gd name="T41" fmla="*/ 0 h 650"/>
                <a:gd name="T42" fmla="*/ 0 w 171"/>
                <a:gd name="T43" fmla="*/ 0 h 650"/>
                <a:gd name="T44" fmla="*/ 0 w 171"/>
                <a:gd name="T45" fmla="*/ 0 h 650"/>
                <a:gd name="T46" fmla="*/ 0 w 171"/>
                <a:gd name="T47" fmla="*/ 0 h 650"/>
                <a:gd name="T48" fmla="*/ 0 w 171"/>
                <a:gd name="T49" fmla="*/ 0 h 650"/>
                <a:gd name="T50" fmla="*/ 0 w 171"/>
                <a:gd name="T51" fmla="*/ 0 h 650"/>
                <a:gd name="T52" fmla="*/ 0 w 171"/>
                <a:gd name="T53" fmla="*/ 0 h 650"/>
                <a:gd name="T54" fmla="*/ 0 w 171"/>
                <a:gd name="T55" fmla="*/ 0 h 650"/>
                <a:gd name="T56" fmla="*/ 0 w 171"/>
                <a:gd name="T57" fmla="*/ 0 h 650"/>
                <a:gd name="T58" fmla="*/ 0 w 171"/>
                <a:gd name="T59" fmla="*/ 0 h 650"/>
                <a:gd name="T60" fmla="*/ 0 w 171"/>
                <a:gd name="T61" fmla="*/ 0 h 650"/>
                <a:gd name="T62" fmla="*/ 0 w 171"/>
                <a:gd name="T63" fmla="*/ 0 h 650"/>
                <a:gd name="T64" fmla="*/ 0 w 171"/>
                <a:gd name="T65" fmla="*/ 0 h 650"/>
                <a:gd name="T66" fmla="*/ 0 w 171"/>
                <a:gd name="T67" fmla="*/ 0 h 650"/>
                <a:gd name="T68" fmla="*/ 0 w 171"/>
                <a:gd name="T69" fmla="*/ 0 h 6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1"/>
                <a:gd name="T106" fmla="*/ 0 h 650"/>
                <a:gd name="T107" fmla="*/ 171 w 171"/>
                <a:gd name="T108" fmla="*/ 650 h 6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1" h="650">
                  <a:moveTo>
                    <a:pt x="171" y="15"/>
                  </a:moveTo>
                  <a:lnTo>
                    <a:pt x="170" y="15"/>
                  </a:lnTo>
                  <a:lnTo>
                    <a:pt x="167" y="13"/>
                  </a:lnTo>
                  <a:lnTo>
                    <a:pt x="163" y="11"/>
                  </a:lnTo>
                  <a:lnTo>
                    <a:pt x="157" y="9"/>
                  </a:lnTo>
                  <a:lnTo>
                    <a:pt x="149" y="7"/>
                  </a:lnTo>
                  <a:lnTo>
                    <a:pt x="139" y="4"/>
                  </a:lnTo>
                  <a:lnTo>
                    <a:pt x="129" y="2"/>
                  </a:lnTo>
                  <a:lnTo>
                    <a:pt x="118" y="0"/>
                  </a:lnTo>
                  <a:lnTo>
                    <a:pt x="105" y="0"/>
                  </a:lnTo>
                  <a:lnTo>
                    <a:pt x="92" y="0"/>
                  </a:lnTo>
                  <a:lnTo>
                    <a:pt x="77" y="1"/>
                  </a:lnTo>
                  <a:lnTo>
                    <a:pt x="63" y="3"/>
                  </a:lnTo>
                  <a:lnTo>
                    <a:pt x="48" y="7"/>
                  </a:lnTo>
                  <a:lnTo>
                    <a:pt x="31" y="13"/>
                  </a:lnTo>
                  <a:lnTo>
                    <a:pt x="16" y="22"/>
                  </a:lnTo>
                  <a:lnTo>
                    <a:pt x="0" y="32"/>
                  </a:lnTo>
                  <a:lnTo>
                    <a:pt x="0" y="650"/>
                  </a:lnTo>
                  <a:lnTo>
                    <a:pt x="1" y="650"/>
                  </a:lnTo>
                  <a:lnTo>
                    <a:pt x="4" y="650"/>
                  </a:lnTo>
                  <a:lnTo>
                    <a:pt x="9" y="649"/>
                  </a:lnTo>
                  <a:lnTo>
                    <a:pt x="16" y="648"/>
                  </a:lnTo>
                  <a:lnTo>
                    <a:pt x="24" y="647"/>
                  </a:lnTo>
                  <a:lnTo>
                    <a:pt x="34" y="645"/>
                  </a:lnTo>
                  <a:lnTo>
                    <a:pt x="45" y="642"/>
                  </a:lnTo>
                  <a:lnTo>
                    <a:pt x="57" y="640"/>
                  </a:lnTo>
                  <a:lnTo>
                    <a:pt x="69" y="636"/>
                  </a:lnTo>
                  <a:lnTo>
                    <a:pt x="82" y="632"/>
                  </a:lnTo>
                  <a:lnTo>
                    <a:pt x="97" y="627"/>
                  </a:lnTo>
                  <a:lnTo>
                    <a:pt x="112" y="621"/>
                  </a:lnTo>
                  <a:lnTo>
                    <a:pt x="126" y="614"/>
                  </a:lnTo>
                  <a:lnTo>
                    <a:pt x="141" y="606"/>
                  </a:lnTo>
                  <a:lnTo>
                    <a:pt x="157" y="595"/>
                  </a:lnTo>
                  <a:lnTo>
                    <a:pt x="171" y="585"/>
                  </a:lnTo>
                  <a:lnTo>
                    <a:pt x="171" y="1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04" name="Freeform 1235"/>
            <p:cNvSpPr>
              <a:spLocks/>
            </p:cNvSpPr>
            <p:nvPr/>
          </p:nvSpPr>
          <p:spPr bwMode="auto">
            <a:xfrm>
              <a:off x="3929" y="3289"/>
              <a:ext cx="15" cy="56"/>
            </a:xfrm>
            <a:custGeom>
              <a:avLst/>
              <a:gdLst>
                <a:gd name="T0" fmla="*/ 0 w 138"/>
                <a:gd name="T1" fmla="*/ 0 h 502"/>
                <a:gd name="T2" fmla="*/ 0 w 138"/>
                <a:gd name="T3" fmla="*/ 0 h 502"/>
                <a:gd name="T4" fmla="*/ 0 w 138"/>
                <a:gd name="T5" fmla="*/ 0 h 502"/>
                <a:gd name="T6" fmla="*/ 0 w 138"/>
                <a:gd name="T7" fmla="*/ 0 h 502"/>
                <a:gd name="T8" fmla="*/ 0 w 138"/>
                <a:gd name="T9" fmla="*/ 0 h 502"/>
                <a:gd name="T10" fmla="*/ 0 w 138"/>
                <a:gd name="T11" fmla="*/ 0 h 502"/>
                <a:gd name="T12" fmla="*/ 0 w 138"/>
                <a:gd name="T13" fmla="*/ 0 h 502"/>
                <a:gd name="T14" fmla="*/ 0 w 138"/>
                <a:gd name="T15" fmla="*/ 0 h 502"/>
                <a:gd name="T16" fmla="*/ 0 w 138"/>
                <a:gd name="T17" fmla="*/ 0 h 502"/>
                <a:gd name="T18" fmla="*/ 0 w 138"/>
                <a:gd name="T19" fmla="*/ 0 h 502"/>
                <a:gd name="T20" fmla="*/ 0 w 138"/>
                <a:gd name="T21" fmla="*/ 0 h 502"/>
                <a:gd name="T22" fmla="*/ 0 w 138"/>
                <a:gd name="T23" fmla="*/ 0 h 502"/>
                <a:gd name="T24" fmla="*/ 0 w 138"/>
                <a:gd name="T25" fmla="*/ 0 h 502"/>
                <a:gd name="T26" fmla="*/ 0 w 138"/>
                <a:gd name="T27" fmla="*/ 0 h 502"/>
                <a:gd name="T28" fmla="*/ 0 w 138"/>
                <a:gd name="T29" fmla="*/ 0 h 502"/>
                <a:gd name="T30" fmla="*/ 0 w 138"/>
                <a:gd name="T31" fmla="*/ 0 h 502"/>
                <a:gd name="T32" fmla="*/ 0 w 138"/>
                <a:gd name="T33" fmla="*/ 0 h 502"/>
                <a:gd name="T34" fmla="*/ 0 w 138"/>
                <a:gd name="T35" fmla="*/ 0 h 502"/>
                <a:gd name="T36" fmla="*/ 0 w 138"/>
                <a:gd name="T37" fmla="*/ 0 h 5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8"/>
                <a:gd name="T58" fmla="*/ 0 h 502"/>
                <a:gd name="T59" fmla="*/ 138 w 138"/>
                <a:gd name="T60" fmla="*/ 502 h 5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8" h="502">
                  <a:moveTo>
                    <a:pt x="138" y="14"/>
                  </a:moveTo>
                  <a:lnTo>
                    <a:pt x="135" y="13"/>
                  </a:lnTo>
                  <a:lnTo>
                    <a:pt x="126" y="8"/>
                  </a:lnTo>
                  <a:lnTo>
                    <a:pt x="113" y="4"/>
                  </a:lnTo>
                  <a:lnTo>
                    <a:pt x="96" y="1"/>
                  </a:lnTo>
                  <a:lnTo>
                    <a:pt x="74" y="0"/>
                  </a:lnTo>
                  <a:lnTo>
                    <a:pt x="51" y="3"/>
                  </a:lnTo>
                  <a:lnTo>
                    <a:pt x="25" y="12"/>
                  </a:lnTo>
                  <a:lnTo>
                    <a:pt x="0" y="26"/>
                  </a:lnTo>
                  <a:lnTo>
                    <a:pt x="0" y="502"/>
                  </a:lnTo>
                  <a:lnTo>
                    <a:pt x="3" y="502"/>
                  </a:lnTo>
                  <a:lnTo>
                    <a:pt x="13" y="501"/>
                  </a:lnTo>
                  <a:lnTo>
                    <a:pt x="28" y="499"/>
                  </a:lnTo>
                  <a:lnTo>
                    <a:pt x="46" y="494"/>
                  </a:lnTo>
                  <a:lnTo>
                    <a:pt x="67" y="488"/>
                  </a:lnTo>
                  <a:lnTo>
                    <a:pt x="91" y="479"/>
                  </a:lnTo>
                  <a:lnTo>
                    <a:pt x="114" y="467"/>
                  </a:lnTo>
                  <a:lnTo>
                    <a:pt x="138" y="450"/>
                  </a:lnTo>
                  <a:lnTo>
                    <a:pt x="138" y="1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05" name="Freeform 1236"/>
            <p:cNvSpPr>
              <a:spLocks/>
            </p:cNvSpPr>
            <p:nvPr/>
          </p:nvSpPr>
          <p:spPr bwMode="auto">
            <a:xfrm>
              <a:off x="3929" y="3290"/>
              <a:ext cx="12" cy="40"/>
            </a:xfrm>
            <a:custGeom>
              <a:avLst/>
              <a:gdLst>
                <a:gd name="T0" fmla="*/ 0 w 104"/>
                <a:gd name="T1" fmla="*/ 0 h 353"/>
                <a:gd name="T2" fmla="*/ 0 w 104"/>
                <a:gd name="T3" fmla="*/ 0 h 353"/>
                <a:gd name="T4" fmla="*/ 0 w 104"/>
                <a:gd name="T5" fmla="*/ 0 h 353"/>
                <a:gd name="T6" fmla="*/ 0 w 104"/>
                <a:gd name="T7" fmla="*/ 0 h 353"/>
                <a:gd name="T8" fmla="*/ 0 w 104"/>
                <a:gd name="T9" fmla="*/ 0 h 353"/>
                <a:gd name="T10" fmla="*/ 0 w 104"/>
                <a:gd name="T11" fmla="*/ 0 h 353"/>
                <a:gd name="T12" fmla="*/ 0 w 104"/>
                <a:gd name="T13" fmla="*/ 0 h 353"/>
                <a:gd name="T14" fmla="*/ 0 w 104"/>
                <a:gd name="T15" fmla="*/ 0 h 353"/>
                <a:gd name="T16" fmla="*/ 0 w 104"/>
                <a:gd name="T17" fmla="*/ 0 h 353"/>
                <a:gd name="T18" fmla="*/ 0 w 104"/>
                <a:gd name="T19" fmla="*/ 0 h 353"/>
                <a:gd name="T20" fmla="*/ 0 w 104"/>
                <a:gd name="T21" fmla="*/ 0 h 353"/>
                <a:gd name="T22" fmla="*/ 0 w 104"/>
                <a:gd name="T23" fmla="*/ 0 h 353"/>
                <a:gd name="T24" fmla="*/ 0 w 104"/>
                <a:gd name="T25" fmla="*/ 0 h 353"/>
                <a:gd name="T26" fmla="*/ 0 w 104"/>
                <a:gd name="T27" fmla="*/ 0 h 353"/>
                <a:gd name="T28" fmla="*/ 0 w 104"/>
                <a:gd name="T29" fmla="*/ 0 h 353"/>
                <a:gd name="T30" fmla="*/ 0 w 104"/>
                <a:gd name="T31" fmla="*/ 0 h 353"/>
                <a:gd name="T32" fmla="*/ 0 w 104"/>
                <a:gd name="T33" fmla="*/ 0 h 353"/>
                <a:gd name="T34" fmla="*/ 0 w 104"/>
                <a:gd name="T35" fmla="*/ 0 h 353"/>
                <a:gd name="T36" fmla="*/ 0 w 104"/>
                <a:gd name="T37" fmla="*/ 0 h 35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353"/>
                <a:gd name="T59" fmla="*/ 104 w 104"/>
                <a:gd name="T60" fmla="*/ 353 h 35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353">
                  <a:moveTo>
                    <a:pt x="104" y="10"/>
                  </a:moveTo>
                  <a:lnTo>
                    <a:pt x="102" y="9"/>
                  </a:lnTo>
                  <a:lnTo>
                    <a:pt x="95" y="6"/>
                  </a:lnTo>
                  <a:lnTo>
                    <a:pt x="85" y="3"/>
                  </a:lnTo>
                  <a:lnTo>
                    <a:pt x="71" y="0"/>
                  </a:lnTo>
                  <a:lnTo>
                    <a:pt x="56" y="0"/>
                  </a:lnTo>
                  <a:lnTo>
                    <a:pt x="38" y="3"/>
                  </a:lnTo>
                  <a:lnTo>
                    <a:pt x="19" y="9"/>
                  </a:lnTo>
                  <a:lnTo>
                    <a:pt x="0" y="20"/>
                  </a:lnTo>
                  <a:lnTo>
                    <a:pt x="0" y="353"/>
                  </a:lnTo>
                  <a:lnTo>
                    <a:pt x="2" y="353"/>
                  </a:lnTo>
                  <a:lnTo>
                    <a:pt x="9" y="352"/>
                  </a:lnTo>
                  <a:lnTo>
                    <a:pt x="21" y="350"/>
                  </a:lnTo>
                  <a:lnTo>
                    <a:pt x="35" y="347"/>
                  </a:lnTo>
                  <a:lnTo>
                    <a:pt x="51" y="343"/>
                  </a:lnTo>
                  <a:lnTo>
                    <a:pt x="68" y="336"/>
                  </a:lnTo>
                  <a:lnTo>
                    <a:pt x="86" y="326"/>
                  </a:lnTo>
                  <a:lnTo>
                    <a:pt x="104" y="313"/>
                  </a:lnTo>
                  <a:lnTo>
                    <a:pt x="104" y="1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06" name="Freeform 1237"/>
            <p:cNvSpPr>
              <a:spLocks/>
            </p:cNvSpPr>
            <p:nvPr/>
          </p:nvSpPr>
          <p:spPr bwMode="auto">
            <a:xfrm>
              <a:off x="3930" y="3291"/>
              <a:ext cx="8" cy="23"/>
            </a:xfrm>
            <a:custGeom>
              <a:avLst/>
              <a:gdLst>
                <a:gd name="T0" fmla="*/ 0 w 72"/>
                <a:gd name="T1" fmla="*/ 0 h 204"/>
                <a:gd name="T2" fmla="*/ 0 w 72"/>
                <a:gd name="T3" fmla="*/ 0 h 204"/>
                <a:gd name="T4" fmla="*/ 0 w 72"/>
                <a:gd name="T5" fmla="*/ 0 h 204"/>
                <a:gd name="T6" fmla="*/ 0 w 72"/>
                <a:gd name="T7" fmla="*/ 0 h 204"/>
                <a:gd name="T8" fmla="*/ 0 w 72"/>
                <a:gd name="T9" fmla="*/ 0 h 204"/>
                <a:gd name="T10" fmla="*/ 0 w 72"/>
                <a:gd name="T11" fmla="*/ 0 h 204"/>
                <a:gd name="T12" fmla="*/ 0 w 72"/>
                <a:gd name="T13" fmla="*/ 0 h 204"/>
                <a:gd name="T14" fmla="*/ 0 w 72"/>
                <a:gd name="T15" fmla="*/ 0 h 204"/>
                <a:gd name="T16" fmla="*/ 0 w 72"/>
                <a:gd name="T17" fmla="*/ 0 h 204"/>
                <a:gd name="T18" fmla="*/ 0 w 72"/>
                <a:gd name="T19" fmla="*/ 0 h 204"/>
                <a:gd name="T20" fmla="*/ 0 w 72"/>
                <a:gd name="T21" fmla="*/ 0 h 204"/>
                <a:gd name="T22" fmla="*/ 0 w 72"/>
                <a:gd name="T23" fmla="*/ 0 h 204"/>
                <a:gd name="T24" fmla="*/ 0 w 72"/>
                <a:gd name="T25" fmla="*/ 0 h 204"/>
                <a:gd name="T26" fmla="*/ 0 w 72"/>
                <a:gd name="T27" fmla="*/ 0 h 204"/>
                <a:gd name="T28" fmla="*/ 0 w 72"/>
                <a:gd name="T29" fmla="*/ 0 h 204"/>
                <a:gd name="T30" fmla="*/ 0 w 72"/>
                <a:gd name="T31" fmla="*/ 0 h 204"/>
                <a:gd name="T32" fmla="*/ 0 w 72"/>
                <a:gd name="T33" fmla="*/ 0 h 204"/>
                <a:gd name="T34" fmla="*/ 0 w 72"/>
                <a:gd name="T35" fmla="*/ 0 h 204"/>
                <a:gd name="T36" fmla="*/ 0 w 72"/>
                <a:gd name="T37" fmla="*/ 0 h 20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04"/>
                <a:gd name="T59" fmla="*/ 72 w 72"/>
                <a:gd name="T60" fmla="*/ 204 h 20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04">
                  <a:moveTo>
                    <a:pt x="72" y="6"/>
                  </a:moveTo>
                  <a:lnTo>
                    <a:pt x="69" y="5"/>
                  </a:lnTo>
                  <a:lnTo>
                    <a:pt x="65" y="4"/>
                  </a:lnTo>
                  <a:lnTo>
                    <a:pt x="58" y="2"/>
                  </a:lnTo>
                  <a:lnTo>
                    <a:pt x="49" y="0"/>
                  </a:lnTo>
                  <a:lnTo>
                    <a:pt x="39" y="0"/>
                  </a:lnTo>
                  <a:lnTo>
                    <a:pt x="27" y="1"/>
                  </a:lnTo>
                  <a:lnTo>
                    <a:pt x="13" y="6"/>
                  </a:lnTo>
                  <a:lnTo>
                    <a:pt x="0" y="13"/>
                  </a:lnTo>
                  <a:lnTo>
                    <a:pt x="0" y="204"/>
                  </a:lnTo>
                  <a:lnTo>
                    <a:pt x="2" y="204"/>
                  </a:lnTo>
                  <a:lnTo>
                    <a:pt x="6" y="203"/>
                  </a:lnTo>
                  <a:lnTo>
                    <a:pt x="15" y="202"/>
                  </a:lnTo>
                  <a:lnTo>
                    <a:pt x="24" y="200"/>
                  </a:lnTo>
                  <a:lnTo>
                    <a:pt x="35" y="197"/>
                  </a:lnTo>
                  <a:lnTo>
                    <a:pt x="47" y="192"/>
                  </a:lnTo>
                  <a:lnTo>
                    <a:pt x="59" y="185"/>
                  </a:lnTo>
                  <a:lnTo>
                    <a:pt x="72" y="177"/>
                  </a:lnTo>
                  <a:lnTo>
                    <a:pt x="72" y="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07" name="Freeform 1238"/>
            <p:cNvSpPr>
              <a:spLocks/>
            </p:cNvSpPr>
            <p:nvPr/>
          </p:nvSpPr>
          <p:spPr bwMode="auto">
            <a:xfrm>
              <a:off x="4025" y="3357"/>
              <a:ext cx="12" cy="11"/>
            </a:xfrm>
            <a:custGeom>
              <a:avLst/>
              <a:gdLst>
                <a:gd name="T0" fmla="*/ 0 w 104"/>
                <a:gd name="T1" fmla="*/ 0 h 104"/>
                <a:gd name="T2" fmla="*/ 0 w 104"/>
                <a:gd name="T3" fmla="*/ 0 h 104"/>
                <a:gd name="T4" fmla="*/ 0 w 104"/>
                <a:gd name="T5" fmla="*/ 0 h 104"/>
                <a:gd name="T6" fmla="*/ 0 w 104"/>
                <a:gd name="T7" fmla="*/ 0 h 104"/>
                <a:gd name="T8" fmla="*/ 0 w 104"/>
                <a:gd name="T9" fmla="*/ 0 h 104"/>
                <a:gd name="T10" fmla="*/ 0 w 104"/>
                <a:gd name="T11" fmla="*/ 0 h 104"/>
                <a:gd name="T12" fmla="*/ 0 w 104"/>
                <a:gd name="T13" fmla="*/ 0 h 104"/>
                <a:gd name="T14" fmla="*/ 0 w 104"/>
                <a:gd name="T15" fmla="*/ 0 h 104"/>
                <a:gd name="T16" fmla="*/ 0 w 104"/>
                <a:gd name="T17" fmla="*/ 0 h 104"/>
                <a:gd name="T18" fmla="*/ 0 w 104"/>
                <a:gd name="T19" fmla="*/ 0 h 104"/>
                <a:gd name="T20" fmla="*/ 0 w 104"/>
                <a:gd name="T21" fmla="*/ 0 h 104"/>
                <a:gd name="T22" fmla="*/ 0 w 104"/>
                <a:gd name="T23" fmla="*/ 0 h 104"/>
                <a:gd name="T24" fmla="*/ 0 w 104"/>
                <a:gd name="T25" fmla="*/ 0 h 104"/>
                <a:gd name="T26" fmla="*/ 0 w 104"/>
                <a:gd name="T27" fmla="*/ 0 h 104"/>
                <a:gd name="T28" fmla="*/ 0 w 104"/>
                <a:gd name="T29" fmla="*/ 0 h 104"/>
                <a:gd name="T30" fmla="*/ 0 w 104"/>
                <a:gd name="T31" fmla="*/ 0 h 104"/>
                <a:gd name="T32" fmla="*/ 0 w 104"/>
                <a:gd name="T33" fmla="*/ 0 h 104"/>
                <a:gd name="T34" fmla="*/ 0 w 104"/>
                <a:gd name="T35" fmla="*/ 0 h 104"/>
                <a:gd name="T36" fmla="*/ 0 w 104"/>
                <a:gd name="T37" fmla="*/ 0 h 104"/>
                <a:gd name="T38" fmla="*/ 0 w 104"/>
                <a:gd name="T39" fmla="*/ 0 h 104"/>
                <a:gd name="T40" fmla="*/ 0 w 104"/>
                <a:gd name="T41" fmla="*/ 0 h 104"/>
                <a:gd name="T42" fmla="*/ 0 w 104"/>
                <a:gd name="T43" fmla="*/ 0 h 104"/>
                <a:gd name="T44" fmla="*/ 0 w 104"/>
                <a:gd name="T45" fmla="*/ 0 h 104"/>
                <a:gd name="T46" fmla="*/ 0 w 104"/>
                <a:gd name="T47" fmla="*/ 0 h 104"/>
                <a:gd name="T48" fmla="*/ 0 w 104"/>
                <a:gd name="T49" fmla="*/ 0 h 104"/>
                <a:gd name="T50" fmla="*/ 0 w 104"/>
                <a:gd name="T51" fmla="*/ 0 h 104"/>
                <a:gd name="T52" fmla="*/ 0 w 104"/>
                <a:gd name="T53" fmla="*/ 0 h 104"/>
                <a:gd name="T54" fmla="*/ 0 w 104"/>
                <a:gd name="T55" fmla="*/ 0 h 104"/>
                <a:gd name="T56" fmla="*/ 0 w 104"/>
                <a:gd name="T57" fmla="*/ 0 h 104"/>
                <a:gd name="T58" fmla="*/ 0 w 104"/>
                <a:gd name="T59" fmla="*/ 0 h 104"/>
                <a:gd name="T60" fmla="*/ 0 w 104"/>
                <a:gd name="T61" fmla="*/ 0 h 104"/>
                <a:gd name="T62" fmla="*/ 0 w 104"/>
                <a:gd name="T63" fmla="*/ 0 h 104"/>
                <a:gd name="T64" fmla="*/ 0 w 104"/>
                <a:gd name="T65" fmla="*/ 0 h 1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4"/>
                <a:gd name="T100" fmla="*/ 0 h 104"/>
                <a:gd name="T101" fmla="*/ 104 w 104"/>
                <a:gd name="T102" fmla="*/ 104 h 1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4" h="104">
                  <a:moveTo>
                    <a:pt x="52" y="104"/>
                  </a:moveTo>
                  <a:lnTo>
                    <a:pt x="62" y="103"/>
                  </a:lnTo>
                  <a:lnTo>
                    <a:pt x="73" y="100"/>
                  </a:lnTo>
                  <a:lnTo>
                    <a:pt x="81" y="95"/>
                  </a:lnTo>
                  <a:lnTo>
                    <a:pt x="89" y="89"/>
                  </a:lnTo>
                  <a:lnTo>
                    <a:pt x="95" y="81"/>
                  </a:lnTo>
                  <a:lnTo>
                    <a:pt x="100" y="72"/>
                  </a:lnTo>
                  <a:lnTo>
                    <a:pt x="103" y="62"/>
                  </a:lnTo>
                  <a:lnTo>
                    <a:pt x="104" y="52"/>
                  </a:lnTo>
                  <a:lnTo>
                    <a:pt x="103" y="41"/>
                  </a:lnTo>
                  <a:lnTo>
                    <a:pt x="100" y="31"/>
                  </a:lnTo>
                  <a:lnTo>
                    <a:pt x="95" y="22"/>
                  </a:lnTo>
                  <a:lnTo>
                    <a:pt x="89" y="15"/>
                  </a:lnTo>
                  <a:lnTo>
                    <a:pt x="81" y="8"/>
                  </a:lnTo>
                  <a:lnTo>
                    <a:pt x="73" y="4"/>
                  </a:lnTo>
                  <a:lnTo>
                    <a:pt x="62" y="1"/>
                  </a:lnTo>
                  <a:lnTo>
                    <a:pt x="52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6" y="15"/>
                  </a:lnTo>
                  <a:lnTo>
                    <a:pt x="9" y="22"/>
                  </a:lnTo>
                  <a:lnTo>
                    <a:pt x="4" y="31"/>
                  </a:lnTo>
                  <a:lnTo>
                    <a:pt x="1" y="41"/>
                  </a:lnTo>
                  <a:lnTo>
                    <a:pt x="0" y="52"/>
                  </a:lnTo>
                  <a:lnTo>
                    <a:pt x="1" y="62"/>
                  </a:lnTo>
                  <a:lnTo>
                    <a:pt x="4" y="72"/>
                  </a:lnTo>
                  <a:lnTo>
                    <a:pt x="9" y="81"/>
                  </a:lnTo>
                  <a:lnTo>
                    <a:pt x="16" y="89"/>
                  </a:lnTo>
                  <a:lnTo>
                    <a:pt x="24" y="95"/>
                  </a:lnTo>
                  <a:lnTo>
                    <a:pt x="32" y="100"/>
                  </a:lnTo>
                  <a:lnTo>
                    <a:pt x="42" y="103"/>
                  </a:lnTo>
                  <a:lnTo>
                    <a:pt x="52" y="10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08" name="Freeform 1239"/>
            <p:cNvSpPr>
              <a:spLocks/>
            </p:cNvSpPr>
            <p:nvPr/>
          </p:nvSpPr>
          <p:spPr bwMode="auto">
            <a:xfrm>
              <a:off x="3990" y="3357"/>
              <a:ext cx="6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5" y="52"/>
                  </a:moveTo>
                  <a:lnTo>
                    <a:pt x="35" y="50"/>
                  </a:lnTo>
                  <a:lnTo>
                    <a:pt x="44" y="44"/>
                  </a:lnTo>
                  <a:lnTo>
                    <a:pt x="50" y="36"/>
                  </a:lnTo>
                  <a:lnTo>
                    <a:pt x="52" y="25"/>
                  </a:lnTo>
                  <a:lnTo>
                    <a:pt x="50" y="15"/>
                  </a:lnTo>
                  <a:lnTo>
                    <a:pt x="44" y="7"/>
                  </a:lnTo>
                  <a:lnTo>
                    <a:pt x="35" y="2"/>
                  </a:lnTo>
                  <a:lnTo>
                    <a:pt x="25" y="0"/>
                  </a:lnTo>
                  <a:lnTo>
                    <a:pt x="15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6"/>
                  </a:lnTo>
                  <a:lnTo>
                    <a:pt x="7" y="44"/>
                  </a:lnTo>
                  <a:lnTo>
                    <a:pt x="15" y="50"/>
                  </a:lnTo>
                  <a:lnTo>
                    <a:pt x="25" y="5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09" name="Freeform 1240"/>
            <p:cNvSpPr>
              <a:spLocks/>
            </p:cNvSpPr>
            <p:nvPr/>
          </p:nvSpPr>
          <p:spPr bwMode="auto">
            <a:xfrm>
              <a:off x="4000" y="3357"/>
              <a:ext cx="5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7" y="52"/>
                  </a:moveTo>
                  <a:lnTo>
                    <a:pt x="37" y="50"/>
                  </a:lnTo>
                  <a:lnTo>
                    <a:pt x="45" y="45"/>
                  </a:lnTo>
                  <a:lnTo>
                    <a:pt x="50" y="37"/>
                  </a:lnTo>
                  <a:lnTo>
                    <a:pt x="52" y="26"/>
                  </a:lnTo>
                  <a:lnTo>
                    <a:pt x="50" y="16"/>
                  </a:lnTo>
                  <a:lnTo>
                    <a:pt x="45" y="8"/>
                  </a:lnTo>
                  <a:lnTo>
                    <a:pt x="37" y="2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8" y="45"/>
                  </a:lnTo>
                  <a:lnTo>
                    <a:pt x="17" y="50"/>
                  </a:lnTo>
                  <a:lnTo>
                    <a:pt x="27" y="5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10" name="Freeform 1241"/>
            <p:cNvSpPr>
              <a:spLocks/>
            </p:cNvSpPr>
            <p:nvPr/>
          </p:nvSpPr>
          <p:spPr bwMode="auto">
            <a:xfrm>
              <a:off x="3961" y="3278"/>
              <a:ext cx="16" cy="79"/>
            </a:xfrm>
            <a:custGeom>
              <a:avLst/>
              <a:gdLst>
                <a:gd name="T0" fmla="*/ 0 w 148"/>
                <a:gd name="T1" fmla="*/ 0 h 712"/>
                <a:gd name="T2" fmla="*/ 0 w 148"/>
                <a:gd name="T3" fmla="*/ 0 h 712"/>
                <a:gd name="T4" fmla="*/ 0 w 148"/>
                <a:gd name="T5" fmla="*/ 0 h 712"/>
                <a:gd name="T6" fmla="*/ 0 w 148"/>
                <a:gd name="T7" fmla="*/ 0 h 712"/>
                <a:gd name="T8" fmla="*/ 0 w 148"/>
                <a:gd name="T9" fmla="*/ 0 h 712"/>
                <a:gd name="T10" fmla="*/ 0 w 148"/>
                <a:gd name="T11" fmla="*/ 0 h 712"/>
                <a:gd name="T12" fmla="*/ 0 w 148"/>
                <a:gd name="T13" fmla="*/ 0 h 712"/>
                <a:gd name="T14" fmla="*/ 0 w 148"/>
                <a:gd name="T15" fmla="*/ 0 h 712"/>
                <a:gd name="T16" fmla="*/ 0 w 148"/>
                <a:gd name="T17" fmla="*/ 0 h 712"/>
                <a:gd name="T18" fmla="*/ 0 w 148"/>
                <a:gd name="T19" fmla="*/ 0 h 712"/>
                <a:gd name="T20" fmla="*/ 0 w 148"/>
                <a:gd name="T21" fmla="*/ 0 h 712"/>
                <a:gd name="T22" fmla="*/ 0 w 148"/>
                <a:gd name="T23" fmla="*/ 0 h 712"/>
                <a:gd name="T24" fmla="*/ 0 w 148"/>
                <a:gd name="T25" fmla="*/ 0 h 712"/>
                <a:gd name="T26" fmla="*/ 0 w 148"/>
                <a:gd name="T27" fmla="*/ 0 h 712"/>
                <a:gd name="T28" fmla="*/ 0 w 148"/>
                <a:gd name="T29" fmla="*/ 0 h 712"/>
                <a:gd name="T30" fmla="*/ 0 w 148"/>
                <a:gd name="T31" fmla="*/ 0 h 712"/>
                <a:gd name="T32" fmla="*/ 0 w 148"/>
                <a:gd name="T33" fmla="*/ 0 h 712"/>
                <a:gd name="T34" fmla="*/ 0 w 148"/>
                <a:gd name="T35" fmla="*/ 0 h 712"/>
                <a:gd name="T36" fmla="*/ 0 w 148"/>
                <a:gd name="T37" fmla="*/ 0 h 712"/>
                <a:gd name="T38" fmla="*/ 0 w 148"/>
                <a:gd name="T39" fmla="*/ 0 h 712"/>
                <a:gd name="T40" fmla="*/ 0 w 148"/>
                <a:gd name="T41" fmla="*/ 0 h 712"/>
                <a:gd name="T42" fmla="*/ 0 w 148"/>
                <a:gd name="T43" fmla="*/ 0 h 712"/>
                <a:gd name="T44" fmla="*/ 0 w 148"/>
                <a:gd name="T45" fmla="*/ 0 h 712"/>
                <a:gd name="T46" fmla="*/ 0 w 148"/>
                <a:gd name="T47" fmla="*/ 0 h 712"/>
                <a:gd name="T48" fmla="*/ 0 w 148"/>
                <a:gd name="T49" fmla="*/ 0 h 712"/>
                <a:gd name="T50" fmla="*/ 0 w 148"/>
                <a:gd name="T51" fmla="*/ 0 h 71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8"/>
                <a:gd name="T79" fmla="*/ 0 h 712"/>
                <a:gd name="T80" fmla="*/ 148 w 148"/>
                <a:gd name="T81" fmla="*/ 712 h 71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8" h="712">
                  <a:moveTo>
                    <a:pt x="46" y="14"/>
                  </a:moveTo>
                  <a:lnTo>
                    <a:pt x="42" y="29"/>
                  </a:lnTo>
                  <a:lnTo>
                    <a:pt x="32" y="68"/>
                  </a:lnTo>
                  <a:lnTo>
                    <a:pt x="18" y="132"/>
                  </a:lnTo>
                  <a:lnTo>
                    <a:pt x="7" y="217"/>
                  </a:lnTo>
                  <a:lnTo>
                    <a:pt x="0" y="319"/>
                  </a:lnTo>
                  <a:lnTo>
                    <a:pt x="1" y="438"/>
                  </a:lnTo>
                  <a:lnTo>
                    <a:pt x="13" y="570"/>
                  </a:lnTo>
                  <a:lnTo>
                    <a:pt x="41" y="712"/>
                  </a:lnTo>
                  <a:lnTo>
                    <a:pt x="143" y="707"/>
                  </a:lnTo>
                  <a:lnTo>
                    <a:pt x="139" y="685"/>
                  </a:lnTo>
                  <a:lnTo>
                    <a:pt x="128" y="628"/>
                  </a:lnTo>
                  <a:lnTo>
                    <a:pt x="116" y="543"/>
                  </a:lnTo>
                  <a:lnTo>
                    <a:pt x="105" y="439"/>
                  </a:lnTo>
                  <a:lnTo>
                    <a:pt x="99" y="324"/>
                  </a:lnTo>
                  <a:lnTo>
                    <a:pt x="102" y="209"/>
                  </a:lnTo>
                  <a:lnTo>
                    <a:pt x="117" y="100"/>
                  </a:lnTo>
                  <a:lnTo>
                    <a:pt x="148" y="8"/>
                  </a:lnTo>
                  <a:lnTo>
                    <a:pt x="148" y="7"/>
                  </a:lnTo>
                  <a:lnTo>
                    <a:pt x="148" y="5"/>
                  </a:lnTo>
                  <a:lnTo>
                    <a:pt x="146" y="3"/>
                  </a:lnTo>
                  <a:lnTo>
                    <a:pt x="140" y="0"/>
                  </a:lnTo>
                  <a:lnTo>
                    <a:pt x="127" y="0"/>
                  </a:lnTo>
                  <a:lnTo>
                    <a:pt x="109" y="1"/>
                  </a:lnTo>
                  <a:lnTo>
                    <a:pt x="83" y="6"/>
                  </a:lnTo>
                  <a:lnTo>
                    <a:pt x="46" y="1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11" name="Freeform 1242"/>
            <p:cNvSpPr>
              <a:spLocks/>
            </p:cNvSpPr>
            <p:nvPr/>
          </p:nvSpPr>
          <p:spPr bwMode="auto">
            <a:xfrm>
              <a:off x="4045" y="3268"/>
              <a:ext cx="23" cy="88"/>
            </a:xfrm>
            <a:custGeom>
              <a:avLst/>
              <a:gdLst>
                <a:gd name="T0" fmla="*/ 0 w 201"/>
                <a:gd name="T1" fmla="*/ 0 h 795"/>
                <a:gd name="T2" fmla="*/ 0 w 201"/>
                <a:gd name="T3" fmla="*/ 0 h 795"/>
                <a:gd name="T4" fmla="*/ 0 w 201"/>
                <a:gd name="T5" fmla="*/ 0 h 795"/>
                <a:gd name="T6" fmla="*/ 0 w 201"/>
                <a:gd name="T7" fmla="*/ 0 h 795"/>
                <a:gd name="T8" fmla="*/ 0 w 201"/>
                <a:gd name="T9" fmla="*/ 0 h 795"/>
                <a:gd name="T10" fmla="*/ 0 w 201"/>
                <a:gd name="T11" fmla="*/ 0 h 795"/>
                <a:gd name="T12" fmla="*/ 0 w 201"/>
                <a:gd name="T13" fmla="*/ 0 h 795"/>
                <a:gd name="T14" fmla="*/ 0 w 201"/>
                <a:gd name="T15" fmla="*/ 0 h 795"/>
                <a:gd name="T16" fmla="*/ 0 w 201"/>
                <a:gd name="T17" fmla="*/ 0 h 795"/>
                <a:gd name="T18" fmla="*/ 0 w 201"/>
                <a:gd name="T19" fmla="*/ 0 h 795"/>
                <a:gd name="T20" fmla="*/ 0 w 201"/>
                <a:gd name="T21" fmla="*/ 0 h 795"/>
                <a:gd name="T22" fmla="*/ 0 w 201"/>
                <a:gd name="T23" fmla="*/ 0 h 795"/>
                <a:gd name="T24" fmla="*/ 0 w 201"/>
                <a:gd name="T25" fmla="*/ 0 h 795"/>
                <a:gd name="T26" fmla="*/ 0 w 201"/>
                <a:gd name="T27" fmla="*/ 0 h 795"/>
                <a:gd name="T28" fmla="*/ 0 w 201"/>
                <a:gd name="T29" fmla="*/ 0 h 795"/>
                <a:gd name="T30" fmla="*/ 0 w 201"/>
                <a:gd name="T31" fmla="*/ 0 h 795"/>
                <a:gd name="T32" fmla="*/ 0 w 201"/>
                <a:gd name="T33" fmla="*/ 0 h 795"/>
                <a:gd name="T34" fmla="*/ 0 w 201"/>
                <a:gd name="T35" fmla="*/ 0 h 795"/>
                <a:gd name="T36" fmla="*/ 0 w 201"/>
                <a:gd name="T37" fmla="*/ 0 h 79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01"/>
                <a:gd name="T58" fmla="*/ 0 h 795"/>
                <a:gd name="T59" fmla="*/ 201 w 201"/>
                <a:gd name="T60" fmla="*/ 795 h 79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01" h="795">
                  <a:moveTo>
                    <a:pt x="201" y="5"/>
                  </a:moveTo>
                  <a:lnTo>
                    <a:pt x="196" y="10"/>
                  </a:lnTo>
                  <a:lnTo>
                    <a:pt x="183" y="31"/>
                  </a:lnTo>
                  <a:lnTo>
                    <a:pt x="165" y="73"/>
                  </a:lnTo>
                  <a:lnTo>
                    <a:pt x="148" y="140"/>
                  </a:lnTo>
                  <a:lnTo>
                    <a:pt x="134" y="240"/>
                  </a:lnTo>
                  <a:lnTo>
                    <a:pt x="127" y="379"/>
                  </a:lnTo>
                  <a:lnTo>
                    <a:pt x="131" y="561"/>
                  </a:lnTo>
                  <a:lnTo>
                    <a:pt x="150" y="795"/>
                  </a:lnTo>
                  <a:lnTo>
                    <a:pt x="37" y="795"/>
                  </a:lnTo>
                  <a:lnTo>
                    <a:pt x="33" y="771"/>
                  </a:lnTo>
                  <a:lnTo>
                    <a:pt x="24" y="707"/>
                  </a:lnTo>
                  <a:lnTo>
                    <a:pt x="13" y="611"/>
                  </a:lnTo>
                  <a:lnTo>
                    <a:pt x="3" y="493"/>
                  </a:lnTo>
                  <a:lnTo>
                    <a:pt x="0" y="363"/>
                  </a:lnTo>
                  <a:lnTo>
                    <a:pt x="7" y="231"/>
                  </a:lnTo>
                  <a:lnTo>
                    <a:pt x="28" y="107"/>
                  </a:lnTo>
                  <a:lnTo>
                    <a:pt x="66" y="0"/>
                  </a:lnTo>
                  <a:lnTo>
                    <a:pt x="201" y="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12" name="Freeform 1243"/>
            <p:cNvSpPr>
              <a:spLocks/>
            </p:cNvSpPr>
            <p:nvPr/>
          </p:nvSpPr>
          <p:spPr bwMode="auto">
            <a:xfrm>
              <a:off x="3961" y="3282"/>
              <a:ext cx="15" cy="69"/>
            </a:xfrm>
            <a:custGeom>
              <a:avLst/>
              <a:gdLst>
                <a:gd name="T0" fmla="*/ 0 w 129"/>
                <a:gd name="T1" fmla="*/ 0 h 622"/>
                <a:gd name="T2" fmla="*/ 0 w 129"/>
                <a:gd name="T3" fmla="*/ 0 h 622"/>
                <a:gd name="T4" fmla="*/ 0 w 129"/>
                <a:gd name="T5" fmla="*/ 0 h 622"/>
                <a:gd name="T6" fmla="*/ 0 w 129"/>
                <a:gd name="T7" fmla="*/ 0 h 622"/>
                <a:gd name="T8" fmla="*/ 0 w 129"/>
                <a:gd name="T9" fmla="*/ 0 h 622"/>
                <a:gd name="T10" fmla="*/ 0 w 129"/>
                <a:gd name="T11" fmla="*/ 0 h 622"/>
                <a:gd name="T12" fmla="*/ 0 w 129"/>
                <a:gd name="T13" fmla="*/ 0 h 622"/>
                <a:gd name="T14" fmla="*/ 0 w 129"/>
                <a:gd name="T15" fmla="*/ 0 h 622"/>
                <a:gd name="T16" fmla="*/ 0 w 129"/>
                <a:gd name="T17" fmla="*/ 0 h 622"/>
                <a:gd name="T18" fmla="*/ 0 w 129"/>
                <a:gd name="T19" fmla="*/ 0 h 622"/>
                <a:gd name="T20" fmla="*/ 0 w 129"/>
                <a:gd name="T21" fmla="*/ 0 h 622"/>
                <a:gd name="T22" fmla="*/ 0 w 129"/>
                <a:gd name="T23" fmla="*/ 0 h 622"/>
                <a:gd name="T24" fmla="*/ 0 w 129"/>
                <a:gd name="T25" fmla="*/ 0 h 622"/>
                <a:gd name="T26" fmla="*/ 0 w 129"/>
                <a:gd name="T27" fmla="*/ 0 h 622"/>
                <a:gd name="T28" fmla="*/ 0 w 129"/>
                <a:gd name="T29" fmla="*/ 0 h 622"/>
                <a:gd name="T30" fmla="*/ 0 w 129"/>
                <a:gd name="T31" fmla="*/ 0 h 622"/>
                <a:gd name="T32" fmla="*/ 0 w 129"/>
                <a:gd name="T33" fmla="*/ 0 h 622"/>
                <a:gd name="T34" fmla="*/ 0 w 129"/>
                <a:gd name="T35" fmla="*/ 0 h 622"/>
                <a:gd name="T36" fmla="*/ 0 w 129"/>
                <a:gd name="T37" fmla="*/ 0 h 622"/>
                <a:gd name="T38" fmla="*/ 0 w 129"/>
                <a:gd name="T39" fmla="*/ 0 h 622"/>
                <a:gd name="T40" fmla="*/ 0 w 129"/>
                <a:gd name="T41" fmla="*/ 0 h 622"/>
                <a:gd name="T42" fmla="*/ 0 w 129"/>
                <a:gd name="T43" fmla="*/ 0 h 622"/>
                <a:gd name="T44" fmla="*/ 0 w 129"/>
                <a:gd name="T45" fmla="*/ 0 h 622"/>
                <a:gd name="T46" fmla="*/ 0 w 129"/>
                <a:gd name="T47" fmla="*/ 0 h 622"/>
                <a:gd name="T48" fmla="*/ 0 w 129"/>
                <a:gd name="T49" fmla="*/ 0 h 622"/>
                <a:gd name="T50" fmla="*/ 0 w 129"/>
                <a:gd name="T51" fmla="*/ 0 h 6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9"/>
                <a:gd name="T79" fmla="*/ 0 h 622"/>
                <a:gd name="T80" fmla="*/ 129 w 129"/>
                <a:gd name="T81" fmla="*/ 622 h 62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9" h="622">
                  <a:moveTo>
                    <a:pt x="41" y="12"/>
                  </a:moveTo>
                  <a:lnTo>
                    <a:pt x="37" y="24"/>
                  </a:lnTo>
                  <a:lnTo>
                    <a:pt x="29" y="59"/>
                  </a:lnTo>
                  <a:lnTo>
                    <a:pt x="18" y="115"/>
                  </a:lnTo>
                  <a:lnTo>
                    <a:pt x="6" y="189"/>
                  </a:lnTo>
                  <a:lnTo>
                    <a:pt x="0" y="279"/>
                  </a:lnTo>
                  <a:lnTo>
                    <a:pt x="1" y="382"/>
                  </a:lnTo>
                  <a:lnTo>
                    <a:pt x="11" y="497"/>
                  </a:lnTo>
                  <a:lnTo>
                    <a:pt x="36" y="622"/>
                  </a:lnTo>
                  <a:lnTo>
                    <a:pt x="124" y="617"/>
                  </a:lnTo>
                  <a:lnTo>
                    <a:pt x="120" y="598"/>
                  </a:lnTo>
                  <a:lnTo>
                    <a:pt x="112" y="548"/>
                  </a:lnTo>
                  <a:lnTo>
                    <a:pt x="101" y="473"/>
                  </a:lnTo>
                  <a:lnTo>
                    <a:pt x="92" y="382"/>
                  </a:lnTo>
                  <a:lnTo>
                    <a:pt x="87" y="282"/>
                  </a:lnTo>
                  <a:lnTo>
                    <a:pt x="89" y="182"/>
                  </a:lnTo>
                  <a:lnTo>
                    <a:pt x="102" y="87"/>
                  </a:lnTo>
                  <a:lnTo>
                    <a:pt x="129" y="7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27" y="2"/>
                  </a:lnTo>
                  <a:lnTo>
                    <a:pt x="122" y="0"/>
                  </a:lnTo>
                  <a:lnTo>
                    <a:pt x="112" y="0"/>
                  </a:lnTo>
                  <a:lnTo>
                    <a:pt x="96" y="1"/>
                  </a:lnTo>
                  <a:lnTo>
                    <a:pt x="72" y="5"/>
                  </a:lnTo>
                  <a:lnTo>
                    <a:pt x="41" y="1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13" name="Freeform 1244"/>
            <p:cNvSpPr>
              <a:spLocks/>
            </p:cNvSpPr>
            <p:nvPr/>
          </p:nvSpPr>
          <p:spPr bwMode="auto">
            <a:xfrm>
              <a:off x="3962" y="3287"/>
              <a:ext cx="12" cy="59"/>
            </a:xfrm>
            <a:custGeom>
              <a:avLst/>
              <a:gdLst>
                <a:gd name="T0" fmla="*/ 0 w 110"/>
                <a:gd name="T1" fmla="*/ 0 h 531"/>
                <a:gd name="T2" fmla="*/ 0 w 110"/>
                <a:gd name="T3" fmla="*/ 0 h 531"/>
                <a:gd name="T4" fmla="*/ 0 w 110"/>
                <a:gd name="T5" fmla="*/ 0 h 531"/>
                <a:gd name="T6" fmla="*/ 0 w 110"/>
                <a:gd name="T7" fmla="*/ 0 h 531"/>
                <a:gd name="T8" fmla="*/ 0 w 110"/>
                <a:gd name="T9" fmla="*/ 0 h 531"/>
                <a:gd name="T10" fmla="*/ 0 w 110"/>
                <a:gd name="T11" fmla="*/ 0 h 531"/>
                <a:gd name="T12" fmla="*/ 0 w 110"/>
                <a:gd name="T13" fmla="*/ 0 h 531"/>
                <a:gd name="T14" fmla="*/ 0 w 110"/>
                <a:gd name="T15" fmla="*/ 0 h 531"/>
                <a:gd name="T16" fmla="*/ 0 w 110"/>
                <a:gd name="T17" fmla="*/ 0 h 531"/>
                <a:gd name="T18" fmla="*/ 0 w 110"/>
                <a:gd name="T19" fmla="*/ 0 h 531"/>
                <a:gd name="T20" fmla="*/ 0 w 110"/>
                <a:gd name="T21" fmla="*/ 0 h 531"/>
                <a:gd name="T22" fmla="*/ 0 w 110"/>
                <a:gd name="T23" fmla="*/ 0 h 531"/>
                <a:gd name="T24" fmla="*/ 0 w 110"/>
                <a:gd name="T25" fmla="*/ 0 h 531"/>
                <a:gd name="T26" fmla="*/ 0 w 110"/>
                <a:gd name="T27" fmla="*/ 0 h 531"/>
                <a:gd name="T28" fmla="*/ 0 w 110"/>
                <a:gd name="T29" fmla="*/ 0 h 531"/>
                <a:gd name="T30" fmla="*/ 0 w 110"/>
                <a:gd name="T31" fmla="*/ 0 h 531"/>
                <a:gd name="T32" fmla="*/ 0 w 110"/>
                <a:gd name="T33" fmla="*/ 0 h 531"/>
                <a:gd name="T34" fmla="*/ 0 w 110"/>
                <a:gd name="T35" fmla="*/ 0 h 531"/>
                <a:gd name="T36" fmla="*/ 0 w 110"/>
                <a:gd name="T37" fmla="*/ 0 h 531"/>
                <a:gd name="T38" fmla="*/ 0 w 110"/>
                <a:gd name="T39" fmla="*/ 0 h 531"/>
                <a:gd name="T40" fmla="*/ 0 w 110"/>
                <a:gd name="T41" fmla="*/ 0 h 531"/>
                <a:gd name="T42" fmla="*/ 0 w 110"/>
                <a:gd name="T43" fmla="*/ 0 h 531"/>
                <a:gd name="T44" fmla="*/ 0 w 110"/>
                <a:gd name="T45" fmla="*/ 0 h 531"/>
                <a:gd name="T46" fmla="*/ 0 w 110"/>
                <a:gd name="T47" fmla="*/ 0 h 531"/>
                <a:gd name="T48" fmla="*/ 0 w 110"/>
                <a:gd name="T49" fmla="*/ 0 h 531"/>
                <a:gd name="T50" fmla="*/ 0 w 110"/>
                <a:gd name="T51" fmla="*/ 0 h 5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0"/>
                <a:gd name="T79" fmla="*/ 0 h 531"/>
                <a:gd name="T80" fmla="*/ 110 w 110"/>
                <a:gd name="T81" fmla="*/ 531 h 53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0" h="531">
                  <a:moveTo>
                    <a:pt x="35" y="10"/>
                  </a:moveTo>
                  <a:lnTo>
                    <a:pt x="32" y="20"/>
                  </a:lnTo>
                  <a:lnTo>
                    <a:pt x="24" y="50"/>
                  </a:lnTo>
                  <a:lnTo>
                    <a:pt x="15" y="98"/>
                  </a:lnTo>
                  <a:lnTo>
                    <a:pt x="5" y="160"/>
                  </a:lnTo>
                  <a:lnTo>
                    <a:pt x="0" y="237"/>
                  </a:lnTo>
                  <a:lnTo>
                    <a:pt x="1" y="326"/>
                  </a:lnTo>
                  <a:lnTo>
                    <a:pt x="10" y="424"/>
                  </a:lnTo>
                  <a:lnTo>
                    <a:pt x="31" y="531"/>
                  </a:lnTo>
                  <a:lnTo>
                    <a:pt x="106" y="525"/>
                  </a:lnTo>
                  <a:lnTo>
                    <a:pt x="103" y="510"/>
                  </a:lnTo>
                  <a:lnTo>
                    <a:pt x="96" y="467"/>
                  </a:lnTo>
                  <a:lnTo>
                    <a:pt x="87" y="404"/>
                  </a:lnTo>
                  <a:lnTo>
                    <a:pt x="79" y="326"/>
                  </a:lnTo>
                  <a:lnTo>
                    <a:pt x="74" y="241"/>
                  </a:lnTo>
                  <a:lnTo>
                    <a:pt x="76" y="155"/>
                  </a:lnTo>
                  <a:lnTo>
                    <a:pt x="87" y="74"/>
                  </a:lnTo>
                  <a:lnTo>
                    <a:pt x="110" y="6"/>
                  </a:lnTo>
                  <a:lnTo>
                    <a:pt x="110" y="5"/>
                  </a:lnTo>
                  <a:lnTo>
                    <a:pt x="110" y="4"/>
                  </a:lnTo>
                  <a:lnTo>
                    <a:pt x="108" y="2"/>
                  </a:lnTo>
                  <a:lnTo>
                    <a:pt x="104" y="0"/>
                  </a:lnTo>
                  <a:lnTo>
                    <a:pt x="95" y="0"/>
                  </a:lnTo>
                  <a:lnTo>
                    <a:pt x="82" y="1"/>
                  </a:lnTo>
                  <a:lnTo>
                    <a:pt x="62" y="4"/>
                  </a:lnTo>
                  <a:lnTo>
                    <a:pt x="35" y="1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14" name="Freeform 1245"/>
            <p:cNvSpPr>
              <a:spLocks/>
            </p:cNvSpPr>
            <p:nvPr/>
          </p:nvSpPr>
          <p:spPr bwMode="auto">
            <a:xfrm>
              <a:off x="3963" y="3292"/>
              <a:ext cx="10" cy="48"/>
            </a:xfrm>
            <a:custGeom>
              <a:avLst/>
              <a:gdLst>
                <a:gd name="T0" fmla="*/ 0 w 92"/>
                <a:gd name="T1" fmla="*/ 0 h 438"/>
                <a:gd name="T2" fmla="*/ 0 w 92"/>
                <a:gd name="T3" fmla="*/ 0 h 438"/>
                <a:gd name="T4" fmla="*/ 0 w 92"/>
                <a:gd name="T5" fmla="*/ 0 h 438"/>
                <a:gd name="T6" fmla="*/ 0 w 92"/>
                <a:gd name="T7" fmla="*/ 0 h 438"/>
                <a:gd name="T8" fmla="*/ 0 w 92"/>
                <a:gd name="T9" fmla="*/ 0 h 438"/>
                <a:gd name="T10" fmla="*/ 0 w 92"/>
                <a:gd name="T11" fmla="*/ 0 h 438"/>
                <a:gd name="T12" fmla="*/ 0 w 92"/>
                <a:gd name="T13" fmla="*/ 0 h 438"/>
                <a:gd name="T14" fmla="*/ 0 w 92"/>
                <a:gd name="T15" fmla="*/ 0 h 438"/>
                <a:gd name="T16" fmla="*/ 0 w 92"/>
                <a:gd name="T17" fmla="*/ 0 h 438"/>
                <a:gd name="T18" fmla="*/ 0 w 92"/>
                <a:gd name="T19" fmla="*/ 0 h 438"/>
                <a:gd name="T20" fmla="*/ 0 w 92"/>
                <a:gd name="T21" fmla="*/ 0 h 438"/>
                <a:gd name="T22" fmla="*/ 0 w 92"/>
                <a:gd name="T23" fmla="*/ 0 h 438"/>
                <a:gd name="T24" fmla="*/ 0 w 92"/>
                <a:gd name="T25" fmla="*/ 0 h 438"/>
                <a:gd name="T26" fmla="*/ 0 w 92"/>
                <a:gd name="T27" fmla="*/ 0 h 438"/>
                <a:gd name="T28" fmla="*/ 0 w 92"/>
                <a:gd name="T29" fmla="*/ 0 h 438"/>
                <a:gd name="T30" fmla="*/ 0 w 92"/>
                <a:gd name="T31" fmla="*/ 0 h 438"/>
                <a:gd name="T32" fmla="*/ 0 w 92"/>
                <a:gd name="T33" fmla="*/ 0 h 438"/>
                <a:gd name="T34" fmla="*/ 0 w 92"/>
                <a:gd name="T35" fmla="*/ 0 h 438"/>
                <a:gd name="T36" fmla="*/ 0 w 92"/>
                <a:gd name="T37" fmla="*/ 0 h 438"/>
                <a:gd name="T38" fmla="*/ 0 w 92"/>
                <a:gd name="T39" fmla="*/ 0 h 438"/>
                <a:gd name="T40" fmla="*/ 0 w 92"/>
                <a:gd name="T41" fmla="*/ 0 h 438"/>
                <a:gd name="T42" fmla="*/ 0 w 92"/>
                <a:gd name="T43" fmla="*/ 0 h 438"/>
                <a:gd name="T44" fmla="*/ 0 w 92"/>
                <a:gd name="T45" fmla="*/ 0 h 438"/>
                <a:gd name="T46" fmla="*/ 0 w 92"/>
                <a:gd name="T47" fmla="*/ 0 h 438"/>
                <a:gd name="T48" fmla="*/ 0 w 92"/>
                <a:gd name="T49" fmla="*/ 0 h 438"/>
                <a:gd name="T50" fmla="*/ 0 w 92"/>
                <a:gd name="T51" fmla="*/ 0 h 4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2"/>
                <a:gd name="T79" fmla="*/ 0 h 438"/>
                <a:gd name="T80" fmla="*/ 92 w 92"/>
                <a:gd name="T81" fmla="*/ 438 h 43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2" h="438">
                  <a:moveTo>
                    <a:pt x="29" y="8"/>
                  </a:moveTo>
                  <a:lnTo>
                    <a:pt x="26" y="16"/>
                  </a:lnTo>
                  <a:lnTo>
                    <a:pt x="20" y="42"/>
                  </a:lnTo>
                  <a:lnTo>
                    <a:pt x="12" y="81"/>
                  </a:lnTo>
                  <a:lnTo>
                    <a:pt x="4" y="133"/>
                  </a:lnTo>
                  <a:lnTo>
                    <a:pt x="0" y="196"/>
                  </a:lnTo>
                  <a:lnTo>
                    <a:pt x="0" y="270"/>
                  </a:lnTo>
                  <a:lnTo>
                    <a:pt x="9" y="351"/>
                  </a:lnTo>
                  <a:lnTo>
                    <a:pt x="25" y="438"/>
                  </a:lnTo>
                  <a:lnTo>
                    <a:pt x="88" y="435"/>
                  </a:lnTo>
                  <a:lnTo>
                    <a:pt x="85" y="422"/>
                  </a:lnTo>
                  <a:lnTo>
                    <a:pt x="79" y="386"/>
                  </a:lnTo>
                  <a:lnTo>
                    <a:pt x="72" y="334"/>
                  </a:lnTo>
                  <a:lnTo>
                    <a:pt x="65" y="270"/>
                  </a:lnTo>
                  <a:lnTo>
                    <a:pt x="61" y="199"/>
                  </a:lnTo>
                  <a:lnTo>
                    <a:pt x="63" y="129"/>
                  </a:lnTo>
                  <a:lnTo>
                    <a:pt x="73" y="61"/>
                  </a:lnTo>
                  <a:lnTo>
                    <a:pt x="92" y="5"/>
                  </a:lnTo>
                  <a:lnTo>
                    <a:pt x="92" y="4"/>
                  </a:lnTo>
                  <a:lnTo>
                    <a:pt x="92" y="3"/>
                  </a:lnTo>
                  <a:lnTo>
                    <a:pt x="90" y="1"/>
                  </a:lnTo>
                  <a:lnTo>
                    <a:pt x="87" y="0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51" y="3"/>
                  </a:lnTo>
                  <a:lnTo>
                    <a:pt x="29" y="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15" name="Freeform 1246"/>
            <p:cNvSpPr>
              <a:spLocks/>
            </p:cNvSpPr>
            <p:nvPr/>
          </p:nvSpPr>
          <p:spPr bwMode="auto">
            <a:xfrm>
              <a:off x="3963" y="3296"/>
              <a:ext cx="8" cy="39"/>
            </a:xfrm>
            <a:custGeom>
              <a:avLst/>
              <a:gdLst>
                <a:gd name="T0" fmla="*/ 0 w 73"/>
                <a:gd name="T1" fmla="*/ 0 h 347"/>
                <a:gd name="T2" fmla="*/ 0 w 73"/>
                <a:gd name="T3" fmla="*/ 0 h 347"/>
                <a:gd name="T4" fmla="*/ 0 w 73"/>
                <a:gd name="T5" fmla="*/ 0 h 347"/>
                <a:gd name="T6" fmla="*/ 0 w 73"/>
                <a:gd name="T7" fmla="*/ 0 h 347"/>
                <a:gd name="T8" fmla="*/ 0 w 73"/>
                <a:gd name="T9" fmla="*/ 0 h 347"/>
                <a:gd name="T10" fmla="*/ 0 w 73"/>
                <a:gd name="T11" fmla="*/ 0 h 347"/>
                <a:gd name="T12" fmla="*/ 0 w 73"/>
                <a:gd name="T13" fmla="*/ 0 h 347"/>
                <a:gd name="T14" fmla="*/ 0 w 73"/>
                <a:gd name="T15" fmla="*/ 0 h 347"/>
                <a:gd name="T16" fmla="*/ 0 w 73"/>
                <a:gd name="T17" fmla="*/ 0 h 347"/>
                <a:gd name="T18" fmla="*/ 0 w 73"/>
                <a:gd name="T19" fmla="*/ 0 h 347"/>
                <a:gd name="T20" fmla="*/ 0 w 73"/>
                <a:gd name="T21" fmla="*/ 0 h 347"/>
                <a:gd name="T22" fmla="*/ 0 w 73"/>
                <a:gd name="T23" fmla="*/ 0 h 347"/>
                <a:gd name="T24" fmla="*/ 0 w 73"/>
                <a:gd name="T25" fmla="*/ 0 h 347"/>
                <a:gd name="T26" fmla="*/ 0 w 73"/>
                <a:gd name="T27" fmla="*/ 0 h 347"/>
                <a:gd name="T28" fmla="*/ 0 w 73"/>
                <a:gd name="T29" fmla="*/ 0 h 347"/>
                <a:gd name="T30" fmla="*/ 0 w 73"/>
                <a:gd name="T31" fmla="*/ 0 h 347"/>
                <a:gd name="T32" fmla="*/ 0 w 73"/>
                <a:gd name="T33" fmla="*/ 0 h 347"/>
                <a:gd name="T34" fmla="*/ 0 w 73"/>
                <a:gd name="T35" fmla="*/ 0 h 347"/>
                <a:gd name="T36" fmla="*/ 0 w 73"/>
                <a:gd name="T37" fmla="*/ 0 h 347"/>
                <a:gd name="T38" fmla="*/ 0 w 73"/>
                <a:gd name="T39" fmla="*/ 0 h 347"/>
                <a:gd name="T40" fmla="*/ 0 w 73"/>
                <a:gd name="T41" fmla="*/ 0 h 347"/>
                <a:gd name="T42" fmla="*/ 0 w 73"/>
                <a:gd name="T43" fmla="*/ 0 h 347"/>
                <a:gd name="T44" fmla="*/ 0 w 73"/>
                <a:gd name="T45" fmla="*/ 0 h 347"/>
                <a:gd name="T46" fmla="*/ 0 w 73"/>
                <a:gd name="T47" fmla="*/ 0 h 347"/>
                <a:gd name="T48" fmla="*/ 0 w 73"/>
                <a:gd name="T49" fmla="*/ 0 h 347"/>
                <a:gd name="T50" fmla="*/ 0 w 73"/>
                <a:gd name="T51" fmla="*/ 0 h 34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3"/>
                <a:gd name="T79" fmla="*/ 0 h 347"/>
                <a:gd name="T80" fmla="*/ 73 w 73"/>
                <a:gd name="T81" fmla="*/ 347 h 34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3" h="347">
                  <a:moveTo>
                    <a:pt x="23" y="7"/>
                  </a:moveTo>
                  <a:lnTo>
                    <a:pt x="21" y="14"/>
                  </a:lnTo>
                  <a:lnTo>
                    <a:pt x="16" y="33"/>
                  </a:lnTo>
                  <a:lnTo>
                    <a:pt x="10" y="64"/>
                  </a:lnTo>
                  <a:lnTo>
                    <a:pt x="4" y="105"/>
                  </a:lnTo>
                  <a:lnTo>
                    <a:pt x="0" y="155"/>
                  </a:lnTo>
                  <a:lnTo>
                    <a:pt x="0" y="213"/>
                  </a:lnTo>
                  <a:lnTo>
                    <a:pt x="7" y="278"/>
                  </a:lnTo>
                  <a:lnTo>
                    <a:pt x="20" y="347"/>
                  </a:lnTo>
                  <a:lnTo>
                    <a:pt x="70" y="344"/>
                  </a:lnTo>
                  <a:lnTo>
                    <a:pt x="68" y="334"/>
                  </a:lnTo>
                  <a:lnTo>
                    <a:pt x="63" y="305"/>
                  </a:lnTo>
                  <a:lnTo>
                    <a:pt x="56" y="265"/>
                  </a:lnTo>
                  <a:lnTo>
                    <a:pt x="51" y="213"/>
                  </a:lnTo>
                  <a:lnTo>
                    <a:pt x="48" y="158"/>
                  </a:lnTo>
                  <a:lnTo>
                    <a:pt x="50" y="101"/>
                  </a:lnTo>
                  <a:lnTo>
                    <a:pt x="57" y="49"/>
                  </a:lnTo>
                  <a:lnTo>
                    <a:pt x="73" y="4"/>
                  </a:lnTo>
                  <a:lnTo>
                    <a:pt x="73" y="2"/>
                  </a:lnTo>
                  <a:lnTo>
                    <a:pt x="72" y="1"/>
                  </a:lnTo>
                  <a:lnTo>
                    <a:pt x="69" y="0"/>
                  </a:lnTo>
                  <a:lnTo>
                    <a:pt x="63" y="0"/>
                  </a:lnTo>
                  <a:lnTo>
                    <a:pt x="53" y="1"/>
                  </a:lnTo>
                  <a:lnTo>
                    <a:pt x="41" y="3"/>
                  </a:lnTo>
                  <a:lnTo>
                    <a:pt x="23" y="7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16" name="Freeform 1247"/>
            <p:cNvSpPr>
              <a:spLocks/>
            </p:cNvSpPr>
            <p:nvPr/>
          </p:nvSpPr>
          <p:spPr bwMode="auto">
            <a:xfrm>
              <a:off x="3964" y="3301"/>
              <a:ext cx="6" cy="28"/>
            </a:xfrm>
            <a:custGeom>
              <a:avLst/>
              <a:gdLst>
                <a:gd name="T0" fmla="*/ 0 w 52"/>
                <a:gd name="T1" fmla="*/ 0 h 256"/>
                <a:gd name="T2" fmla="*/ 0 w 52"/>
                <a:gd name="T3" fmla="*/ 0 h 256"/>
                <a:gd name="T4" fmla="*/ 0 w 52"/>
                <a:gd name="T5" fmla="*/ 0 h 256"/>
                <a:gd name="T6" fmla="*/ 0 w 52"/>
                <a:gd name="T7" fmla="*/ 0 h 256"/>
                <a:gd name="T8" fmla="*/ 0 w 52"/>
                <a:gd name="T9" fmla="*/ 0 h 256"/>
                <a:gd name="T10" fmla="*/ 0 w 52"/>
                <a:gd name="T11" fmla="*/ 0 h 256"/>
                <a:gd name="T12" fmla="*/ 0 w 52"/>
                <a:gd name="T13" fmla="*/ 0 h 256"/>
                <a:gd name="T14" fmla="*/ 0 w 52"/>
                <a:gd name="T15" fmla="*/ 0 h 256"/>
                <a:gd name="T16" fmla="*/ 0 w 52"/>
                <a:gd name="T17" fmla="*/ 0 h 256"/>
                <a:gd name="T18" fmla="*/ 0 w 52"/>
                <a:gd name="T19" fmla="*/ 0 h 256"/>
                <a:gd name="T20" fmla="*/ 0 w 52"/>
                <a:gd name="T21" fmla="*/ 0 h 256"/>
                <a:gd name="T22" fmla="*/ 0 w 52"/>
                <a:gd name="T23" fmla="*/ 0 h 256"/>
                <a:gd name="T24" fmla="*/ 0 w 52"/>
                <a:gd name="T25" fmla="*/ 0 h 256"/>
                <a:gd name="T26" fmla="*/ 0 w 52"/>
                <a:gd name="T27" fmla="*/ 0 h 256"/>
                <a:gd name="T28" fmla="*/ 0 w 52"/>
                <a:gd name="T29" fmla="*/ 0 h 256"/>
                <a:gd name="T30" fmla="*/ 0 w 52"/>
                <a:gd name="T31" fmla="*/ 0 h 256"/>
                <a:gd name="T32" fmla="*/ 0 w 52"/>
                <a:gd name="T33" fmla="*/ 0 h 256"/>
                <a:gd name="T34" fmla="*/ 0 w 52"/>
                <a:gd name="T35" fmla="*/ 0 h 256"/>
                <a:gd name="T36" fmla="*/ 0 w 52"/>
                <a:gd name="T37" fmla="*/ 0 h 256"/>
                <a:gd name="T38" fmla="*/ 0 w 52"/>
                <a:gd name="T39" fmla="*/ 0 h 256"/>
                <a:gd name="T40" fmla="*/ 0 w 52"/>
                <a:gd name="T41" fmla="*/ 0 h 256"/>
                <a:gd name="T42" fmla="*/ 0 w 52"/>
                <a:gd name="T43" fmla="*/ 0 h 256"/>
                <a:gd name="T44" fmla="*/ 0 w 52"/>
                <a:gd name="T45" fmla="*/ 0 h 256"/>
                <a:gd name="T46" fmla="*/ 0 w 52"/>
                <a:gd name="T47" fmla="*/ 0 h 256"/>
                <a:gd name="T48" fmla="*/ 0 w 52"/>
                <a:gd name="T49" fmla="*/ 0 h 256"/>
                <a:gd name="T50" fmla="*/ 0 w 52"/>
                <a:gd name="T51" fmla="*/ 0 h 2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2"/>
                <a:gd name="T79" fmla="*/ 0 h 256"/>
                <a:gd name="T80" fmla="*/ 52 w 52"/>
                <a:gd name="T81" fmla="*/ 256 h 2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2" h="256">
                  <a:moveTo>
                    <a:pt x="16" y="5"/>
                  </a:moveTo>
                  <a:lnTo>
                    <a:pt x="15" y="10"/>
                  </a:lnTo>
                  <a:lnTo>
                    <a:pt x="11" y="24"/>
                  </a:lnTo>
                  <a:lnTo>
                    <a:pt x="6" y="47"/>
                  </a:lnTo>
                  <a:lnTo>
                    <a:pt x="2" y="77"/>
                  </a:lnTo>
                  <a:lnTo>
                    <a:pt x="0" y="115"/>
                  </a:lnTo>
                  <a:lnTo>
                    <a:pt x="0" y="157"/>
                  </a:lnTo>
                  <a:lnTo>
                    <a:pt x="4" y="205"/>
                  </a:lnTo>
                  <a:lnTo>
                    <a:pt x="14" y="256"/>
                  </a:lnTo>
                  <a:lnTo>
                    <a:pt x="50" y="254"/>
                  </a:lnTo>
                  <a:lnTo>
                    <a:pt x="49" y="247"/>
                  </a:lnTo>
                  <a:lnTo>
                    <a:pt x="45" y="226"/>
                  </a:lnTo>
                  <a:lnTo>
                    <a:pt x="41" y="195"/>
                  </a:lnTo>
                  <a:lnTo>
                    <a:pt x="37" y="157"/>
                  </a:lnTo>
                  <a:lnTo>
                    <a:pt x="35" y="116"/>
                  </a:lnTo>
                  <a:lnTo>
                    <a:pt x="36" y="74"/>
                  </a:lnTo>
                  <a:lnTo>
                    <a:pt x="41" y="3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39" y="0"/>
                  </a:lnTo>
                  <a:lnTo>
                    <a:pt x="29" y="2"/>
                  </a:lnTo>
                  <a:lnTo>
                    <a:pt x="16" y="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17" name="Freeform 1248"/>
            <p:cNvSpPr>
              <a:spLocks/>
            </p:cNvSpPr>
            <p:nvPr/>
          </p:nvSpPr>
          <p:spPr bwMode="auto">
            <a:xfrm>
              <a:off x="4046" y="3273"/>
              <a:ext cx="20" cy="77"/>
            </a:xfrm>
            <a:custGeom>
              <a:avLst/>
              <a:gdLst>
                <a:gd name="T0" fmla="*/ 0 w 176"/>
                <a:gd name="T1" fmla="*/ 0 h 693"/>
                <a:gd name="T2" fmla="*/ 0 w 176"/>
                <a:gd name="T3" fmla="*/ 0 h 693"/>
                <a:gd name="T4" fmla="*/ 0 w 176"/>
                <a:gd name="T5" fmla="*/ 0 h 693"/>
                <a:gd name="T6" fmla="*/ 0 w 176"/>
                <a:gd name="T7" fmla="*/ 0 h 693"/>
                <a:gd name="T8" fmla="*/ 0 w 176"/>
                <a:gd name="T9" fmla="*/ 0 h 693"/>
                <a:gd name="T10" fmla="*/ 0 w 176"/>
                <a:gd name="T11" fmla="*/ 0 h 693"/>
                <a:gd name="T12" fmla="*/ 0 w 176"/>
                <a:gd name="T13" fmla="*/ 0 h 693"/>
                <a:gd name="T14" fmla="*/ 0 w 176"/>
                <a:gd name="T15" fmla="*/ 0 h 693"/>
                <a:gd name="T16" fmla="*/ 0 w 176"/>
                <a:gd name="T17" fmla="*/ 0 h 693"/>
                <a:gd name="T18" fmla="*/ 0 w 176"/>
                <a:gd name="T19" fmla="*/ 0 h 693"/>
                <a:gd name="T20" fmla="*/ 0 w 176"/>
                <a:gd name="T21" fmla="*/ 0 h 693"/>
                <a:gd name="T22" fmla="*/ 0 w 176"/>
                <a:gd name="T23" fmla="*/ 0 h 693"/>
                <a:gd name="T24" fmla="*/ 0 w 176"/>
                <a:gd name="T25" fmla="*/ 0 h 693"/>
                <a:gd name="T26" fmla="*/ 0 w 176"/>
                <a:gd name="T27" fmla="*/ 0 h 693"/>
                <a:gd name="T28" fmla="*/ 0 w 176"/>
                <a:gd name="T29" fmla="*/ 0 h 693"/>
                <a:gd name="T30" fmla="*/ 0 w 176"/>
                <a:gd name="T31" fmla="*/ 0 h 693"/>
                <a:gd name="T32" fmla="*/ 0 w 176"/>
                <a:gd name="T33" fmla="*/ 0 h 693"/>
                <a:gd name="T34" fmla="*/ 0 w 176"/>
                <a:gd name="T35" fmla="*/ 0 h 693"/>
                <a:gd name="T36" fmla="*/ 0 w 176"/>
                <a:gd name="T37" fmla="*/ 0 h 6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6"/>
                <a:gd name="T58" fmla="*/ 0 h 693"/>
                <a:gd name="T59" fmla="*/ 176 w 176"/>
                <a:gd name="T60" fmla="*/ 693 h 69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6" h="693">
                  <a:moveTo>
                    <a:pt x="176" y="5"/>
                  </a:moveTo>
                  <a:lnTo>
                    <a:pt x="172" y="10"/>
                  </a:lnTo>
                  <a:lnTo>
                    <a:pt x="159" y="28"/>
                  </a:lnTo>
                  <a:lnTo>
                    <a:pt x="144" y="63"/>
                  </a:lnTo>
                  <a:lnTo>
                    <a:pt x="129" y="123"/>
                  </a:lnTo>
                  <a:lnTo>
                    <a:pt x="117" y="210"/>
                  </a:lnTo>
                  <a:lnTo>
                    <a:pt x="110" y="331"/>
                  </a:lnTo>
                  <a:lnTo>
                    <a:pt x="115" y="490"/>
                  </a:lnTo>
                  <a:lnTo>
                    <a:pt x="131" y="693"/>
                  </a:lnTo>
                  <a:lnTo>
                    <a:pt x="32" y="693"/>
                  </a:lnTo>
                  <a:lnTo>
                    <a:pt x="29" y="673"/>
                  </a:lnTo>
                  <a:lnTo>
                    <a:pt x="20" y="617"/>
                  </a:lnTo>
                  <a:lnTo>
                    <a:pt x="11" y="533"/>
                  </a:lnTo>
                  <a:lnTo>
                    <a:pt x="3" y="430"/>
                  </a:lnTo>
                  <a:lnTo>
                    <a:pt x="0" y="317"/>
                  </a:lnTo>
                  <a:lnTo>
                    <a:pt x="6" y="202"/>
                  </a:lnTo>
                  <a:lnTo>
                    <a:pt x="23" y="93"/>
                  </a:lnTo>
                  <a:lnTo>
                    <a:pt x="57" y="0"/>
                  </a:lnTo>
                  <a:lnTo>
                    <a:pt x="176" y="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18" name="Freeform 1249"/>
            <p:cNvSpPr>
              <a:spLocks/>
            </p:cNvSpPr>
            <p:nvPr/>
          </p:nvSpPr>
          <p:spPr bwMode="auto">
            <a:xfrm>
              <a:off x="4047" y="3279"/>
              <a:ext cx="16" cy="65"/>
            </a:xfrm>
            <a:custGeom>
              <a:avLst/>
              <a:gdLst>
                <a:gd name="T0" fmla="*/ 0 w 149"/>
                <a:gd name="T1" fmla="*/ 0 h 592"/>
                <a:gd name="T2" fmla="*/ 0 w 149"/>
                <a:gd name="T3" fmla="*/ 0 h 592"/>
                <a:gd name="T4" fmla="*/ 0 w 149"/>
                <a:gd name="T5" fmla="*/ 0 h 592"/>
                <a:gd name="T6" fmla="*/ 0 w 149"/>
                <a:gd name="T7" fmla="*/ 0 h 592"/>
                <a:gd name="T8" fmla="*/ 0 w 149"/>
                <a:gd name="T9" fmla="*/ 0 h 592"/>
                <a:gd name="T10" fmla="*/ 0 w 149"/>
                <a:gd name="T11" fmla="*/ 0 h 592"/>
                <a:gd name="T12" fmla="*/ 0 w 149"/>
                <a:gd name="T13" fmla="*/ 0 h 592"/>
                <a:gd name="T14" fmla="*/ 0 w 149"/>
                <a:gd name="T15" fmla="*/ 0 h 592"/>
                <a:gd name="T16" fmla="*/ 0 w 149"/>
                <a:gd name="T17" fmla="*/ 0 h 592"/>
                <a:gd name="T18" fmla="*/ 0 w 149"/>
                <a:gd name="T19" fmla="*/ 0 h 592"/>
                <a:gd name="T20" fmla="*/ 0 w 149"/>
                <a:gd name="T21" fmla="*/ 0 h 592"/>
                <a:gd name="T22" fmla="*/ 0 w 149"/>
                <a:gd name="T23" fmla="*/ 0 h 592"/>
                <a:gd name="T24" fmla="*/ 0 w 149"/>
                <a:gd name="T25" fmla="*/ 0 h 592"/>
                <a:gd name="T26" fmla="*/ 0 w 149"/>
                <a:gd name="T27" fmla="*/ 0 h 592"/>
                <a:gd name="T28" fmla="*/ 0 w 149"/>
                <a:gd name="T29" fmla="*/ 0 h 592"/>
                <a:gd name="T30" fmla="*/ 0 w 149"/>
                <a:gd name="T31" fmla="*/ 0 h 592"/>
                <a:gd name="T32" fmla="*/ 0 w 149"/>
                <a:gd name="T33" fmla="*/ 0 h 592"/>
                <a:gd name="T34" fmla="*/ 0 w 149"/>
                <a:gd name="T35" fmla="*/ 0 h 592"/>
                <a:gd name="T36" fmla="*/ 0 w 149"/>
                <a:gd name="T37" fmla="*/ 0 h 59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9"/>
                <a:gd name="T58" fmla="*/ 0 h 592"/>
                <a:gd name="T59" fmla="*/ 149 w 149"/>
                <a:gd name="T60" fmla="*/ 592 h 59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9" h="592">
                  <a:moveTo>
                    <a:pt x="149" y="4"/>
                  </a:moveTo>
                  <a:lnTo>
                    <a:pt x="145" y="8"/>
                  </a:lnTo>
                  <a:lnTo>
                    <a:pt x="136" y="24"/>
                  </a:lnTo>
                  <a:lnTo>
                    <a:pt x="123" y="54"/>
                  </a:lnTo>
                  <a:lnTo>
                    <a:pt x="110" y="104"/>
                  </a:lnTo>
                  <a:lnTo>
                    <a:pt x="99" y="179"/>
                  </a:lnTo>
                  <a:lnTo>
                    <a:pt x="94" y="282"/>
                  </a:lnTo>
                  <a:lnTo>
                    <a:pt x="97" y="418"/>
                  </a:lnTo>
                  <a:lnTo>
                    <a:pt x="112" y="592"/>
                  </a:lnTo>
                  <a:lnTo>
                    <a:pt x="27" y="592"/>
                  </a:lnTo>
                  <a:lnTo>
                    <a:pt x="24" y="575"/>
                  </a:lnTo>
                  <a:lnTo>
                    <a:pt x="17" y="527"/>
                  </a:lnTo>
                  <a:lnTo>
                    <a:pt x="9" y="455"/>
                  </a:lnTo>
                  <a:lnTo>
                    <a:pt x="2" y="367"/>
                  </a:lnTo>
                  <a:lnTo>
                    <a:pt x="0" y="271"/>
                  </a:lnTo>
                  <a:lnTo>
                    <a:pt x="5" y="173"/>
                  </a:lnTo>
                  <a:lnTo>
                    <a:pt x="20" y="80"/>
                  </a:lnTo>
                  <a:lnTo>
                    <a:pt x="48" y="0"/>
                  </a:lnTo>
                  <a:lnTo>
                    <a:pt x="149" y="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19" name="Freeform 1250"/>
            <p:cNvSpPr>
              <a:spLocks/>
            </p:cNvSpPr>
            <p:nvPr/>
          </p:nvSpPr>
          <p:spPr bwMode="auto">
            <a:xfrm>
              <a:off x="4048" y="3284"/>
              <a:ext cx="13" cy="54"/>
            </a:xfrm>
            <a:custGeom>
              <a:avLst/>
              <a:gdLst>
                <a:gd name="T0" fmla="*/ 0 w 124"/>
                <a:gd name="T1" fmla="*/ 0 h 490"/>
                <a:gd name="T2" fmla="*/ 0 w 124"/>
                <a:gd name="T3" fmla="*/ 0 h 490"/>
                <a:gd name="T4" fmla="*/ 0 w 124"/>
                <a:gd name="T5" fmla="*/ 0 h 490"/>
                <a:gd name="T6" fmla="*/ 0 w 124"/>
                <a:gd name="T7" fmla="*/ 0 h 490"/>
                <a:gd name="T8" fmla="*/ 0 w 124"/>
                <a:gd name="T9" fmla="*/ 0 h 490"/>
                <a:gd name="T10" fmla="*/ 0 w 124"/>
                <a:gd name="T11" fmla="*/ 0 h 490"/>
                <a:gd name="T12" fmla="*/ 0 w 124"/>
                <a:gd name="T13" fmla="*/ 0 h 490"/>
                <a:gd name="T14" fmla="*/ 0 w 124"/>
                <a:gd name="T15" fmla="*/ 0 h 490"/>
                <a:gd name="T16" fmla="*/ 0 w 124"/>
                <a:gd name="T17" fmla="*/ 0 h 490"/>
                <a:gd name="T18" fmla="*/ 0 w 124"/>
                <a:gd name="T19" fmla="*/ 0 h 490"/>
                <a:gd name="T20" fmla="*/ 0 w 124"/>
                <a:gd name="T21" fmla="*/ 0 h 490"/>
                <a:gd name="T22" fmla="*/ 0 w 124"/>
                <a:gd name="T23" fmla="*/ 0 h 490"/>
                <a:gd name="T24" fmla="*/ 0 w 124"/>
                <a:gd name="T25" fmla="*/ 0 h 490"/>
                <a:gd name="T26" fmla="*/ 0 w 124"/>
                <a:gd name="T27" fmla="*/ 0 h 490"/>
                <a:gd name="T28" fmla="*/ 0 w 124"/>
                <a:gd name="T29" fmla="*/ 0 h 490"/>
                <a:gd name="T30" fmla="*/ 0 w 124"/>
                <a:gd name="T31" fmla="*/ 0 h 490"/>
                <a:gd name="T32" fmla="*/ 0 w 124"/>
                <a:gd name="T33" fmla="*/ 0 h 490"/>
                <a:gd name="T34" fmla="*/ 0 w 124"/>
                <a:gd name="T35" fmla="*/ 0 h 490"/>
                <a:gd name="T36" fmla="*/ 0 w 124"/>
                <a:gd name="T37" fmla="*/ 0 h 4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4"/>
                <a:gd name="T58" fmla="*/ 0 h 490"/>
                <a:gd name="T59" fmla="*/ 124 w 124"/>
                <a:gd name="T60" fmla="*/ 490 h 49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4" h="490">
                  <a:moveTo>
                    <a:pt x="124" y="4"/>
                  </a:moveTo>
                  <a:lnTo>
                    <a:pt x="121" y="7"/>
                  </a:lnTo>
                  <a:lnTo>
                    <a:pt x="113" y="21"/>
                  </a:lnTo>
                  <a:lnTo>
                    <a:pt x="103" y="45"/>
                  </a:lnTo>
                  <a:lnTo>
                    <a:pt x="91" y="87"/>
                  </a:lnTo>
                  <a:lnTo>
                    <a:pt x="83" y="148"/>
                  </a:lnTo>
                  <a:lnTo>
                    <a:pt x="79" y="234"/>
                  </a:lnTo>
                  <a:lnTo>
                    <a:pt x="81" y="347"/>
                  </a:lnTo>
                  <a:lnTo>
                    <a:pt x="93" y="490"/>
                  </a:lnTo>
                  <a:lnTo>
                    <a:pt x="23" y="490"/>
                  </a:lnTo>
                  <a:lnTo>
                    <a:pt x="21" y="476"/>
                  </a:lnTo>
                  <a:lnTo>
                    <a:pt x="15" y="436"/>
                  </a:lnTo>
                  <a:lnTo>
                    <a:pt x="8" y="377"/>
                  </a:lnTo>
                  <a:lnTo>
                    <a:pt x="2" y="304"/>
                  </a:lnTo>
                  <a:lnTo>
                    <a:pt x="0" y="224"/>
                  </a:lnTo>
                  <a:lnTo>
                    <a:pt x="4" y="143"/>
                  </a:lnTo>
                  <a:lnTo>
                    <a:pt x="17" y="67"/>
                  </a:lnTo>
                  <a:lnTo>
                    <a:pt x="40" y="0"/>
                  </a:lnTo>
                  <a:lnTo>
                    <a:pt x="124" y="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20" name="Freeform 1251"/>
            <p:cNvSpPr>
              <a:spLocks/>
            </p:cNvSpPr>
            <p:nvPr/>
          </p:nvSpPr>
          <p:spPr bwMode="auto">
            <a:xfrm>
              <a:off x="4048" y="3289"/>
              <a:ext cx="11" cy="43"/>
            </a:xfrm>
            <a:custGeom>
              <a:avLst/>
              <a:gdLst>
                <a:gd name="T0" fmla="*/ 0 w 99"/>
                <a:gd name="T1" fmla="*/ 0 h 389"/>
                <a:gd name="T2" fmla="*/ 0 w 99"/>
                <a:gd name="T3" fmla="*/ 0 h 389"/>
                <a:gd name="T4" fmla="*/ 0 w 99"/>
                <a:gd name="T5" fmla="*/ 0 h 389"/>
                <a:gd name="T6" fmla="*/ 0 w 99"/>
                <a:gd name="T7" fmla="*/ 0 h 389"/>
                <a:gd name="T8" fmla="*/ 0 w 99"/>
                <a:gd name="T9" fmla="*/ 0 h 389"/>
                <a:gd name="T10" fmla="*/ 0 w 99"/>
                <a:gd name="T11" fmla="*/ 0 h 389"/>
                <a:gd name="T12" fmla="*/ 0 w 99"/>
                <a:gd name="T13" fmla="*/ 0 h 389"/>
                <a:gd name="T14" fmla="*/ 0 w 99"/>
                <a:gd name="T15" fmla="*/ 0 h 389"/>
                <a:gd name="T16" fmla="*/ 0 w 99"/>
                <a:gd name="T17" fmla="*/ 0 h 389"/>
                <a:gd name="T18" fmla="*/ 0 w 99"/>
                <a:gd name="T19" fmla="*/ 0 h 389"/>
                <a:gd name="T20" fmla="*/ 0 w 99"/>
                <a:gd name="T21" fmla="*/ 0 h 389"/>
                <a:gd name="T22" fmla="*/ 0 w 99"/>
                <a:gd name="T23" fmla="*/ 0 h 389"/>
                <a:gd name="T24" fmla="*/ 0 w 99"/>
                <a:gd name="T25" fmla="*/ 0 h 389"/>
                <a:gd name="T26" fmla="*/ 0 w 99"/>
                <a:gd name="T27" fmla="*/ 0 h 389"/>
                <a:gd name="T28" fmla="*/ 0 w 99"/>
                <a:gd name="T29" fmla="*/ 0 h 389"/>
                <a:gd name="T30" fmla="*/ 0 w 99"/>
                <a:gd name="T31" fmla="*/ 0 h 389"/>
                <a:gd name="T32" fmla="*/ 0 w 99"/>
                <a:gd name="T33" fmla="*/ 0 h 389"/>
                <a:gd name="T34" fmla="*/ 0 w 99"/>
                <a:gd name="T35" fmla="*/ 0 h 389"/>
                <a:gd name="T36" fmla="*/ 0 w 99"/>
                <a:gd name="T37" fmla="*/ 0 h 38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9"/>
                <a:gd name="T58" fmla="*/ 0 h 389"/>
                <a:gd name="T59" fmla="*/ 99 w 99"/>
                <a:gd name="T60" fmla="*/ 389 h 38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9" h="389">
                  <a:moveTo>
                    <a:pt x="99" y="3"/>
                  </a:moveTo>
                  <a:lnTo>
                    <a:pt x="96" y="6"/>
                  </a:lnTo>
                  <a:lnTo>
                    <a:pt x="89" y="16"/>
                  </a:lnTo>
                  <a:lnTo>
                    <a:pt x="81" y="36"/>
                  </a:lnTo>
                  <a:lnTo>
                    <a:pt x="72" y="69"/>
                  </a:lnTo>
                  <a:lnTo>
                    <a:pt x="66" y="118"/>
                  </a:lnTo>
                  <a:lnTo>
                    <a:pt x="62" y="185"/>
                  </a:lnTo>
                  <a:lnTo>
                    <a:pt x="64" y="275"/>
                  </a:lnTo>
                  <a:lnTo>
                    <a:pt x="73" y="389"/>
                  </a:lnTo>
                  <a:lnTo>
                    <a:pt x="18" y="389"/>
                  </a:lnTo>
                  <a:lnTo>
                    <a:pt x="16" y="378"/>
                  </a:lnTo>
                  <a:lnTo>
                    <a:pt x="11" y="346"/>
                  </a:lnTo>
                  <a:lnTo>
                    <a:pt x="6" y="299"/>
                  </a:lnTo>
                  <a:lnTo>
                    <a:pt x="2" y="242"/>
                  </a:lnTo>
                  <a:lnTo>
                    <a:pt x="0" y="178"/>
                  </a:lnTo>
                  <a:lnTo>
                    <a:pt x="4" y="114"/>
                  </a:lnTo>
                  <a:lnTo>
                    <a:pt x="14" y="52"/>
                  </a:lnTo>
                  <a:lnTo>
                    <a:pt x="32" y="0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21" name="Freeform 1252"/>
            <p:cNvSpPr>
              <a:spLocks/>
            </p:cNvSpPr>
            <p:nvPr/>
          </p:nvSpPr>
          <p:spPr bwMode="auto">
            <a:xfrm>
              <a:off x="4049" y="3295"/>
              <a:ext cx="8" cy="31"/>
            </a:xfrm>
            <a:custGeom>
              <a:avLst/>
              <a:gdLst>
                <a:gd name="T0" fmla="*/ 0 w 72"/>
                <a:gd name="T1" fmla="*/ 0 h 287"/>
                <a:gd name="T2" fmla="*/ 0 w 72"/>
                <a:gd name="T3" fmla="*/ 0 h 287"/>
                <a:gd name="T4" fmla="*/ 0 w 72"/>
                <a:gd name="T5" fmla="*/ 0 h 287"/>
                <a:gd name="T6" fmla="*/ 0 w 72"/>
                <a:gd name="T7" fmla="*/ 0 h 287"/>
                <a:gd name="T8" fmla="*/ 0 w 72"/>
                <a:gd name="T9" fmla="*/ 0 h 287"/>
                <a:gd name="T10" fmla="*/ 0 w 72"/>
                <a:gd name="T11" fmla="*/ 0 h 287"/>
                <a:gd name="T12" fmla="*/ 0 w 72"/>
                <a:gd name="T13" fmla="*/ 0 h 287"/>
                <a:gd name="T14" fmla="*/ 0 w 72"/>
                <a:gd name="T15" fmla="*/ 0 h 287"/>
                <a:gd name="T16" fmla="*/ 0 w 72"/>
                <a:gd name="T17" fmla="*/ 0 h 287"/>
                <a:gd name="T18" fmla="*/ 0 w 72"/>
                <a:gd name="T19" fmla="*/ 0 h 287"/>
                <a:gd name="T20" fmla="*/ 0 w 72"/>
                <a:gd name="T21" fmla="*/ 0 h 287"/>
                <a:gd name="T22" fmla="*/ 0 w 72"/>
                <a:gd name="T23" fmla="*/ 0 h 287"/>
                <a:gd name="T24" fmla="*/ 0 w 72"/>
                <a:gd name="T25" fmla="*/ 0 h 287"/>
                <a:gd name="T26" fmla="*/ 0 w 72"/>
                <a:gd name="T27" fmla="*/ 0 h 287"/>
                <a:gd name="T28" fmla="*/ 0 w 72"/>
                <a:gd name="T29" fmla="*/ 0 h 287"/>
                <a:gd name="T30" fmla="*/ 0 w 72"/>
                <a:gd name="T31" fmla="*/ 0 h 287"/>
                <a:gd name="T32" fmla="*/ 0 w 72"/>
                <a:gd name="T33" fmla="*/ 0 h 287"/>
                <a:gd name="T34" fmla="*/ 0 w 72"/>
                <a:gd name="T35" fmla="*/ 0 h 287"/>
                <a:gd name="T36" fmla="*/ 0 w 72"/>
                <a:gd name="T37" fmla="*/ 0 h 28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87"/>
                <a:gd name="T59" fmla="*/ 72 w 72"/>
                <a:gd name="T60" fmla="*/ 287 h 28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87">
                  <a:moveTo>
                    <a:pt x="72" y="2"/>
                  </a:moveTo>
                  <a:lnTo>
                    <a:pt x="70" y="4"/>
                  </a:lnTo>
                  <a:lnTo>
                    <a:pt x="66" y="12"/>
                  </a:lnTo>
                  <a:lnTo>
                    <a:pt x="59" y="27"/>
                  </a:lnTo>
                  <a:lnTo>
                    <a:pt x="53" y="50"/>
                  </a:lnTo>
                  <a:lnTo>
                    <a:pt x="48" y="87"/>
                  </a:lnTo>
                  <a:lnTo>
                    <a:pt x="46" y="137"/>
                  </a:lnTo>
                  <a:lnTo>
                    <a:pt x="47" y="203"/>
                  </a:lnTo>
                  <a:lnTo>
                    <a:pt x="54" y="287"/>
                  </a:lnTo>
                  <a:lnTo>
                    <a:pt x="13" y="287"/>
                  </a:lnTo>
                  <a:lnTo>
                    <a:pt x="12" y="279"/>
                  </a:lnTo>
                  <a:lnTo>
                    <a:pt x="8" y="255"/>
                  </a:lnTo>
                  <a:lnTo>
                    <a:pt x="4" y="220"/>
                  </a:lnTo>
                  <a:lnTo>
                    <a:pt x="1" y="178"/>
                  </a:lnTo>
                  <a:lnTo>
                    <a:pt x="0" y="131"/>
                  </a:lnTo>
                  <a:lnTo>
                    <a:pt x="2" y="84"/>
                  </a:lnTo>
                  <a:lnTo>
                    <a:pt x="9" y="39"/>
                  </a:lnTo>
                  <a:lnTo>
                    <a:pt x="23" y="0"/>
                  </a:lnTo>
                  <a:lnTo>
                    <a:pt x="72" y="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22" name="Rectangle 1253"/>
            <p:cNvSpPr>
              <a:spLocks noChangeArrowheads="1"/>
            </p:cNvSpPr>
            <p:nvPr/>
          </p:nvSpPr>
          <p:spPr bwMode="auto">
            <a:xfrm>
              <a:off x="3944" y="3287"/>
              <a:ext cx="3" cy="10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23" name="Freeform 1254"/>
            <p:cNvSpPr>
              <a:spLocks/>
            </p:cNvSpPr>
            <p:nvPr/>
          </p:nvSpPr>
          <p:spPr bwMode="auto">
            <a:xfrm>
              <a:off x="3980" y="3285"/>
              <a:ext cx="39" cy="47"/>
            </a:xfrm>
            <a:custGeom>
              <a:avLst/>
              <a:gdLst>
                <a:gd name="T0" fmla="*/ 0 w 354"/>
                <a:gd name="T1" fmla="*/ 0 h 418"/>
                <a:gd name="T2" fmla="*/ 0 w 354"/>
                <a:gd name="T3" fmla="*/ 0 h 418"/>
                <a:gd name="T4" fmla="*/ 0 w 354"/>
                <a:gd name="T5" fmla="*/ 0 h 418"/>
                <a:gd name="T6" fmla="*/ 0 w 354"/>
                <a:gd name="T7" fmla="*/ 0 h 418"/>
                <a:gd name="T8" fmla="*/ 0 w 354"/>
                <a:gd name="T9" fmla="*/ 0 h 418"/>
                <a:gd name="T10" fmla="*/ 0 w 354"/>
                <a:gd name="T11" fmla="*/ 0 h 418"/>
                <a:gd name="T12" fmla="*/ 0 w 354"/>
                <a:gd name="T13" fmla="*/ 0 h 418"/>
                <a:gd name="T14" fmla="*/ 0 w 354"/>
                <a:gd name="T15" fmla="*/ 0 h 418"/>
                <a:gd name="T16" fmla="*/ 0 w 354"/>
                <a:gd name="T17" fmla="*/ 0 h 418"/>
                <a:gd name="T18" fmla="*/ 0 w 354"/>
                <a:gd name="T19" fmla="*/ 0 h 418"/>
                <a:gd name="T20" fmla="*/ 0 w 354"/>
                <a:gd name="T21" fmla="*/ 0 h 418"/>
                <a:gd name="T22" fmla="*/ 0 w 354"/>
                <a:gd name="T23" fmla="*/ 0 h 418"/>
                <a:gd name="T24" fmla="*/ 0 w 354"/>
                <a:gd name="T25" fmla="*/ 0 h 418"/>
                <a:gd name="T26" fmla="*/ 0 w 354"/>
                <a:gd name="T27" fmla="*/ 0 h 418"/>
                <a:gd name="T28" fmla="*/ 0 w 354"/>
                <a:gd name="T29" fmla="*/ 0 h 418"/>
                <a:gd name="T30" fmla="*/ 0 w 354"/>
                <a:gd name="T31" fmla="*/ 0 h 418"/>
                <a:gd name="T32" fmla="*/ 0 w 354"/>
                <a:gd name="T33" fmla="*/ 0 h 418"/>
                <a:gd name="T34" fmla="*/ 0 w 354"/>
                <a:gd name="T35" fmla="*/ 0 h 418"/>
                <a:gd name="T36" fmla="*/ 0 w 354"/>
                <a:gd name="T37" fmla="*/ 0 h 418"/>
                <a:gd name="T38" fmla="*/ 0 w 354"/>
                <a:gd name="T39" fmla="*/ 0 h 418"/>
                <a:gd name="T40" fmla="*/ 0 w 354"/>
                <a:gd name="T41" fmla="*/ 0 h 418"/>
                <a:gd name="T42" fmla="*/ 0 w 354"/>
                <a:gd name="T43" fmla="*/ 0 h 418"/>
                <a:gd name="T44" fmla="*/ 0 w 354"/>
                <a:gd name="T45" fmla="*/ 0 h 418"/>
                <a:gd name="T46" fmla="*/ 0 w 354"/>
                <a:gd name="T47" fmla="*/ 0 h 418"/>
                <a:gd name="T48" fmla="*/ 0 w 354"/>
                <a:gd name="T49" fmla="*/ 0 h 418"/>
                <a:gd name="T50" fmla="*/ 0 w 354"/>
                <a:gd name="T51" fmla="*/ 0 h 418"/>
                <a:gd name="T52" fmla="*/ 0 w 354"/>
                <a:gd name="T53" fmla="*/ 0 h 418"/>
                <a:gd name="T54" fmla="*/ 0 w 354"/>
                <a:gd name="T55" fmla="*/ 0 h 418"/>
                <a:gd name="T56" fmla="*/ 0 w 354"/>
                <a:gd name="T57" fmla="*/ 0 h 418"/>
                <a:gd name="T58" fmla="*/ 0 w 354"/>
                <a:gd name="T59" fmla="*/ 0 h 418"/>
                <a:gd name="T60" fmla="*/ 0 w 354"/>
                <a:gd name="T61" fmla="*/ 0 h 418"/>
                <a:gd name="T62" fmla="*/ 0 w 354"/>
                <a:gd name="T63" fmla="*/ 0 h 418"/>
                <a:gd name="T64" fmla="*/ 0 w 354"/>
                <a:gd name="T65" fmla="*/ 0 h 418"/>
                <a:gd name="T66" fmla="*/ 0 w 354"/>
                <a:gd name="T67" fmla="*/ 0 h 418"/>
                <a:gd name="T68" fmla="*/ 0 w 354"/>
                <a:gd name="T69" fmla="*/ 0 h 418"/>
                <a:gd name="T70" fmla="*/ 0 w 354"/>
                <a:gd name="T71" fmla="*/ 0 h 418"/>
                <a:gd name="T72" fmla="*/ 0 w 354"/>
                <a:gd name="T73" fmla="*/ 0 h 418"/>
                <a:gd name="T74" fmla="*/ 0 w 354"/>
                <a:gd name="T75" fmla="*/ 0 h 418"/>
                <a:gd name="T76" fmla="*/ 0 w 354"/>
                <a:gd name="T77" fmla="*/ 0 h 418"/>
                <a:gd name="T78" fmla="*/ 0 w 354"/>
                <a:gd name="T79" fmla="*/ 0 h 418"/>
                <a:gd name="T80" fmla="*/ 0 w 354"/>
                <a:gd name="T81" fmla="*/ 0 h 418"/>
                <a:gd name="T82" fmla="*/ 0 w 354"/>
                <a:gd name="T83" fmla="*/ 0 h 418"/>
                <a:gd name="T84" fmla="*/ 0 w 354"/>
                <a:gd name="T85" fmla="*/ 0 h 418"/>
                <a:gd name="T86" fmla="*/ 0 w 354"/>
                <a:gd name="T87" fmla="*/ 0 h 418"/>
                <a:gd name="T88" fmla="*/ 0 w 354"/>
                <a:gd name="T89" fmla="*/ 0 h 418"/>
                <a:gd name="T90" fmla="*/ 0 w 354"/>
                <a:gd name="T91" fmla="*/ 0 h 418"/>
                <a:gd name="T92" fmla="*/ 0 w 354"/>
                <a:gd name="T93" fmla="*/ 0 h 418"/>
                <a:gd name="T94" fmla="*/ 0 w 354"/>
                <a:gd name="T95" fmla="*/ 0 h 418"/>
                <a:gd name="T96" fmla="*/ 0 w 354"/>
                <a:gd name="T97" fmla="*/ 0 h 4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4"/>
                <a:gd name="T148" fmla="*/ 0 h 418"/>
                <a:gd name="T149" fmla="*/ 354 w 354"/>
                <a:gd name="T150" fmla="*/ 418 h 4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4" h="418">
                  <a:moveTo>
                    <a:pt x="33" y="39"/>
                  </a:moveTo>
                  <a:lnTo>
                    <a:pt x="30" y="48"/>
                  </a:lnTo>
                  <a:lnTo>
                    <a:pt x="23" y="71"/>
                  </a:lnTo>
                  <a:lnTo>
                    <a:pt x="15" y="107"/>
                  </a:lnTo>
                  <a:lnTo>
                    <a:pt x="7" y="155"/>
                  </a:lnTo>
                  <a:lnTo>
                    <a:pt x="1" y="212"/>
                  </a:lnTo>
                  <a:lnTo>
                    <a:pt x="0" y="276"/>
                  </a:lnTo>
                  <a:lnTo>
                    <a:pt x="6" y="345"/>
                  </a:lnTo>
                  <a:lnTo>
                    <a:pt x="21" y="418"/>
                  </a:lnTo>
                  <a:lnTo>
                    <a:pt x="21" y="415"/>
                  </a:lnTo>
                  <a:lnTo>
                    <a:pt x="21" y="405"/>
                  </a:lnTo>
                  <a:lnTo>
                    <a:pt x="21" y="390"/>
                  </a:lnTo>
                  <a:lnTo>
                    <a:pt x="21" y="372"/>
                  </a:lnTo>
                  <a:lnTo>
                    <a:pt x="23" y="348"/>
                  </a:lnTo>
                  <a:lnTo>
                    <a:pt x="27" y="324"/>
                  </a:lnTo>
                  <a:lnTo>
                    <a:pt x="31" y="296"/>
                  </a:lnTo>
                  <a:lnTo>
                    <a:pt x="37" y="267"/>
                  </a:lnTo>
                  <a:lnTo>
                    <a:pt x="46" y="239"/>
                  </a:lnTo>
                  <a:lnTo>
                    <a:pt x="57" y="211"/>
                  </a:lnTo>
                  <a:lnTo>
                    <a:pt x="70" y="185"/>
                  </a:lnTo>
                  <a:lnTo>
                    <a:pt x="88" y="160"/>
                  </a:lnTo>
                  <a:lnTo>
                    <a:pt x="109" y="139"/>
                  </a:lnTo>
                  <a:lnTo>
                    <a:pt x="133" y="121"/>
                  </a:lnTo>
                  <a:lnTo>
                    <a:pt x="163" y="109"/>
                  </a:lnTo>
                  <a:lnTo>
                    <a:pt x="197" y="102"/>
                  </a:lnTo>
                  <a:lnTo>
                    <a:pt x="199" y="100"/>
                  </a:lnTo>
                  <a:lnTo>
                    <a:pt x="205" y="96"/>
                  </a:lnTo>
                  <a:lnTo>
                    <a:pt x="215" y="88"/>
                  </a:lnTo>
                  <a:lnTo>
                    <a:pt x="231" y="78"/>
                  </a:lnTo>
                  <a:lnTo>
                    <a:pt x="252" y="66"/>
                  </a:lnTo>
                  <a:lnTo>
                    <a:pt x="280" y="52"/>
                  </a:lnTo>
                  <a:lnTo>
                    <a:pt x="314" y="35"/>
                  </a:lnTo>
                  <a:lnTo>
                    <a:pt x="354" y="17"/>
                  </a:lnTo>
                  <a:lnTo>
                    <a:pt x="352" y="16"/>
                  </a:lnTo>
                  <a:lnTo>
                    <a:pt x="346" y="15"/>
                  </a:lnTo>
                  <a:lnTo>
                    <a:pt x="337" y="13"/>
                  </a:lnTo>
                  <a:lnTo>
                    <a:pt x="324" y="11"/>
                  </a:lnTo>
                  <a:lnTo>
                    <a:pt x="308" y="8"/>
                  </a:lnTo>
                  <a:lnTo>
                    <a:pt x="290" y="6"/>
                  </a:lnTo>
                  <a:lnTo>
                    <a:pt x="269" y="4"/>
                  </a:lnTo>
                  <a:lnTo>
                    <a:pt x="246" y="1"/>
                  </a:lnTo>
                  <a:lnTo>
                    <a:pt x="222" y="0"/>
                  </a:lnTo>
                  <a:lnTo>
                    <a:pt x="197" y="1"/>
                  </a:lnTo>
                  <a:lnTo>
                    <a:pt x="170" y="3"/>
                  </a:lnTo>
                  <a:lnTo>
                    <a:pt x="143" y="6"/>
                  </a:lnTo>
                  <a:lnTo>
                    <a:pt x="115" y="11"/>
                  </a:lnTo>
                  <a:lnTo>
                    <a:pt x="87" y="18"/>
                  </a:lnTo>
                  <a:lnTo>
                    <a:pt x="59" y="27"/>
                  </a:lnTo>
                  <a:lnTo>
                    <a:pt x="33" y="39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24" name="Freeform 1255"/>
            <p:cNvSpPr>
              <a:spLocks/>
            </p:cNvSpPr>
            <p:nvPr/>
          </p:nvSpPr>
          <p:spPr bwMode="auto">
            <a:xfrm>
              <a:off x="3925" y="3320"/>
              <a:ext cx="32" cy="8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8"/>
                  </a:lnTo>
                  <a:lnTo>
                    <a:pt x="51" y="12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8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5"/>
                  </a:lnTo>
                  <a:lnTo>
                    <a:pt x="281" y="44"/>
                  </a:lnTo>
                  <a:lnTo>
                    <a:pt x="274" y="42"/>
                  </a:lnTo>
                  <a:lnTo>
                    <a:pt x="263" y="39"/>
                  </a:lnTo>
                  <a:lnTo>
                    <a:pt x="249" y="35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2"/>
                  </a:lnTo>
                  <a:lnTo>
                    <a:pt x="144" y="21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25" name="Freeform 1256"/>
            <p:cNvSpPr>
              <a:spLocks/>
            </p:cNvSpPr>
            <p:nvPr/>
          </p:nvSpPr>
          <p:spPr bwMode="auto">
            <a:xfrm>
              <a:off x="3925" y="3299"/>
              <a:ext cx="32" cy="9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7"/>
                  </a:lnTo>
                  <a:lnTo>
                    <a:pt x="51" y="11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7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4"/>
                  </a:lnTo>
                  <a:lnTo>
                    <a:pt x="281" y="43"/>
                  </a:lnTo>
                  <a:lnTo>
                    <a:pt x="274" y="41"/>
                  </a:lnTo>
                  <a:lnTo>
                    <a:pt x="263" y="38"/>
                  </a:lnTo>
                  <a:lnTo>
                    <a:pt x="249" y="34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1"/>
                  </a:lnTo>
                  <a:lnTo>
                    <a:pt x="144" y="20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26" name="Freeform 1257"/>
            <p:cNvSpPr>
              <a:spLocks/>
            </p:cNvSpPr>
            <p:nvPr/>
          </p:nvSpPr>
          <p:spPr bwMode="auto">
            <a:xfrm>
              <a:off x="3955" y="3289"/>
              <a:ext cx="52" cy="96"/>
            </a:xfrm>
            <a:custGeom>
              <a:avLst/>
              <a:gdLst>
                <a:gd name="T0" fmla="*/ 0 w 469"/>
                <a:gd name="T1" fmla="*/ 0 h 868"/>
                <a:gd name="T2" fmla="*/ 0 w 469"/>
                <a:gd name="T3" fmla="*/ 0 h 868"/>
                <a:gd name="T4" fmla="*/ 0 w 469"/>
                <a:gd name="T5" fmla="*/ 0 h 868"/>
                <a:gd name="T6" fmla="*/ 0 w 469"/>
                <a:gd name="T7" fmla="*/ 0 h 868"/>
                <a:gd name="T8" fmla="*/ 0 w 469"/>
                <a:gd name="T9" fmla="*/ 0 h 868"/>
                <a:gd name="T10" fmla="*/ 0 w 469"/>
                <a:gd name="T11" fmla="*/ 0 h 868"/>
                <a:gd name="T12" fmla="*/ 0 w 469"/>
                <a:gd name="T13" fmla="*/ 0 h 868"/>
                <a:gd name="T14" fmla="*/ 0 w 469"/>
                <a:gd name="T15" fmla="*/ 0 h 868"/>
                <a:gd name="T16" fmla="*/ 0 w 469"/>
                <a:gd name="T17" fmla="*/ 0 h 868"/>
                <a:gd name="T18" fmla="*/ 0 w 469"/>
                <a:gd name="T19" fmla="*/ 0 h 868"/>
                <a:gd name="T20" fmla="*/ 0 w 469"/>
                <a:gd name="T21" fmla="*/ 0 h 868"/>
                <a:gd name="T22" fmla="*/ 0 w 469"/>
                <a:gd name="T23" fmla="*/ 0 h 868"/>
                <a:gd name="T24" fmla="*/ 0 w 469"/>
                <a:gd name="T25" fmla="*/ 0 h 868"/>
                <a:gd name="T26" fmla="*/ 0 w 469"/>
                <a:gd name="T27" fmla="*/ 0 h 868"/>
                <a:gd name="T28" fmla="*/ 0 w 469"/>
                <a:gd name="T29" fmla="*/ 0 h 868"/>
                <a:gd name="T30" fmla="*/ 0 w 469"/>
                <a:gd name="T31" fmla="*/ 0 h 868"/>
                <a:gd name="T32" fmla="*/ 0 w 469"/>
                <a:gd name="T33" fmla="*/ 0 h 868"/>
                <a:gd name="T34" fmla="*/ 0 w 469"/>
                <a:gd name="T35" fmla="*/ 0 h 86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69"/>
                <a:gd name="T55" fmla="*/ 0 h 868"/>
                <a:gd name="T56" fmla="*/ 469 w 469"/>
                <a:gd name="T57" fmla="*/ 868 h 86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69" h="868">
                  <a:moveTo>
                    <a:pt x="0" y="0"/>
                  </a:moveTo>
                  <a:lnTo>
                    <a:pt x="0" y="840"/>
                  </a:lnTo>
                  <a:lnTo>
                    <a:pt x="142" y="868"/>
                  </a:lnTo>
                  <a:lnTo>
                    <a:pt x="136" y="755"/>
                  </a:lnTo>
                  <a:lnTo>
                    <a:pt x="469" y="806"/>
                  </a:lnTo>
                  <a:lnTo>
                    <a:pt x="463" y="761"/>
                  </a:lnTo>
                  <a:lnTo>
                    <a:pt x="232" y="732"/>
                  </a:lnTo>
                  <a:lnTo>
                    <a:pt x="226" y="635"/>
                  </a:lnTo>
                  <a:lnTo>
                    <a:pt x="68" y="635"/>
                  </a:lnTo>
                  <a:lnTo>
                    <a:pt x="64" y="623"/>
                  </a:lnTo>
                  <a:lnTo>
                    <a:pt x="53" y="587"/>
                  </a:lnTo>
                  <a:lnTo>
                    <a:pt x="39" y="530"/>
                  </a:lnTo>
                  <a:lnTo>
                    <a:pt x="25" y="455"/>
                  </a:lnTo>
                  <a:lnTo>
                    <a:pt x="14" y="365"/>
                  </a:lnTo>
                  <a:lnTo>
                    <a:pt x="10" y="262"/>
                  </a:lnTo>
                  <a:lnTo>
                    <a:pt x="19" y="149"/>
                  </a:lnTo>
                  <a:lnTo>
                    <a:pt x="4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27" name="Freeform 1258"/>
            <p:cNvSpPr>
              <a:spLocks/>
            </p:cNvSpPr>
            <p:nvPr/>
          </p:nvSpPr>
          <p:spPr bwMode="auto">
            <a:xfrm>
              <a:off x="3981" y="3267"/>
              <a:ext cx="67" cy="13"/>
            </a:xfrm>
            <a:custGeom>
              <a:avLst/>
              <a:gdLst>
                <a:gd name="T0" fmla="*/ 0 w 604"/>
                <a:gd name="T1" fmla="*/ 0 h 118"/>
                <a:gd name="T2" fmla="*/ 0 w 604"/>
                <a:gd name="T3" fmla="*/ 0 h 118"/>
                <a:gd name="T4" fmla="*/ 0 w 604"/>
                <a:gd name="T5" fmla="*/ 0 h 118"/>
                <a:gd name="T6" fmla="*/ 0 w 604"/>
                <a:gd name="T7" fmla="*/ 0 h 118"/>
                <a:gd name="T8" fmla="*/ 0 w 604"/>
                <a:gd name="T9" fmla="*/ 0 h 118"/>
                <a:gd name="T10" fmla="*/ 0 w 604"/>
                <a:gd name="T11" fmla="*/ 0 h 118"/>
                <a:gd name="T12" fmla="*/ 0 w 604"/>
                <a:gd name="T13" fmla="*/ 0 h 118"/>
                <a:gd name="T14" fmla="*/ 0 w 604"/>
                <a:gd name="T15" fmla="*/ 0 h 118"/>
                <a:gd name="T16" fmla="*/ 0 w 604"/>
                <a:gd name="T17" fmla="*/ 0 h 118"/>
                <a:gd name="T18" fmla="*/ 0 w 604"/>
                <a:gd name="T19" fmla="*/ 0 h 118"/>
                <a:gd name="T20" fmla="*/ 0 w 604"/>
                <a:gd name="T21" fmla="*/ 0 h 118"/>
                <a:gd name="T22" fmla="*/ 0 w 604"/>
                <a:gd name="T23" fmla="*/ 0 h 118"/>
                <a:gd name="T24" fmla="*/ 0 w 604"/>
                <a:gd name="T25" fmla="*/ 0 h 118"/>
                <a:gd name="T26" fmla="*/ 0 w 604"/>
                <a:gd name="T27" fmla="*/ 0 h 118"/>
                <a:gd name="T28" fmla="*/ 0 w 604"/>
                <a:gd name="T29" fmla="*/ 0 h 118"/>
                <a:gd name="T30" fmla="*/ 0 w 604"/>
                <a:gd name="T31" fmla="*/ 0 h 118"/>
                <a:gd name="T32" fmla="*/ 0 w 604"/>
                <a:gd name="T33" fmla="*/ 0 h 118"/>
                <a:gd name="T34" fmla="*/ 0 w 604"/>
                <a:gd name="T35" fmla="*/ 0 h 118"/>
                <a:gd name="T36" fmla="*/ 0 w 604"/>
                <a:gd name="T37" fmla="*/ 0 h 118"/>
                <a:gd name="T38" fmla="*/ 0 w 604"/>
                <a:gd name="T39" fmla="*/ 0 h 118"/>
                <a:gd name="T40" fmla="*/ 0 w 604"/>
                <a:gd name="T41" fmla="*/ 0 h 118"/>
                <a:gd name="T42" fmla="*/ 0 w 604"/>
                <a:gd name="T43" fmla="*/ 0 h 118"/>
                <a:gd name="T44" fmla="*/ 0 w 604"/>
                <a:gd name="T45" fmla="*/ 0 h 118"/>
                <a:gd name="T46" fmla="*/ 0 w 604"/>
                <a:gd name="T47" fmla="*/ 0 h 118"/>
                <a:gd name="T48" fmla="*/ 0 w 604"/>
                <a:gd name="T49" fmla="*/ 0 h 118"/>
                <a:gd name="T50" fmla="*/ 0 w 604"/>
                <a:gd name="T51" fmla="*/ 0 h 118"/>
                <a:gd name="T52" fmla="*/ 0 w 604"/>
                <a:gd name="T53" fmla="*/ 0 h 118"/>
                <a:gd name="T54" fmla="*/ 0 w 604"/>
                <a:gd name="T55" fmla="*/ 0 h 118"/>
                <a:gd name="T56" fmla="*/ 0 w 604"/>
                <a:gd name="T57" fmla="*/ 0 h 118"/>
                <a:gd name="T58" fmla="*/ 0 w 604"/>
                <a:gd name="T59" fmla="*/ 0 h 118"/>
                <a:gd name="T60" fmla="*/ 0 w 604"/>
                <a:gd name="T61" fmla="*/ 0 h 118"/>
                <a:gd name="T62" fmla="*/ 0 w 604"/>
                <a:gd name="T63" fmla="*/ 0 h 118"/>
                <a:gd name="T64" fmla="*/ 0 w 604"/>
                <a:gd name="T65" fmla="*/ 0 h 118"/>
                <a:gd name="T66" fmla="*/ 0 w 604"/>
                <a:gd name="T67" fmla="*/ 0 h 118"/>
                <a:gd name="T68" fmla="*/ 0 w 604"/>
                <a:gd name="T69" fmla="*/ 0 h 1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04"/>
                <a:gd name="T106" fmla="*/ 0 h 118"/>
                <a:gd name="T107" fmla="*/ 604 w 604"/>
                <a:gd name="T108" fmla="*/ 118 h 1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04" h="118">
                  <a:moveTo>
                    <a:pt x="0" y="118"/>
                  </a:moveTo>
                  <a:lnTo>
                    <a:pt x="3" y="117"/>
                  </a:lnTo>
                  <a:lnTo>
                    <a:pt x="14" y="113"/>
                  </a:lnTo>
                  <a:lnTo>
                    <a:pt x="29" y="108"/>
                  </a:lnTo>
                  <a:lnTo>
                    <a:pt x="50" y="101"/>
                  </a:lnTo>
                  <a:lnTo>
                    <a:pt x="77" y="93"/>
                  </a:lnTo>
                  <a:lnTo>
                    <a:pt x="107" y="85"/>
                  </a:lnTo>
                  <a:lnTo>
                    <a:pt x="143" y="76"/>
                  </a:lnTo>
                  <a:lnTo>
                    <a:pt x="181" y="69"/>
                  </a:lnTo>
                  <a:lnTo>
                    <a:pt x="224" y="62"/>
                  </a:lnTo>
                  <a:lnTo>
                    <a:pt x="270" y="57"/>
                  </a:lnTo>
                  <a:lnTo>
                    <a:pt x="319" y="53"/>
                  </a:lnTo>
                  <a:lnTo>
                    <a:pt x="369" y="52"/>
                  </a:lnTo>
                  <a:lnTo>
                    <a:pt x="422" y="53"/>
                  </a:lnTo>
                  <a:lnTo>
                    <a:pt x="476" y="58"/>
                  </a:lnTo>
                  <a:lnTo>
                    <a:pt x="531" y="66"/>
                  </a:lnTo>
                  <a:lnTo>
                    <a:pt x="587" y="78"/>
                  </a:lnTo>
                  <a:lnTo>
                    <a:pt x="604" y="0"/>
                  </a:lnTo>
                  <a:lnTo>
                    <a:pt x="600" y="0"/>
                  </a:lnTo>
                  <a:lnTo>
                    <a:pt x="587" y="0"/>
                  </a:lnTo>
                  <a:lnTo>
                    <a:pt x="566" y="0"/>
                  </a:lnTo>
                  <a:lnTo>
                    <a:pt x="540" y="1"/>
                  </a:lnTo>
                  <a:lnTo>
                    <a:pt x="507" y="2"/>
                  </a:lnTo>
                  <a:lnTo>
                    <a:pt x="470" y="3"/>
                  </a:lnTo>
                  <a:lnTo>
                    <a:pt x="428" y="6"/>
                  </a:lnTo>
                  <a:lnTo>
                    <a:pt x="383" y="8"/>
                  </a:lnTo>
                  <a:lnTo>
                    <a:pt x="335" y="12"/>
                  </a:lnTo>
                  <a:lnTo>
                    <a:pt x="285" y="16"/>
                  </a:lnTo>
                  <a:lnTo>
                    <a:pt x="235" y="21"/>
                  </a:lnTo>
                  <a:lnTo>
                    <a:pt x="186" y="28"/>
                  </a:lnTo>
                  <a:lnTo>
                    <a:pt x="136" y="36"/>
                  </a:lnTo>
                  <a:lnTo>
                    <a:pt x="88" y="45"/>
                  </a:lnTo>
                  <a:lnTo>
                    <a:pt x="42" y="55"/>
                  </a:lnTo>
                  <a:lnTo>
                    <a:pt x="0" y="67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28" name="Freeform 1259"/>
            <p:cNvSpPr>
              <a:spLocks/>
            </p:cNvSpPr>
            <p:nvPr/>
          </p:nvSpPr>
          <p:spPr bwMode="auto">
            <a:xfrm>
              <a:off x="3942" y="3387"/>
              <a:ext cx="113" cy="38"/>
            </a:xfrm>
            <a:custGeom>
              <a:avLst/>
              <a:gdLst>
                <a:gd name="T0" fmla="*/ 0 w 1017"/>
                <a:gd name="T1" fmla="*/ 0 h 337"/>
                <a:gd name="T2" fmla="*/ 0 w 1017"/>
                <a:gd name="T3" fmla="*/ 0 h 337"/>
                <a:gd name="T4" fmla="*/ 0 w 1017"/>
                <a:gd name="T5" fmla="*/ 0 h 337"/>
                <a:gd name="T6" fmla="*/ 0 w 1017"/>
                <a:gd name="T7" fmla="*/ 0 h 337"/>
                <a:gd name="T8" fmla="*/ 0 w 1017"/>
                <a:gd name="T9" fmla="*/ 0 h 337"/>
                <a:gd name="T10" fmla="*/ 0 w 1017"/>
                <a:gd name="T11" fmla="*/ 0 h 337"/>
                <a:gd name="T12" fmla="*/ 0 w 1017"/>
                <a:gd name="T13" fmla="*/ 0 h 337"/>
                <a:gd name="T14" fmla="*/ 0 w 1017"/>
                <a:gd name="T15" fmla="*/ 0 h 337"/>
                <a:gd name="T16" fmla="*/ 0 w 1017"/>
                <a:gd name="T17" fmla="*/ 0 h 337"/>
                <a:gd name="T18" fmla="*/ 0 w 1017"/>
                <a:gd name="T19" fmla="*/ 0 h 337"/>
                <a:gd name="T20" fmla="*/ 0 w 1017"/>
                <a:gd name="T21" fmla="*/ 0 h 337"/>
                <a:gd name="T22" fmla="*/ 0 w 1017"/>
                <a:gd name="T23" fmla="*/ 0 h 337"/>
                <a:gd name="T24" fmla="*/ 0 w 1017"/>
                <a:gd name="T25" fmla="*/ 0 h 337"/>
                <a:gd name="T26" fmla="*/ 0 w 1017"/>
                <a:gd name="T27" fmla="*/ 0 h 337"/>
                <a:gd name="T28" fmla="*/ 0 w 1017"/>
                <a:gd name="T29" fmla="*/ 0 h 337"/>
                <a:gd name="T30" fmla="*/ 0 w 1017"/>
                <a:gd name="T31" fmla="*/ 0 h 337"/>
                <a:gd name="T32" fmla="*/ 0 w 1017"/>
                <a:gd name="T33" fmla="*/ 0 h 337"/>
                <a:gd name="T34" fmla="*/ 0 w 1017"/>
                <a:gd name="T35" fmla="*/ 0 h 337"/>
                <a:gd name="T36" fmla="*/ 0 w 1017"/>
                <a:gd name="T37" fmla="*/ 0 h 337"/>
                <a:gd name="T38" fmla="*/ 0 w 1017"/>
                <a:gd name="T39" fmla="*/ 0 h 337"/>
                <a:gd name="T40" fmla="*/ 0 w 1017"/>
                <a:gd name="T41" fmla="*/ 0 h 337"/>
                <a:gd name="T42" fmla="*/ 0 w 1017"/>
                <a:gd name="T43" fmla="*/ 0 h 337"/>
                <a:gd name="T44" fmla="*/ 0 w 1017"/>
                <a:gd name="T45" fmla="*/ 0 h 337"/>
                <a:gd name="T46" fmla="*/ 0 w 1017"/>
                <a:gd name="T47" fmla="*/ 0 h 337"/>
                <a:gd name="T48" fmla="*/ 0 w 1017"/>
                <a:gd name="T49" fmla="*/ 0 h 337"/>
                <a:gd name="T50" fmla="*/ 0 w 1017"/>
                <a:gd name="T51" fmla="*/ 0 h 337"/>
                <a:gd name="T52" fmla="*/ 0 w 1017"/>
                <a:gd name="T53" fmla="*/ 0 h 337"/>
                <a:gd name="T54" fmla="*/ 0 w 1017"/>
                <a:gd name="T55" fmla="*/ 0 h 337"/>
                <a:gd name="T56" fmla="*/ 0 w 1017"/>
                <a:gd name="T57" fmla="*/ 0 h 337"/>
                <a:gd name="T58" fmla="*/ 0 w 1017"/>
                <a:gd name="T59" fmla="*/ 0 h 337"/>
                <a:gd name="T60" fmla="*/ 0 w 1017"/>
                <a:gd name="T61" fmla="*/ 0 h 337"/>
                <a:gd name="T62" fmla="*/ 0 w 1017"/>
                <a:gd name="T63" fmla="*/ 0 h 337"/>
                <a:gd name="T64" fmla="*/ 0 w 1017"/>
                <a:gd name="T65" fmla="*/ 0 h 337"/>
                <a:gd name="T66" fmla="*/ 0 w 1017"/>
                <a:gd name="T67" fmla="*/ 0 h 337"/>
                <a:gd name="T68" fmla="*/ 0 w 1017"/>
                <a:gd name="T69" fmla="*/ 0 h 337"/>
                <a:gd name="T70" fmla="*/ 0 w 1017"/>
                <a:gd name="T71" fmla="*/ 0 h 337"/>
                <a:gd name="T72" fmla="*/ 0 w 1017"/>
                <a:gd name="T73" fmla="*/ 0 h 337"/>
                <a:gd name="T74" fmla="*/ 0 w 1017"/>
                <a:gd name="T75" fmla="*/ 0 h 337"/>
                <a:gd name="T76" fmla="*/ 0 w 1017"/>
                <a:gd name="T77" fmla="*/ 0 h 3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17"/>
                <a:gd name="T118" fmla="*/ 0 h 337"/>
                <a:gd name="T119" fmla="*/ 1017 w 1017"/>
                <a:gd name="T120" fmla="*/ 337 h 3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17" h="337">
                  <a:moveTo>
                    <a:pt x="430" y="326"/>
                  </a:moveTo>
                  <a:lnTo>
                    <a:pt x="432" y="325"/>
                  </a:lnTo>
                  <a:lnTo>
                    <a:pt x="438" y="323"/>
                  </a:lnTo>
                  <a:lnTo>
                    <a:pt x="447" y="319"/>
                  </a:lnTo>
                  <a:lnTo>
                    <a:pt x="459" y="314"/>
                  </a:lnTo>
                  <a:lnTo>
                    <a:pt x="474" y="308"/>
                  </a:lnTo>
                  <a:lnTo>
                    <a:pt x="491" y="301"/>
                  </a:lnTo>
                  <a:lnTo>
                    <a:pt x="509" y="291"/>
                  </a:lnTo>
                  <a:lnTo>
                    <a:pt x="528" y="282"/>
                  </a:lnTo>
                  <a:lnTo>
                    <a:pt x="549" y="272"/>
                  </a:lnTo>
                  <a:lnTo>
                    <a:pt x="568" y="260"/>
                  </a:lnTo>
                  <a:lnTo>
                    <a:pt x="587" y="248"/>
                  </a:lnTo>
                  <a:lnTo>
                    <a:pt x="606" y="235"/>
                  </a:lnTo>
                  <a:lnTo>
                    <a:pt x="623" y="222"/>
                  </a:lnTo>
                  <a:lnTo>
                    <a:pt x="638" y="208"/>
                  </a:lnTo>
                  <a:lnTo>
                    <a:pt x="651" y="193"/>
                  </a:lnTo>
                  <a:lnTo>
                    <a:pt x="662" y="179"/>
                  </a:lnTo>
                  <a:lnTo>
                    <a:pt x="0" y="17"/>
                  </a:lnTo>
                  <a:lnTo>
                    <a:pt x="51" y="0"/>
                  </a:lnTo>
                  <a:lnTo>
                    <a:pt x="1017" y="237"/>
                  </a:lnTo>
                  <a:lnTo>
                    <a:pt x="977" y="260"/>
                  </a:lnTo>
                  <a:lnTo>
                    <a:pt x="698" y="188"/>
                  </a:lnTo>
                  <a:lnTo>
                    <a:pt x="697" y="189"/>
                  </a:lnTo>
                  <a:lnTo>
                    <a:pt x="695" y="192"/>
                  </a:lnTo>
                  <a:lnTo>
                    <a:pt x="691" y="196"/>
                  </a:lnTo>
                  <a:lnTo>
                    <a:pt x="685" y="202"/>
                  </a:lnTo>
                  <a:lnTo>
                    <a:pt x="678" y="211"/>
                  </a:lnTo>
                  <a:lnTo>
                    <a:pt x="668" y="219"/>
                  </a:lnTo>
                  <a:lnTo>
                    <a:pt x="657" y="229"/>
                  </a:lnTo>
                  <a:lnTo>
                    <a:pt x="642" y="239"/>
                  </a:lnTo>
                  <a:lnTo>
                    <a:pt x="626" y="250"/>
                  </a:lnTo>
                  <a:lnTo>
                    <a:pt x="609" y="263"/>
                  </a:lnTo>
                  <a:lnTo>
                    <a:pt x="587" y="275"/>
                  </a:lnTo>
                  <a:lnTo>
                    <a:pt x="565" y="287"/>
                  </a:lnTo>
                  <a:lnTo>
                    <a:pt x="540" y="301"/>
                  </a:lnTo>
                  <a:lnTo>
                    <a:pt x="511" y="313"/>
                  </a:lnTo>
                  <a:lnTo>
                    <a:pt x="480" y="325"/>
                  </a:lnTo>
                  <a:lnTo>
                    <a:pt x="447" y="337"/>
                  </a:lnTo>
                  <a:lnTo>
                    <a:pt x="430" y="32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29" name="Freeform 1260"/>
            <p:cNvSpPr>
              <a:spLocks/>
            </p:cNvSpPr>
            <p:nvPr/>
          </p:nvSpPr>
          <p:spPr bwMode="auto">
            <a:xfrm>
              <a:off x="3918" y="3397"/>
              <a:ext cx="116" cy="34"/>
            </a:xfrm>
            <a:custGeom>
              <a:avLst/>
              <a:gdLst>
                <a:gd name="T0" fmla="*/ 0 w 1036"/>
                <a:gd name="T1" fmla="*/ 0 h 303"/>
                <a:gd name="T2" fmla="*/ 0 w 1036"/>
                <a:gd name="T3" fmla="*/ 0 h 303"/>
                <a:gd name="T4" fmla="*/ 0 w 1036"/>
                <a:gd name="T5" fmla="*/ 0 h 303"/>
                <a:gd name="T6" fmla="*/ 0 w 1036"/>
                <a:gd name="T7" fmla="*/ 0 h 303"/>
                <a:gd name="T8" fmla="*/ 0 w 1036"/>
                <a:gd name="T9" fmla="*/ 0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"/>
                <a:gd name="T16" fmla="*/ 0 h 303"/>
                <a:gd name="T17" fmla="*/ 1036 w 1036"/>
                <a:gd name="T18" fmla="*/ 303 h 3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" h="303">
                  <a:moveTo>
                    <a:pt x="0" y="0"/>
                  </a:moveTo>
                  <a:lnTo>
                    <a:pt x="1013" y="303"/>
                  </a:lnTo>
                  <a:lnTo>
                    <a:pt x="1036" y="303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30" name="Freeform 1261"/>
            <p:cNvSpPr>
              <a:spLocks/>
            </p:cNvSpPr>
            <p:nvPr/>
          </p:nvSpPr>
          <p:spPr bwMode="auto">
            <a:xfrm>
              <a:off x="3938" y="3393"/>
              <a:ext cx="113" cy="30"/>
            </a:xfrm>
            <a:custGeom>
              <a:avLst/>
              <a:gdLst>
                <a:gd name="T0" fmla="*/ 0 w 1023"/>
                <a:gd name="T1" fmla="*/ 0 h 270"/>
                <a:gd name="T2" fmla="*/ 0 w 1023"/>
                <a:gd name="T3" fmla="*/ 0 h 270"/>
                <a:gd name="T4" fmla="*/ 0 w 1023"/>
                <a:gd name="T5" fmla="*/ 0 h 270"/>
                <a:gd name="T6" fmla="*/ 0 w 1023"/>
                <a:gd name="T7" fmla="*/ 0 h 270"/>
                <a:gd name="T8" fmla="*/ 0 w 1023"/>
                <a:gd name="T9" fmla="*/ 0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3"/>
                <a:gd name="T16" fmla="*/ 0 h 270"/>
                <a:gd name="T17" fmla="*/ 1023 w 1023"/>
                <a:gd name="T18" fmla="*/ 270 h 2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3" h="270">
                  <a:moveTo>
                    <a:pt x="0" y="1"/>
                  </a:moveTo>
                  <a:lnTo>
                    <a:pt x="1001" y="270"/>
                  </a:lnTo>
                  <a:lnTo>
                    <a:pt x="1023" y="269"/>
                  </a:lnTo>
                  <a:lnTo>
                    <a:pt x="3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31" name="Freeform 1262"/>
            <p:cNvSpPr>
              <a:spLocks/>
            </p:cNvSpPr>
            <p:nvPr/>
          </p:nvSpPr>
          <p:spPr bwMode="auto">
            <a:xfrm>
              <a:off x="3929" y="3394"/>
              <a:ext cx="114" cy="33"/>
            </a:xfrm>
            <a:custGeom>
              <a:avLst/>
              <a:gdLst>
                <a:gd name="T0" fmla="*/ 0 w 1028"/>
                <a:gd name="T1" fmla="*/ 0 h 299"/>
                <a:gd name="T2" fmla="*/ 0 w 1028"/>
                <a:gd name="T3" fmla="*/ 0 h 299"/>
                <a:gd name="T4" fmla="*/ 0 w 1028"/>
                <a:gd name="T5" fmla="*/ 0 h 299"/>
                <a:gd name="T6" fmla="*/ 0 w 1028"/>
                <a:gd name="T7" fmla="*/ 0 h 299"/>
                <a:gd name="T8" fmla="*/ 0 w 1028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8"/>
                <a:gd name="T16" fmla="*/ 0 h 299"/>
                <a:gd name="T17" fmla="*/ 1028 w 1028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8" h="299">
                  <a:moveTo>
                    <a:pt x="0" y="0"/>
                  </a:moveTo>
                  <a:lnTo>
                    <a:pt x="1009" y="299"/>
                  </a:lnTo>
                  <a:lnTo>
                    <a:pt x="1028" y="292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134" name="Group 1263"/>
          <p:cNvGrpSpPr>
            <a:grpSpLocks/>
          </p:cNvGrpSpPr>
          <p:nvPr/>
        </p:nvGrpSpPr>
        <p:grpSpPr bwMode="auto">
          <a:xfrm>
            <a:off x="5792788" y="3178175"/>
            <a:ext cx="338137" cy="282575"/>
            <a:chOff x="3899" y="3264"/>
            <a:chExt cx="213" cy="178"/>
          </a:xfrm>
        </p:grpSpPr>
        <p:sp>
          <p:nvSpPr>
            <p:cNvPr id="40254" name="Freeform 1264"/>
            <p:cNvSpPr>
              <a:spLocks/>
            </p:cNvSpPr>
            <p:nvPr/>
          </p:nvSpPr>
          <p:spPr bwMode="auto">
            <a:xfrm>
              <a:off x="3899" y="3264"/>
              <a:ext cx="213" cy="178"/>
            </a:xfrm>
            <a:custGeom>
              <a:avLst/>
              <a:gdLst>
                <a:gd name="T0" fmla="*/ 0 w 1913"/>
                <a:gd name="T1" fmla="*/ 0 h 1606"/>
                <a:gd name="T2" fmla="*/ 0 w 1913"/>
                <a:gd name="T3" fmla="*/ 0 h 1606"/>
                <a:gd name="T4" fmla="*/ 0 w 1913"/>
                <a:gd name="T5" fmla="*/ 0 h 1606"/>
                <a:gd name="T6" fmla="*/ 0 w 1913"/>
                <a:gd name="T7" fmla="*/ 0 h 1606"/>
                <a:gd name="T8" fmla="*/ 0 w 1913"/>
                <a:gd name="T9" fmla="*/ 0 h 1606"/>
                <a:gd name="T10" fmla="*/ 0 w 1913"/>
                <a:gd name="T11" fmla="*/ 0 h 1606"/>
                <a:gd name="T12" fmla="*/ 0 w 1913"/>
                <a:gd name="T13" fmla="*/ 0 h 1606"/>
                <a:gd name="T14" fmla="*/ 0 w 1913"/>
                <a:gd name="T15" fmla="*/ 0 h 1606"/>
                <a:gd name="T16" fmla="*/ 0 w 1913"/>
                <a:gd name="T17" fmla="*/ 0 h 1606"/>
                <a:gd name="T18" fmla="*/ 0 w 1913"/>
                <a:gd name="T19" fmla="*/ 0 h 1606"/>
                <a:gd name="T20" fmla="*/ 0 w 1913"/>
                <a:gd name="T21" fmla="*/ 0 h 1606"/>
                <a:gd name="T22" fmla="*/ 0 w 1913"/>
                <a:gd name="T23" fmla="*/ 0 h 1606"/>
                <a:gd name="T24" fmla="*/ 0 w 1913"/>
                <a:gd name="T25" fmla="*/ 0 h 1606"/>
                <a:gd name="T26" fmla="*/ 0 w 1913"/>
                <a:gd name="T27" fmla="*/ 0 h 1606"/>
                <a:gd name="T28" fmla="*/ 0 w 1913"/>
                <a:gd name="T29" fmla="*/ 0 h 1606"/>
                <a:gd name="T30" fmla="*/ 0 w 1913"/>
                <a:gd name="T31" fmla="*/ 0 h 1606"/>
                <a:gd name="T32" fmla="*/ 0 w 1913"/>
                <a:gd name="T33" fmla="*/ 0 h 1606"/>
                <a:gd name="T34" fmla="*/ 0 w 1913"/>
                <a:gd name="T35" fmla="*/ 0 h 1606"/>
                <a:gd name="T36" fmla="*/ 0 w 1913"/>
                <a:gd name="T37" fmla="*/ 0 h 1606"/>
                <a:gd name="T38" fmla="*/ 0 w 1913"/>
                <a:gd name="T39" fmla="*/ 0 h 1606"/>
                <a:gd name="T40" fmla="*/ 0 w 1913"/>
                <a:gd name="T41" fmla="*/ 0 h 1606"/>
                <a:gd name="T42" fmla="*/ 0 w 1913"/>
                <a:gd name="T43" fmla="*/ 0 h 1606"/>
                <a:gd name="T44" fmla="*/ 0 w 1913"/>
                <a:gd name="T45" fmla="*/ 0 h 1606"/>
                <a:gd name="T46" fmla="*/ 0 w 1913"/>
                <a:gd name="T47" fmla="*/ 0 h 1606"/>
                <a:gd name="T48" fmla="*/ 0 w 1913"/>
                <a:gd name="T49" fmla="*/ 0 h 1606"/>
                <a:gd name="T50" fmla="*/ 0 w 1913"/>
                <a:gd name="T51" fmla="*/ 0 h 1606"/>
                <a:gd name="T52" fmla="*/ 0 w 1913"/>
                <a:gd name="T53" fmla="*/ 0 h 1606"/>
                <a:gd name="T54" fmla="*/ 0 w 1913"/>
                <a:gd name="T55" fmla="*/ 0 h 1606"/>
                <a:gd name="T56" fmla="*/ 0 w 1913"/>
                <a:gd name="T57" fmla="*/ 0 h 1606"/>
                <a:gd name="T58" fmla="*/ 0 w 1913"/>
                <a:gd name="T59" fmla="*/ 0 h 1606"/>
                <a:gd name="T60" fmla="*/ 0 w 1913"/>
                <a:gd name="T61" fmla="*/ 0 h 1606"/>
                <a:gd name="T62" fmla="*/ 0 w 1913"/>
                <a:gd name="T63" fmla="*/ 0 h 1606"/>
                <a:gd name="T64" fmla="*/ 0 w 1913"/>
                <a:gd name="T65" fmla="*/ 0 h 1606"/>
                <a:gd name="T66" fmla="*/ 0 w 1913"/>
                <a:gd name="T67" fmla="*/ 0 h 1606"/>
                <a:gd name="T68" fmla="*/ 0 w 1913"/>
                <a:gd name="T69" fmla="*/ 0 h 1606"/>
                <a:gd name="T70" fmla="*/ 0 w 1913"/>
                <a:gd name="T71" fmla="*/ 0 h 1606"/>
                <a:gd name="T72" fmla="*/ 0 w 1913"/>
                <a:gd name="T73" fmla="*/ 0 h 1606"/>
                <a:gd name="T74" fmla="*/ 0 w 1913"/>
                <a:gd name="T75" fmla="*/ 0 h 1606"/>
                <a:gd name="T76" fmla="*/ 0 w 1913"/>
                <a:gd name="T77" fmla="*/ 0 h 160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913"/>
                <a:gd name="T118" fmla="*/ 0 h 1606"/>
                <a:gd name="T119" fmla="*/ 1913 w 1913"/>
                <a:gd name="T120" fmla="*/ 1606 h 160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913" h="1606">
                  <a:moveTo>
                    <a:pt x="518" y="213"/>
                  </a:moveTo>
                  <a:lnTo>
                    <a:pt x="539" y="115"/>
                  </a:lnTo>
                  <a:lnTo>
                    <a:pt x="540" y="115"/>
                  </a:lnTo>
                  <a:lnTo>
                    <a:pt x="544" y="114"/>
                  </a:lnTo>
                  <a:lnTo>
                    <a:pt x="549" y="112"/>
                  </a:lnTo>
                  <a:lnTo>
                    <a:pt x="555" y="110"/>
                  </a:lnTo>
                  <a:lnTo>
                    <a:pt x="564" y="107"/>
                  </a:lnTo>
                  <a:lnTo>
                    <a:pt x="574" y="103"/>
                  </a:lnTo>
                  <a:lnTo>
                    <a:pt x="586" y="100"/>
                  </a:lnTo>
                  <a:lnTo>
                    <a:pt x="602" y="95"/>
                  </a:lnTo>
                  <a:lnTo>
                    <a:pt x="618" y="90"/>
                  </a:lnTo>
                  <a:lnTo>
                    <a:pt x="636" y="85"/>
                  </a:lnTo>
                  <a:lnTo>
                    <a:pt x="656" y="80"/>
                  </a:lnTo>
                  <a:lnTo>
                    <a:pt x="679" y="75"/>
                  </a:lnTo>
                  <a:lnTo>
                    <a:pt x="703" y="70"/>
                  </a:lnTo>
                  <a:lnTo>
                    <a:pt x="730" y="64"/>
                  </a:lnTo>
                  <a:lnTo>
                    <a:pt x="758" y="58"/>
                  </a:lnTo>
                  <a:lnTo>
                    <a:pt x="789" y="52"/>
                  </a:lnTo>
                  <a:lnTo>
                    <a:pt x="820" y="46"/>
                  </a:lnTo>
                  <a:lnTo>
                    <a:pt x="855" y="41"/>
                  </a:lnTo>
                  <a:lnTo>
                    <a:pt x="892" y="36"/>
                  </a:lnTo>
                  <a:lnTo>
                    <a:pt x="929" y="31"/>
                  </a:lnTo>
                  <a:lnTo>
                    <a:pt x="970" y="26"/>
                  </a:lnTo>
                  <a:lnTo>
                    <a:pt x="1013" y="21"/>
                  </a:lnTo>
                  <a:lnTo>
                    <a:pt x="1056" y="17"/>
                  </a:lnTo>
                  <a:lnTo>
                    <a:pt x="1103" y="13"/>
                  </a:lnTo>
                  <a:lnTo>
                    <a:pt x="1152" y="10"/>
                  </a:lnTo>
                  <a:lnTo>
                    <a:pt x="1202" y="6"/>
                  </a:lnTo>
                  <a:lnTo>
                    <a:pt x="1255" y="3"/>
                  </a:lnTo>
                  <a:lnTo>
                    <a:pt x="1309" y="1"/>
                  </a:lnTo>
                  <a:lnTo>
                    <a:pt x="1366" y="0"/>
                  </a:lnTo>
                  <a:lnTo>
                    <a:pt x="1425" y="0"/>
                  </a:lnTo>
                  <a:lnTo>
                    <a:pt x="1485" y="0"/>
                  </a:lnTo>
                  <a:lnTo>
                    <a:pt x="1548" y="1"/>
                  </a:lnTo>
                  <a:lnTo>
                    <a:pt x="1616" y="39"/>
                  </a:lnTo>
                  <a:lnTo>
                    <a:pt x="1601" y="221"/>
                  </a:lnTo>
                  <a:lnTo>
                    <a:pt x="1606" y="223"/>
                  </a:lnTo>
                  <a:lnTo>
                    <a:pt x="1620" y="230"/>
                  </a:lnTo>
                  <a:lnTo>
                    <a:pt x="1640" y="243"/>
                  </a:lnTo>
                  <a:lnTo>
                    <a:pt x="1663" y="260"/>
                  </a:lnTo>
                  <a:lnTo>
                    <a:pt x="1688" y="284"/>
                  </a:lnTo>
                  <a:lnTo>
                    <a:pt x="1709" y="312"/>
                  </a:lnTo>
                  <a:lnTo>
                    <a:pt x="1726" y="347"/>
                  </a:lnTo>
                  <a:lnTo>
                    <a:pt x="1736" y="388"/>
                  </a:lnTo>
                  <a:lnTo>
                    <a:pt x="1891" y="528"/>
                  </a:lnTo>
                  <a:lnTo>
                    <a:pt x="1849" y="898"/>
                  </a:lnTo>
                  <a:lnTo>
                    <a:pt x="1601" y="1023"/>
                  </a:lnTo>
                  <a:lnTo>
                    <a:pt x="1895" y="1110"/>
                  </a:lnTo>
                  <a:lnTo>
                    <a:pt x="1897" y="1114"/>
                  </a:lnTo>
                  <a:lnTo>
                    <a:pt x="1902" y="1125"/>
                  </a:lnTo>
                  <a:lnTo>
                    <a:pt x="1907" y="1143"/>
                  </a:lnTo>
                  <a:lnTo>
                    <a:pt x="1912" y="1166"/>
                  </a:lnTo>
                  <a:lnTo>
                    <a:pt x="1913" y="1195"/>
                  </a:lnTo>
                  <a:lnTo>
                    <a:pt x="1911" y="1229"/>
                  </a:lnTo>
                  <a:lnTo>
                    <a:pt x="1901" y="1266"/>
                  </a:lnTo>
                  <a:lnTo>
                    <a:pt x="1884" y="1307"/>
                  </a:lnTo>
                  <a:lnTo>
                    <a:pt x="1107" y="1606"/>
                  </a:lnTo>
                  <a:lnTo>
                    <a:pt x="0" y="1258"/>
                  </a:lnTo>
                  <a:lnTo>
                    <a:pt x="19" y="1217"/>
                  </a:lnTo>
                  <a:lnTo>
                    <a:pt x="188" y="1159"/>
                  </a:lnTo>
                  <a:lnTo>
                    <a:pt x="188" y="221"/>
                  </a:lnTo>
                  <a:lnTo>
                    <a:pt x="189" y="220"/>
                  </a:lnTo>
                  <a:lnTo>
                    <a:pt x="193" y="217"/>
                  </a:lnTo>
                  <a:lnTo>
                    <a:pt x="198" y="214"/>
                  </a:lnTo>
                  <a:lnTo>
                    <a:pt x="207" y="209"/>
                  </a:lnTo>
                  <a:lnTo>
                    <a:pt x="218" y="203"/>
                  </a:lnTo>
                  <a:lnTo>
                    <a:pt x="230" y="197"/>
                  </a:lnTo>
                  <a:lnTo>
                    <a:pt x="245" y="191"/>
                  </a:lnTo>
                  <a:lnTo>
                    <a:pt x="262" y="184"/>
                  </a:lnTo>
                  <a:lnTo>
                    <a:pt x="281" y="179"/>
                  </a:lnTo>
                  <a:lnTo>
                    <a:pt x="302" y="175"/>
                  </a:lnTo>
                  <a:lnTo>
                    <a:pt x="326" y="173"/>
                  </a:lnTo>
                  <a:lnTo>
                    <a:pt x="350" y="171"/>
                  </a:lnTo>
                  <a:lnTo>
                    <a:pt x="378" y="172"/>
                  </a:lnTo>
                  <a:lnTo>
                    <a:pt x="407" y="175"/>
                  </a:lnTo>
                  <a:lnTo>
                    <a:pt x="439" y="181"/>
                  </a:lnTo>
                  <a:lnTo>
                    <a:pt x="471" y="191"/>
                  </a:lnTo>
                  <a:lnTo>
                    <a:pt x="518" y="21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55" name="Freeform 1265"/>
            <p:cNvSpPr>
              <a:spLocks/>
            </p:cNvSpPr>
            <p:nvPr/>
          </p:nvSpPr>
          <p:spPr bwMode="auto">
            <a:xfrm>
              <a:off x="3977" y="3278"/>
              <a:ext cx="68" cy="78"/>
            </a:xfrm>
            <a:custGeom>
              <a:avLst/>
              <a:gdLst>
                <a:gd name="T0" fmla="*/ 0 w 614"/>
                <a:gd name="T1" fmla="*/ 0 h 697"/>
                <a:gd name="T2" fmla="*/ 0 w 614"/>
                <a:gd name="T3" fmla="*/ 0 h 697"/>
                <a:gd name="T4" fmla="*/ 0 w 614"/>
                <a:gd name="T5" fmla="*/ 0 h 697"/>
                <a:gd name="T6" fmla="*/ 0 w 614"/>
                <a:gd name="T7" fmla="*/ 0 h 697"/>
                <a:gd name="T8" fmla="*/ 0 w 614"/>
                <a:gd name="T9" fmla="*/ 0 h 697"/>
                <a:gd name="T10" fmla="*/ 0 w 614"/>
                <a:gd name="T11" fmla="*/ 0 h 697"/>
                <a:gd name="T12" fmla="*/ 0 w 614"/>
                <a:gd name="T13" fmla="*/ 0 h 697"/>
                <a:gd name="T14" fmla="*/ 0 w 614"/>
                <a:gd name="T15" fmla="*/ 0 h 697"/>
                <a:gd name="T16" fmla="*/ 0 w 614"/>
                <a:gd name="T17" fmla="*/ 0 h 697"/>
                <a:gd name="T18" fmla="*/ 0 w 614"/>
                <a:gd name="T19" fmla="*/ 0 h 697"/>
                <a:gd name="T20" fmla="*/ 0 w 614"/>
                <a:gd name="T21" fmla="*/ 0 h 697"/>
                <a:gd name="T22" fmla="*/ 0 w 614"/>
                <a:gd name="T23" fmla="*/ 0 h 697"/>
                <a:gd name="T24" fmla="*/ 0 w 614"/>
                <a:gd name="T25" fmla="*/ 0 h 697"/>
                <a:gd name="T26" fmla="*/ 0 w 614"/>
                <a:gd name="T27" fmla="*/ 0 h 697"/>
                <a:gd name="T28" fmla="*/ 0 w 614"/>
                <a:gd name="T29" fmla="*/ 0 h 697"/>
                <a:gd name="T30" fmla="*/ 0 w 614"/>
                <a:gd name="T31" fmla="*/ 0 h 697"/>
                <a:gd name="T32" fmla="*/ 0 w 614"/>
                <a:gd name="T33" fmla="*/ 0 h 697"/>
                <a:gd name="T34" fmla="*/ 0 w 614"/>
                <a:gd name="T35" fmla="*/ 0 h 697"/>
                <a:gd name="T36" fmla="*/ 0 w 614"/>
                <a:gd name="T37" fmla="*/ 0 h 697"/>
                <a:gd name="T38" fmla="*/ 0 w 614"/>
                <a:gd name="T39" fmla="*/ 0 h 697"/>
                <a:gd name="T40" fmla="*/ 0 w 614"/>
                <a:gd name="T41" fmla="*/ 0 h 697"/>
                <a:gd name="T42" fmla="*/ 0 w 614"/>
                <a:gd name="T43" fmla="*/ 0 h 697"/>
                <a:gd name="T44" fmla="*/ 0 w 614"/>
                <a:gd name="T45" fmla="*/ 0 h 697"/>
                <a:gd name="T46" fmla="*/ 0 w 614"/>
                <a:gd name="T47" fmla="*/ 0 h 697"/>
                <a:gd name="T48" fmla="*/ 0 w 614"/>
                <a:gd name="T49" fmla="*/ 0 h 697"/>
                <a:gd name="T50" fmla="*/ 0 w 614"/>
                <a:gd name="T51" fmla="*/ 0 h 697"/>
                <a:gd name="T52" fmla="*/ 0 w 614"/>
                <a:gd name="T53" fmla="*/ 0 h 697"/>
                <a:gd name="T54" fmla="*/ 0 w 614"/>
                <a:gd name="T55" fmla="*/ 0 h 697"/>
                <a:gd name="T56" fmla="*/ 0 w 614"/>
                <a:gd name="T57" fmla="*/ 0 h 697"/>
                <a:gd name="T58" fmla="*/ 0 w 614"/>
                <a:gd name="T59" fmla="*/ 0 h 697"/>
                <a:gd name="T60" fmla="*/ 0 w 614"/>
                <a:gd name="T61" fmla="*/ 0 h 697"/>
                <a:gd name="T62" fmla="*/ 0 w 614"/>
                <a:gd name="T63" fmla="*/ 0 h 697"/>
                <a:gd name="T64" fmla="*/ 0 w 614"/>
                <a:gd name="T65" fmla="*/ 0 h 697"/>
                <a:gd name="T66" fmla="*/ 0 w 614"/>
                <a:gd name="T67" fmla="*/ 0 h 697"/>
                <a:gd name="T68" fmla="*/ 0 w 614"/>
                <a:gd name="T69" fmla="*/ 0 h 697"/>
                <a:gd name="T70" fmla="*/ 0 w 614"/>
                <a:gd name="T71" fmla="*/ 0 h 697"/>
                <a:gd name="T72" fmla="*/ 0 w 614"/>
                <a:gd name="T73" fmla="*/ 0 h 697"/>
                <a:gd name="T74" fmla="*/ 0 w 614"/>
                <a:gd name="T75" fmla="*/ 0 h 697"/>
                <a:gd name="T76" fmla="*/ 0 w 614"/>
                <a:gd name="T77" fmla="*/ 0 h 697"/>
                <a:gd name="T78" fmla="*/ 0 w 614"/>
                <a:gd name="T79" fmla="*/ 0 h 697"/>
                <a:gd name="T80" fmla="*/ 0 w 614"/>
                <a:gd name="T81" fmla="*/ 0 h 697"/>
                <a:gd name="T82" fmla="*/ 0 w 614"/>
                <a:gd name="T83" fmla="*/ 0 h 697"/>
                <a:gd name="T84" fmla="*/ 0 w 614"/>
                <a:gd name="T85" fmla="*/ 0 h 697"/>
                <a:gd name="T86" fmla="*/ 0 w 614"/>
                <a:gd name="T87" fmla="*/ 0 h 697"/>
                <a:gd name="T88" fmla="*/ 0 w 614"/>
                <a:gd name="T89" fmla="*/ 0 h 697"/>
                <a:gd name="T90" fmla="*/ 0 w 614"/>
                <a:gd name="T91" fmla="*/ 0 h 697"/>
                <a:gd name="T92" fmla="*/ 0 w 614"/>
                <a:gd name="T93" fmla="*/ 0 h 697"/>
                <a:gd name="T94" fmla="*/ 0 w 614"/>
                <a:gd name="T95" fmla="*/ 0 h 697"/>
                <a:gd name="T96" fmla="*/ 0 w 614"/>
                <a:gd name="T97" fmla="*/ 0 h 6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14"/>
                <a:gd name="T148" fmla="*/ 0 h 697"/>
                <a:gd name="T149" fmla="*/ 614 w 614"/>
                <a:gd name="T150" fmla="*/ 697 h 69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14" h="697">
                  <a:moveTo>
                    <a:pt x="609" y="26"/>
                  </a:moveTo>
                  <a:lnTo>
                    <a:pt x="606" y="25"/>
                  </a:lnTo>
                  <a:lnTo>
                    <a:pt x="596" y="23"/>
                  </a:lnTo>
                  <a:lnTo>
                    <a:pt x="581" y="18"/>
                  </a:lnTo>
                  <a:lnTo>
                    <a:pt x="559" y="14"/>
                  </a:lnTo>
                  <a:lnTo>
                    <a:pt x="534" y="10"/>
                  </a:lnTo>
                  <a:lnTo>
                    <a:pt x="503" y="6"/>
                  </a:lnTo>
                  <a:lnTo>
                    <a:pt x="469" y="3"/>
                  </a:lnTo>
                  <a:lnTo>
                    <a:pt x="430" y="1"/>
                  </a:lnTo>
                  <a:lnTo>
                    <a:pt x="388" y="0"/>
                  </a:lnTo>
                  <a:lnTo>
                    <a:pt x="344" y="2"/>
                  </a:lnTo>
                  <a:lnTo>
                    <a:pt x="297" y="6"/>
                  </a:lnTo>
                  <a:lnTo>
                    <a:pt x="247" y="14"/>
                  </a:lnTo>
                  <a:lnTo>
                    <a:pt x="197" y="25"/>
                  </a:lnTo>
                  <a:lnTo>
                    <a:pt x="145" y="40"/>
                  </a:lnTo>
                  <a:lnTo>
                    <a:pt x="92" y="58"/>
                  </a:lnTo>
                  <a:lnTo>
                    <a:pt x="39" y="83"/>
                  </a:lnTo>
                  <a:lnTo>
                    <a:pt x="35" y="96"/>
                  </a:lnTo>
                  <a:lnTo>
                    <a:pt x="26" y="134"/>
                  </a:lnTo>
                  <a:lnTo>
                    <a:pt x="15" y="192"/>
                  </a:lnTo>
                  <a:lnTo>
                    <a:pt x="5" y="268"/>
                  </a:lnTo>
                  <a:lnTo>
                    <a:pt x="0" y="358"/>
                  </a:lnTo>
                  <a:lnTo>
                    <a:pt x="4" y="459"/>
                  </a:lnTo>
                  <a:lnTo>
                    <a:pt x="19" y="568"/>
                  </a:lnTo>
                  <a:lnTo>
                    <a:pt x="50" y="679"/>
                  </a:lnTo>
                  <a:lnTo>
                    <a:pt x="54" y="679"/>
                  </a:lnTo>
                  <a:lnTo>
                    <a:pt x="62" y="678"/>
                  </a:lnTo>
                  <a:lnTo>
                    <a:pt x="75" y="676"/>
                  </a:lnTo>
                  <a:lnTo>
                    <a:pt x="93" y="675"/>
                  </a:lnTo>
                  <a:lnTo>
                    <a:pt x="117" y="673"/>
                  </a:lnTo>
                  <a:lnTo>
                    <a:pt x="144" y="671"/>
                  </a:lnTo>
                  <a:lnTo>
                    <a:pt x="177" y="670"/>
                  </a:lnTo>
                  <a:lnTo>
                    <a:pt x="212" y="669"/>
                  </a:lnTo>
                  <a:lnTo>
                    <a:pt x="252" y="668"/>
                  </a:lnTo>
                  <a:lnTo>
                    <a:pt x="295" y="669"/>
                  </a:lnTo>
                  <a:lnTo>
                    <a:pt x="342" y="670"/>
                  </a:lnTo>
                  <a:lnTo>
                    <a:pt x="391" y="672"/>
                  </a:lnTo>
                  <a:lnTo>
                    <a:pt x="443" y="676"/>
                  </a:lnTo>
                  <a:lnTo>
                    <a:pt x="498" y="681"/>
                  </a:lnTo>
                  <a:lnTo>
                    <a:pt x="555" y="688"/>
                  </a:lnTo>
                  <a:lnTo>
                    <a:pt x="614" y="697"/>
                  </a:lnTo>
                  <a:lnTo>
                    <a:pt x="611" y="676"/>
                  </a:lnTo>
                  <a:lnTo>
                    <a:pt x="605" y="621"/>
                  </a:lnTo>
                  <a:lnTo>
                    <a:pt x="596" y="538"/>
                  </a:lnTo>
                  <a:lnTo>
                    <a:pt x="589" y="438"/>
                  </a:lnTo>
                  <a:lnTo>
                    <a:pt x="584" y="327"/>
                  </a:lnTo>
                  <a:lnTo>
                    <a:pt x="584" y="217"/>
                  </a:lnTo>
                  <a:lnTo>
                    <a:pt x="592" y="114"/>
                  </a:lnTo>
                  <a:lnTo>
                    <a:pt x="609" y="2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56" name="Freeform 1266"/>
            <p:cNvSpPr>
              <a:spLocks/>
            </p:cNvSpPr>
            <p:nvPr/>
          </p:nvSpPr>
          <p:spPr bwMode="auto">
            <a:xfrm>
              <a:off x="3984" y="3299"/>
              <a:ext cx="113" cy="77"/>
            </a:xfrm>
            <a:custGeom>
              <a:avLst/>
              <a:gdLst>
                <a:gd name="T0" fmla="*/ 0 w 1014"/>
                <a:gd name="T1" fmla="*/ 0 h 693"/>
                <a:gd name="T2" fmla="*/ 0 w 1014"/>
                <a:gd name="T3" fmla="*/ 0 h 693"/>
                <a:gd name="T4" fmla="*/ 0 w 1014"/>
                <a:gd name="T5" fmla="*/ 0 h 693"/>
                <a:gd name="T6" fmla="*/ 0 w 1014"/>
                <a:gd name="T7" fmla="*/ 0 h 693"/>
                <a:gd name="T8" fmla="*/ 0 w 1014"/>
                <a:gd name="T9" fmla="*/ 0 h 693"/>
                <a:gd name="T10" fmla="*/ 0 w 1014"/>
                <a:gd name="T11" fmla="*/ 0 h 693"/>
                <a:gd name="T12" fmla="*/ 0 w 1014"/>
                <a:gd name="T13" fmla="*/ 0 h 693"/>
                <a:gd name="T14" fmla="*/ 0 w 1014"/>
                <a:gd name="T15" fmla="*/ 0 h 693"/>
                <a:gd name="T16" fmla="*/ 0 w 1014"/>
                <a:gd name="T17" fmla="*/ 0 h 693"/>
                <a:gd name="T18" fmla="*/ 0 w 1014"/>
                <a:gd name="T19" fmla="*/ 0 h 693"/>
                <a:gd name="T20" fmla="*/ 0 w 1014"/>
                <a:gd name="T21" fmla="*/ 0 h 693"/>
                <a:gd name="T22" fmla="*/ 0 w 1014"/>
                <a:gd name="T23" fmla="*/ 0 h 693"/>
                <a:gd name="T24" fmla="*/ 0 w 1014"/>
                <a:gd name="T25" fmla="*/ 0 h 693"/>
                <a:gd name="T26" fmla="*/ 0 w 1014"/>
                <a:gd name="T27" fmla="*/ 0 h 693"/>
                <a:gd name="T28" fmla="*/ 0 w 1014"/>
                <a:gd name="T29" fmla="*/ 0 h 693"/>
                <a:gd name="T30" fmla="*/ 0 w 1014"/>
                <a:gd name="T31" fmla="*/ 0 h 693"/>
                <a:gd name="T32" fmla="*/ 0 w 1014"/>
                <a:gd name="T33" fmla="*/ 0 h 693"/>
                <a:gd name="T34" fmla="*/ 0 w 1014"/>
                <a:gd name="T35" fmla="*/ 0 h 693"/>
                <a:gd name="T36" fmla="*/ 0 w 1014"/>
                <a:gd name="T37" fmla="*/ 0 h 693"/>
                <a:gd name="T38" fmla="*/ 0 w 1014"/>
                <a:gd name="T39" fmla="*/ 0 h 693"/>
                <a:gd name="T40" fmla="*/ 0 w 1014"/>
                <a:gd name="T41" fmla="*/ 0 h 693"/>
                <a:gd name="T42" fmla="*/ 0 w 1014"/>
                <a:gd name="T43" fmla="*/ 0 h 693"/>
                <a:gd name="T44" fmla="*/ 0 w 1014"/>
                <a:gd name="T45" fmla="*/ 0 h 693"/>
                <a:gd name="T46" fmla="*/ 0 w 1014"/>
                <a:gd name="T47" fmla="*/ 0 h 693"/>
                <a:gd name="T48" fmla="*/ 0 w 1014"/>
                <a:gd name="T49" fmla="*/ 0 h 693"/>
                <a:gd name="T50" fmla="*/ 0 w 1014"/>
                <a:gd name="T51" fmla="*/ 0 h 693"/>
                <a:gd name="T52" fmla="*/ 0 w 1014"/>
                <a:gd name="T53" fmla="*/ 0 h 693"/>
                <a:gd name="T54" fmla="*/ 0 w 1014"/>
                <a:gd name="T55" fmla="*/ 0 h 693"/>
                <a:gd name="T56" fmla="*/ 0 w 1014"/>
                <a:gd name="T57" fmla="*/ 0 h 693"/>
                <a:gd name="T58" fmla="*/ 0 w 1014"/>
                <a:gd name="T59" fmla="*/ 0 h 693"/>
                <a:gd name="T60" fmla="*/ 0 w 1014"/>
                <a:gd name="T61" fmla="*/ 0 h 693"/>
                <a:gd name="T62" fmla="*/ 0 w 1014"/>
                <a:gd name="T63" fmla="*/ 0 h 693"/>
                <a:gd name="T64" fmla="*/ 0 w 1014"/>
                <a:gd name="T65" fmla="*/ 0 h 693"/>
                <a:gd name="T66" fmla="*/ 0 w 1014"/>
                <a:gd name="T67" fmla="*/ 0 h 693"/>
                <a:gd name="T68" fmla="*/ 0 w 1014"/>
                <a:gd name="T69" fmla="*/ 0 h 693"/>
                <a:gd name="T70" fmla="*/ 0 w 1014"/>
                <a:gd name="T71" fmla="*/ 0 h 693"/>
                <a:gd name="T72" fmla="*/ 0 w 1014"/>
                <a:gd name="T73" fmla="*/ 0 h 693"/>
                <a:gd name="T74" fmla="*/ 0 w 1014"/>
                <a:gd name="T75" fmla="*/ 0 h 693"/>
                <a:gd name="T76" fmla="*/ 0 w 1014"/>
                <a:gd name="T77" fmla="*/ 0 h 693"/>
                <a:gd name="T78" fmla="*/ 0 w 1014"/>
                <a:gd name="T79" fmla="*/ 0 h 693"/>
                <a:gd name="T80" fmla="*/ 0 w 1014"/>
                <a:gd name="T81" fmla="*/ 0 h 693"/>
                <a:gd name="T82" fmla="*/ 0 w 1014"/>
                <a:gd name="T83" fmla="*/ 0 h 693"/>
                <a:gd name="T84" fmla="*/ 0 w 1014"/>
                <a:gd name="T85" fmla="*/ 0 h 693"/>
                <a:gd name="T86" fmla="*/ 0 w 1014"/>
                <a:gd name="T87" fmla="*/ 0 h 693"/>
                <a:gd name="T88" fmla="*/ 0 w 1014"/>
                <a:gd name="T89" fmla="*/ 0 h 693"/>
                <a:gd name="T90" fmla="*/ 0 w 1014"/>
                <a:gd name="T91" fmla="*/ 0 h 693"/>
                <a:gd name="T92" fmla="*/ 0 w 1014"/>
                <a:gd name="T93" fmla="*/ 0 h 693"/>
                <a:gd name="T94" fmla="*/ 0 w 1014"/>
                <a:gd name="T95" fmla="*/ 0 h 693"/>
                <a:gd name="T96" fmla="*/ 0 w 1014"/>
                <a:gd name="T97" fmla="*/ 0 h 693"/>
                <a:gd name="T98" fmla="*/ 0 w 1014"/>
                <a:gd name="T99" fmla="*/ 0 h 693"/>
                <a:gd name="T100" fmla="*/ 0 w 1014"/>
                <a:gd name="T101" fmla="*/ 0 h 693"/>
                <a:gd name="T102" fmla="*/ 0 w 1014"/>
                <a:gd name="T103" fmla="*/ 0 h 693"/>
                <a:gd name="T104" fmla="*/ 0 w 1014"/>
                <a:gd name="T105" fmla="*/ 0 h 693"/>
                <a:gd name="T106" fmla="*/ 0 w 1014"/>
                <a:gd name="T107" fmla="*/ 0 h 69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14"/>
                <a:gd name="T163" fmla="*/ 0 h 693"/>
                <a:gd name="T164" fmla="*/ 1014 w 1014"/>
                <a:gd name="T165" fmla="*/ 693 h 69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14" h="693">
                  <a:moveTo>
                    <a:pt x="6" y="523"/>
                  </a:moveTo>
                  <a:lnTo>
                    <a:pt x="0" y="608"/>
                  </a:lnTo>
                  <a:lnTo>
                    <a:pt x="660" y="693"/>
                  </a:lnTo>
                  <a:lnTo>
                    <a:pt x="665" y="691"/>
                  </a:lnTo>
                  <a:lnTo>
                    <a:pt x="679" y="683"/>
                  </a:lnTo>
                  <a:lnTo>
                    <a:pt x="700" y="672"/>
                  </a:lnTo>
                  <a:lnTo>
                    <a:pt x="726" y="657"/>
                  </a:lnTo>
                  <a:lnTo>
                    <a:pt x="758" y="636"/>
                  </a:lnTo>
                  <a:lnTo>
                    <a:pt x="793" y="611"/>
                  </a:lnTo>
                  <a:lnTo>
                    <a:pt x="829" y="581"/>
                  </a:lnTo>
                  <a:lnTo>
                    <a:pt x="866" y="546"/>
                  </a:lnTo>
                  <a:lnTo>
                    <a:pt x="902" y="508"/>
                  </a:lnTo>
                  <a:lnTo>
                    <a:pt x="935" y="465"/>
                  </a:lnTo>
                  <a:lnTo>
                    <a:pt x="964" y="416"/>
                  </a:lnTo>
                  <a:lnTo>
                    <a:pt x="987" y="362"/>
                  </a:lnTo>
                  <a:lnTo>
                    <a:pt x="1004" y="305"/>
                  </a:lnTo>
                  <a:lnTo>
                    <a:pt x="1014" y="242"/>
                  </a:lnTo>
                  <a:lnTo>
                    <a:pt x="1012" y="175"/>
                  </a:lnTo>
                  <a:lnTo>
                    <a:pt x="1000" y="103"/>
                  </a:lnTo>
                  <a:lnTo>
                    <a:pt x="998" y="98"/>
                  </a:lnTo>
                  <a:lnTo>
                    <a:pt x="992" y="87"/>
                  </a:lnTo>
                  <a:lnTo>
                    <a:pt x="981" y="72"/>
                  </a:lnTo>
                  <a:lnTo>
                    <a:pt x="967" y="53"/>
                  </a:lnTo>
                  <a:lnTo>
                    <a:pt x="948" y="35"/>
                  </a:lnTo>
                  <a:lnTo>
                    <a:pt x="926" y="19"/>
                  </a:lnTo>
                  <a:lnTo>
                    <a:pt x="900" y="6"/>
                  </a:lnTo>
                  <a:lnTo>
                    <a:pt x="870" y="0"/>
                  </a:lnTo>
                  <a:lnTo>
                    <a:pt x="874" y="12"/>
                  </a:lnTo>
                  <a:lnTo>
                    <a:pt x="884" y="41"/>
                  </a:lnTo>
                  <a:lnTo>
                    <a:pt x="896" y="89"/>
                  </a:lnTo>
                  <a:lnTo>
                    <a:pt x="907" y="151"/>
                  </a:lnTo>
                  <a:lnTo>
                    <a:pt x="910" y="225"/>
                  </a:lnTo>
                  <a:lnTo>
                    <a:pt x="902" y="307"/>
                  </a:lnTo>
                  <a:lnTo>
                    <a:pt x="878" y="396"/>
                  </a:lnTo>
                  <a:lnTo>
                    <a:pt x="836" y="489"/>
                  </a:lnTo>
                  <a:lnTo>
                    <a:pt x="835" y="490"/>
                  </a:lnTo>
                  <a:lnTo>
                    <a:pt x="831" y="493"/>
                  </a:lnTo>
                  <a:lnTo>
                    <a:pt x="825" y="498"/>
                  </a:lnTo>
                  <a:lnTo>
                    <a:pt x="816" y="506"/>
                  </a:lnTo>
                  <a:lnTo>
                    <a:pt x="805" y="513"/>
                  </a:lnTo>
                  <a:lnTo>
                    <a:pt x="792" y="521"/>
                  </a:lnTo>
                  <a:lnTo>
                    <a:pt x="775" y="529"/>
                  </a:lnTo>
                  <a:lnTo>
                    <a:pt x="757" y="537"/>
                  </a:lnTo>
                  <a:lnTo>
                    <a:pt x="737" y="544"/>
                  </a:lnTo>
                  <a:lnTo>
                    <a:pt x="713" y="552"/>
                  </a:lnTo>
                  <a:lnTo>
                    <a:pt x="688" y="557"/>
                  </a:lnTo>
                  <a:lnTo>
                    <a:pt x="659" y="561"/>
                  </a:lnTo>
                  <a:lnTo>
                    <a:pt x="630" y="562"/>
                  </a:lnTo>
                  <a:lnTo>
                    <a:pt x="597" y="561"/>
                  </a:lnTo>
                  <a:lnTo>
                    <a:pt x="562" y="558"/>
                  </a:lnTo>
                  <a:lnTo>
                    <a:pt x="525" y="551"/>
                  </a:lnTo>
                  <a:lnTo>
                    <a:pt x="525" y="642"/>
                  </a:lnTo>
                  <a:lnTo>
                    <a:pt x="23" y="590"/>
                  </a:lnTo>
                  <a:lnTo>
                    <a:pt x="6" y="523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57" name="Freeform 1267"/>
            <p:cNvSpPr>
              <a:spLocks/>
            </p:cNvSpPr>
            <p:nvPr/>
          </p:nvSpPr>
          <p:spPr bwMode="auto">
            <a:xfrm>
              <a:off x="3970" y="3375"/>
              <a:ext cx="83" cy="27"/>
            </a:xfrm>
            <a:custGeom>
              <a:avLst/>
              <a:gdLst>
                <a:gd name="T0" fmla="*/ 0 w 745"/>
                <a:gd name="T1" fmla="*/ 0 h 240"/>
                <a:gd name="T2" fmla="*/ 0 w 745"/>
                <a:gd name="T3" fmla="*/ 0 h 240"/>
                <a:gd name="T4" fmla="*/ 0 w 745"/>
                <a:gd name="T5" fmla="*/ 0 h 240"/>
                <a:gd name="T6" fmla="*/ 0 w 745"/>
                <a:gd name="T7" fmla="*/ 0 h 240"/>
                <a:gd name="T8" fmla="*/ 0 w 745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5"/>
                <a:gd name="T16" fmla="*/ 0 h 240"/>
                <a:gd name="T17" fmla="*/ 745 w 745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5" h="240">
                  <a:moveTo>
                    <a:pt x="745" y="86"/>
                  </a:moveTo>
                  <a:lnTo>
                    <a:pt x="11" y="0"/>
                  </a:lnTo>
                  <a:lnTo>
                    <a:pt x="0" y="86"/>
                  </a:lnTo>
                  <a:lnTo>
                    <a:pt x="722" y="240"/>
                  </a:lnTo>
                  <a:lnTo>
                    <a:pt x="745" y="8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58" name="Freeform 1268"/>
            <p:cNvSpPr>
              <a:spLocks/>
            </p:cNvSpPr>
            <p:nvPr/>
          </p:nvSpPr>
          <p:spPr bwMode="auto">
            <a:xfrm>
              <a:off x="4011" y="3384"/>
              <a:ext cx="36" cy="12"/>
            </a:xfrm>
            <a:custGeom>
              <a:avLst/>
              <a:gdLst>
                <a:gd name="T0" fmla="*/ 0 w 319"/>
                <a:gd name="T1" fmla="*/ 0 h 109"/>
                <a:gd name="T2" fmla="*/ 0 w 319"/>
                <a:gd name="T3" fmla="*/ 0 h 109"/>
                <a:gd name="T4" fmla="*/ 0 w 319"/>
                <a:gd name="T5" fmla="*/ 0 h 109"/>
                <a:gd name="T6" fmla="*/ 0 w 319"/>
                <a:gd name="T7" fmla="*/ 0 h 109"/>
                <a:gd name="T8" fmla="*/ 0 w 319"/>
                <a:gd name="T9" fmla="*/ 0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9"/>
                <a:gd name="T16" fmla="*/ 0 h 109"/>
                <a:gd name="T17" fmla="*/ 319 w 319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9" h="109">
                  <a:moveTo>
                    <a:pt x="319" y="47"/>
                  </a:moveTo>
                  <a:lnTo>
                    <a:pt x="4" y="0"/>
                  </a:lnTo>
                  <a:lnTo>
                    <a:pt x="0" y="45"/>
                  </a:lnTo>
                  <a:lnTo>
                    <a:pt x="309" y="109"/>
                  </a:lnTo>
                  <a:lnTo>
                    <a:pt x="319" y="47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59" name="Freeform 1269"/>
            <p:cNvSpPr>
              <a:spLocks/>
            </p:cNvSpPr>
            <p:nvPr/>
          </p:nvSpPr>
          <p:spPr bwMode="auto">
            <a:xfrm>
              <a:off x="3975" y="3378"/>
              <a:ext cx="24" cy="9"/>
            </a:xfrm>
            <a:custGeom>
              <a:avLst/>
              <a:gdLst>
                <a:gd name="T0" fmla="*/ 0 w 213"/>
                <a:gd name="T1" fmla="*/ 0 h 81"/>
                <a:gd name="T2" fmla="*/ 0 w 213"/>
                <a:gd name="T3" fmla="*/ 0 h 81"/>
                <a:gd name="T4" fmla="*/ 0 w 213"/>
                <a:gd name="T5" fmla="*/ 0 h 81"/>
                <a:gd name="T6" fmla="*/ 0 w 213"/>
                <a:gd name="T7" fmla="*/ 0 h 81"/>
                <a:gd name="T8" fmla="*/ 0 w 213"/>
                <a:gd name="T9" fmla="*/ 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3"/>
                <a:gd name="T16" fmla="*/ 0 h 81"/>
                <a:gd name="T17" fmla="*/ 213 w 213"/>
                <a:gd name="T18" fmla="*/ 81 h 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3" h="81">
                  <a:moveTo>
                    <a:pt x="213" y="37"/>
                  </a:moveTo>
                  <a:lnTo>
                    <a:pt x="0" y="0"/>
                  </a:lnTo>
                  <a:lnTo>
                    <a:pt x="2" y="39"/>
                  </a:lnTo>
                  <a:lnTo>
                    <a:pt x="206" y="81"/>
                  </a:lnTo>
                  <a:lnTo>
                    <a:pt x="213" y="37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60" name="Freeform 1270"/>
            <p:cNvSpPr>
              <a:spLocks/>
            </p:cNvSpPr>
            <p:nvPr/>
          </p:nvSpPr>
          <p:spPr bwMode="auto">
            <a:xfrm>
              <a:off x="3916" y="3386"/>
              <a:ext cx="139" cy="47"/>
            </a:xfrm>
            <a:custGeom>
              <a:avLst/>
              <a:gdLst>
                <a:gd name="T0" fmla="*/ 0 w 1254"/>
                <a:gd name="T1" fmla="*/ 0 h 415"/>
                <a:gd name="T2" fmla="*/ 0 w 1254"/>
                <a:gd name="T3" fmla="*/ 0 h 415"/>
                <a:gd name="T4" fmla="*/ 0 w 1254"/>
                <a:gd name="T5" fmla="*/ 0 h 415"/>
                <a:gd name="T6" fmla="*/ 0 w 1254"/>
                <a:gd name="T7" fmla="*/ 0 h 415"/>
                <a:gd name="T8" fmla="*/ 0 w 1254"/>
                <a:gd name="T9" fmla="*/ 0 h 415"/>
                <a:gd name="T10" fmla="*/ 0 w 1254"/>
                <a:gd name="T11" fmla="*/ 0 h 415"/>
                <a:gd name="T12" fmla="*/ 0 w 1254"/>
                <a:gd name="T13" fmla="*/ 0 h 415"/>
                <a:gd name="T14" fmla="*/ 0 w 1254"/>
                <a:gd name="T15" fmla="*/ 0 h 415"/>
                <a:gd name="T16" fmla="*/ 0 w 1254"/>
                <a:gd name="T17" fmla="*/ 0 h 415"/>
                <a:gd name="T18" fmla="*/ 0 w 1254"/>
                <a:gd name="T19" fmla="*/ 0 h 415"/>
                <a:gd name="T20" fmla="*/ 0 w 1254"/>
                <a:gd name="T21" fmla="*/ 0 h 415"/>
                <a:gd name="T22" fmla="*/ 0 w 1254"/>
                <a:gd name="T23" fmla="*/ 0 h 415"/>
                <a:gd name="T24" fmla="*/ 0 w 1254"/>
                <a:gd name="T25" fmla="*/ 0 h 415"/>
                <a:gd name="T26" fmla="*/ 0 w 1254"/>
                <a:gd name="T27" fmla="*/ 0 h 415"/>
                <a:gd name="T28" fmla="*/ 0 w 1254"/>
                <a:gd name="T29" fmla="*/ 0 h 415"/>
                <a:gd name="T30" fmla="*/ 0 w 1254"/>
                <a:gd name="T31" fmla="*/ 0 h 415"/>
                <a:gd name="T32" fmla="*/ 0 w 1254"/>
                <a:gd name="T33" fmla="*/ 0 h 415"/>
                <a:gd name="T34" fmla="*/ 0 w 1254"/>
                <a:gd name="T35" fmla="*/ 0 h 415"/>
                <a:gd name="T36" fmla="*/ 0 w 1254"/>
                <a:gd name="T37" fmla="*/ 0 h 415"/>
                <a:gd name="T38" fmla="*/ 0 w 1254"/>
                <a:gd name="T39" fmla="*/ 0 h 415"/>
                <a:gd name="T40" fmla="*/ 0 w 1254"/>
                <a:gd name="T41" fmla="*/ 0 h 415"/>
                <a:gd name="T42" fmla="*/ 0 w 1254"/>
                <a:gd name="T43" fmla="*/ 0 h 415"/>
                <a:gd name="T44" fmla="*/ 0 w 1254"/>
                <a:gd name="T45" fmla="*/ 0 h 415"/>
                <a:gd name="T46" fmla="*/ 0 w 1254"/>
                <a:gd name="T47" fmla="*/ 0 h 415"/>
                <a:gd name="T48" fmla="*/ 0 w 1254"/>
                <a:gd name="T49" fmla="*/ 0 h 415"/>
                <a:gd name="T50" fmla="*/ 0 w 1254"/>
                <a:gd name="T51" fmla="*/ 0 h 415"/>
                <a:gd name="T52" fmla="*/ 0 w 1254"/>
                <a:gd name="T53" fmla="*/ 0 h 415"/>
                <a:gd name="T54" fmla="*/ 0 w 1254"/>
                <a:gd name="T55" fmla="*/ 0 h 415"/>
                <a:gd name="T56" fmla="*/ 0 w 1254"/>
                <a:gd name="T57" fmla="*/ 0 h 415"/>
                <a:gd name="T58" fmla="*/ 0 w 1254"/>
                <a:gd name="T59" fmla="*/ 0 h 415"/>
                <a:gd name="T60" fmla="*/ 0 w 1254"/>
                <a:gd name="T61" fmla="*/ 0 h 415"/>
                <a:gd name="T62" fmla="*/ 0 w 1254"/>
                <a:gd name="T63" fmla="*/ 0 h 415"/>
                <a:gd name="T64" fmla="*/ 0 w 1254"/>
                <a:gd name="T65" fmla="*/ 0 h 415"/>
                <a:gd name="T66" fmla="*/ 0 w 1254"/>
                <a:gd name="T67" fmla="*/ 0 h 415"/>
                <a:gd name="T68" fmla="*/ 0 w 1254"/>
                <a:gd name="T69" fmla="*/ 0 h 4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54"/>
                <a:gd name="T106" fmla="*/ 0 h 415"/>
                <a:gd name="T107" fmla="*/ 1254 w 1254"/>
                <a:gd name="T108" fmla="*/ 415 h 4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54" h="415">
                  <a:moveTo>
                    <a:pt x="0" y="124"/>
                  </a:moveTo>
                  <a:lnTo>
                    <a:pt x="3" y="124"/>
                  </a:lnTo>
                  <a:lnTo>
                    <a:pt x="10" y="122"/>
                  </a:lnTo>
                  <a:lnTo>
                    <a:pt x="23" y="120"/>
                  </a:lnTo>
                  <a:lnTo>
                    <a:pt x="40" y="117"/>
                  </a:lnTo>
                  <a:lnTo>
                    <a:pt x="59" y="114"/>
                  </a:lnTo>
                  <a:lnTo>
                    <a:pt x="81" y="109"/>
                  </a:lnTo>
                  <a:lnTo>
                    <a:pt x="107" y="103"/>
                  </a:lnTo>
                  <a:lnTo>
                    <a:pt x="133" y="96"/>
                  </a:lnTo>
                  <a:lnTo>
                    <a:pt x="161" y="89"/>
                  </a:lnTo>
                  <a:lnTo>
                    <a:pt x="188" y="79"/>
                  </a:lnTo>
                  <a:lnTo>
                    <a:pt x="216" y="69"/>
                  </a:lnTo>
                  <a:lnTo>
                    <a:pt x="243" y="58"/>
                  </a:lnTo>
                  <a:lnTo>
                    <a:pt x="270" y="45"/>
                  </a:lnTo>
                  <a:lnTo>
                    <a:pt x="293" y="31"/>
                  </a:lnTo>
                  <a:lnTo>
                    <a:pt x="316" y="16"/>
                  </a:lnTo>
                  <a:lnTo>
                    <a:pt x="334" y="0"/>
                  </a:lnTo>
                  <a:lnTo>
                    <a:pt x="1254" y="210"/>
                  </a:lnTo>
                  <a:lnTo>
                    <a:pt x="1252" y="212"/>
                  </a:lnTo>
                  <a:lnTo>
                    <a:pt x="1247" y="218"/>
                  </a:lnTo>
                  <a:lnTo>
                    <a:pt x="1239" y="226"/>
                  </a:lnTo>
                  <a:lnTo>
                    <a:pt x="1227" y="236"/>
                  </a:lnTo>
                  <a:lnTo>
                    <a:pt x="1213" y="248"/>
                  </a:lnTo>
                  <a:lnTo>
                    <a:pt x="1197" y="263"/>
                  </a:lnTo>
                  <a:lnTo>
                    <a:pt x="1180" y="279"/>
                  </a:lnTo>
                  <a:lnTo>
                    <a:pt x="1159" y="295"/>
                  </a:lnTo>
                  <a:lnTo>
                    <a:pt x="1138" y="313"/>
                  </a:lnTo>
                  <a:lnTo>
                    <a:pt x="1116" y="330"/>
                  </a:lnTo>
                  <a:lnTo>
                    <a:pt x="1092" y="347"/>
                  </a:lnTo>
                  <a:lnTo>
                    <a:pt x="1068" y="364"/>
                  </a:lnTo>
                  <a:lnTo>
                    <a:pt x="1043" y="379"/>
                  </a:lnTo>
                  <a:lnTo>
                    <a:pt x="1019" y="392"/>
                  </a:lnTo>
                  <a:lnTo>
                    <a:pt x="994" y="405"/>
                  </a:lnTo>
                  <a:lnTo>
                    <a:pt x="971" y="415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61" name="Freeform 1271"/>
            <p:cNvSpPr>
              <a:spLocks/>
            </p:cNvSpPr>
            <p:nvPr/>
          </p:nvSpPr>
          <p:spPr bwMode="auto">
            <a:xfrm>
              <a:off x="4055" y="3381"/>
              <a:ext cx="49" cy="22"/>
            </a:xfrm>
            <a:custGeom>
              <a:avLst/>
              <a:gdLst>
                <a:gd name="T0" fmla="*/ 0 w 447"/>
                <a:gd name="T1" fmla="*/ 0 h 198"/>
                <a:gd name="T2" fmla="*/ 0 w 447"/>
                <a:gd name="T3" fmla="*/ 0 h 198"/>
                <a:gd name="T4" fmla="*/ 0 w 447"/>
                <a:gd name="T5" fmla="*/ 0 h 198"/>
                <a:gd name="T6" fmla="*/ 0 w 447"/>
                <a:gd name="T7" fmla="*/ 0 h 198"/>
                <a:gd name="T8" fmla="*/ 0 w 447"/>
                <a:gd name="T9" fmla="*/ 0 h 198"/>
                <a:gd name="T10" fmla="*/ 0 w 447"/>
                <a:gd name="T11" fmla="*/ 0 h 1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7"/>
                <a:gd name="T19" fmla="*/ 0 h 198"/>
                <a:gd name="T20" fmla="*/ 447 w 447"/>
                <a:gd name="T21" fmla="*/ 198 h 19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7" h="198">
                  <a:moveTo>
                    <a:pt x="45" y="198"/>
                  </a:moveTo>
                  <a:lnTo>
                    <a:pt x="447" y="79"/>
                  </a:lnTo>
                  <a:lnTo>
                    <a:pt x="203" y="0"/>
                  </a:lnTo>
                  <a:lnTo>
                    <a:pt x="5" y="22"/>
                  </a:lnTo>
                  <a:lnTo>
                    <a:pt x="0" y="187"/>
                  </a:lnTo>
                  <a:lnTo>
                    <a:pt x="45" y="19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62" name="Freeform 1272"/>
            <p:cNvSpPr>
              <a:spLocks/>
            </p:cNvSpPr>
            <p:nvPr/>
          </p:nvSpPr>
          <p:spPr bwMode="auto">
            <a:xfrm>
              <a:off x="3926" y="3287"/>
              <a:ext cx="27" cy="105"/>
            </a:xfrm>
            <a:custGeom>
              <a:avLst/>
              <a:gdLst>
                <a:gd name="T0" fmla="*/ 0 w 238"/>
                <a:gd name="T1" fmla="*/ 0 h 947"/>
                <a:gd name="T2" fmla="*/ 0 w 238"/>
                <a:gd name="T3" fmla="*/ 0 h 947"/>
                <a:gd name="T4" fmla="*/ 0 w 238"/>
                <a:gd name="T5" fmla="*/ 0 h 947"/>
                <a:gd name="T6" fmla="*/ 0 w 238"/>
                <a:gd name="T7" fmla="*/ 0 h 947"/>
                <a:gd name="T8" fmla="*/ 0 w 238"/>
                <a:gd name="T9" fmla="*/ 0 h 947"/>
                <a:gd name="T10" fmla="*/ 0 w 238"/>
                <a:gd name="T11" fmla="*/ 0 h 947"/>
                <a:gd name="T12" fmla="*/ 0 w 238"/>
                <a:gd name="T13" fmla="*/ 0 h 947"/>
                <a:gd name="T14" fmla="*/ 0 w 238"/>
                <a:gd name="T15" fmla="*/ 0 h 947"/>
                <a:gd name="T16" fmla="*/ 0 w 238"/>
                <a:gd name="T17" fmla="*/ 0 h 947"/>
                <a:gd name="T18" fmla="*/ 0 w 238"/>
                <a:gd name="T19" fmla="*/ 0 h 947"/>
                <a:gd name="T20" fmla="*/ 0 w 238"/>
                <a:gd name="T21" fmla="*/ 0 h 947"/>
                <a:gd name="T22" fmla="*/ 0 w 238"/>
                <a:gd name="T23" fmla="*/ 0 h 947"/>
                <a:gd name="T24" fmla="*/ 0 w 238"/>
                <a:gd name="T25" fmla="*/ 0 h 947"/>
                <a:gd name="T26" fmla="*/ 0 w 238"/>
                <a:gd name="T27" fmla="*/ 0 h 947"/>
                <a:gd name="T28" fmla="*/ 0 w 238"/>
                <a:gd name="T29" fmla="*/ 0 h 947"/>
                <a:gd name="T30" fmla="*/ 0 w 238"/>
                <a:gd name="T31" fmla="*/ 0 h 947"/>
                <a:gd name="T32" fmla="*/ 0 w 238"/>
                <a:gd name="T33" fmla="*/ 0 h 947"/>
                <a:gd name="T34" fmla="*/ 0 w 238"/>
                <a:gd name="T35" fmla="*/ 0 h 947"/>
                <a:gd name="T36" fmla="*/ 0 w 238"/>
                <a:gd name="T37" fmla="*/ 0 h 947"/>
                <a:gd name="T38" fmla="*/ 0 w 238"/>
                <a:gd name="T39" fmla="*/ 0 h 947"/>
                <a:gd name="T40" fmla="*/ 0 w 238"/>
                <a:gd name="T41" fmla="*/ 0 h 947"/>
                <a:gd name="T42" fmla="*/ 0 w 238"/>
                <a:gd name="T43" fmla="*/ 0 h 947"/>
                <a:gd name="T44" fmla="*/ 0 w 238"/>
                <a:gd name="T45" fmla="*/ 0 h 947"/>
                <a:gd name="T46" fmla="*/ 0 w 238"/>
                <a:gd name="T47" fmla="*/ 0 h 947"/>
                <a:gd name="T48" fmla="*/ 0 w 238"/>
                <a:gd name="T49" fmla="*/ 0 h 947"/>
                <a:gd name="T50" fmla="*/ 0 w 238"/>
                <a:gd name="T51" fmla="*/ 0 h 947"/>
                <a:gd name="T52" fmla="*/ 0 w 238"/>
                <a:gd name="T53" fmla="*/ 0 h 947"/>
                <a:gd name="T54" fmla="*/ 0 w 238"/>
                <a:gd name="T55" fmla="*/ 0 h 947"/>
                <a:gd name="T56" fmla="*/ 0 w 238"/>
                <a:gd name="T57" fmla="*/ 0 h 947"/>
                <a:gd name="T58" fmla="*/ 0 w 238"/>
                <a:gd name="T59" fmla="*/ 0 h 947"/>
                <a:gd name="T60" fmla="*/ 0 w 238"/>
                <a:gd name="T61" fmla="*/ 0 h 947"/>
                <a:gd name="T62" fmla="*/ 0 w 238"/>
                <a:gd name="T63" fmla="*/ 0 h 947"/>
                <a:gd name="T64" fmla="*/ 0 w 238"/>
                <a:gd name="T65" fmla="*/ 0 h 947"/>
                <a:gd name="T66" fmla="*/ 0 w 238"/>
                <a:gd name="T67" fmla="*/ 0 h 947"/>
                <a:gd name="T68" fmla="*/ 0 w 238"/>
                <a:gd name="T69" fmla="*/ 0 h 94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8"/>
                <a:gd name="T106" fmla="*/ 0 h 947"/>
                <a:gd name="T107" fmla="*/ 238 w 238"/>
                <a:gd name="T108" fmla="*/ 947 h 94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8" h="947">
                  <a:moveTo>
                    <a:pt x="238" y="22"/>
                  </a:moveTo>
                  <a:lnTo>
                    <a:pt x="237" y="21"/>
                  </a:lnTo>
                  <a:lnTo>
                    <a:pt x="233" y="19"/>
                  </a:lnTo>
                  <a:lnTo>
                    <a:pt x="226" y="17"/>
                  </a:lnTo>
                  <a:lnTo>
                    <a:pt x="217" y="14"/>
                  </a:lnTo>
                  <a:lnTo>
                    <a:pt x="206" y="10"/>
                  </a:lnTo>
                  <a:lnTo>
                    <a:pt x="194" y="7"/>
                  </a:lnTo>
                  <a:lnTo>
                    <a:pt x="180" y="4"/>
                  </a:lnTo>
                  <a:lnTo>
                    <a:pt x="164" y="1"/>
                  </a:lnTo>
                  <a:lnTo>
                    <a:pt x="146" y="0"/>
                  </a:lnTo>
                  <a:lnTo>
                    <a:pt x="127" y="0"/>
                  </a:lnTo>
                  <a:lnTo>
                    <a:pt x="108" y="2"/>
                  </a:lnTo>
                  <a:lnTo>
                    <a:pt x="87" y="5"/>
                  </a:lnTo>
                  <a:lnTo>
                    <a:pt x="66" y="11"/>
                  </a:lnTo>
                  <a:lnTo>
                    <a:pt x="44" y="19"/>
                  </a:lnTo>
                  <a:lnTo>
                    <a:pt x="22" y="30"/>
                  </a:lnTo>
                  <a:lnTo>
                    <a:pt x="0" y="45"/>
                  </a:lnTo>
                  <a:lnTo>
                    <a:pt x="0" y="947"/>
                  </a:lnTo>
                  <a:lnTo>
                    <a:pt x="1" y="947"/>
                  </a:lnTo>
                  <a:lnTo>
                    <a:pt x="6" y="947"/>
                  </a:lnTo>
                  <a:lnTo>
                    <a:pt x="13" y="946"/>
                  </a:lnTo>
                  <a:lnTo>
                    <a:pt x="22" y="945"/>
                  </a:lnTo>
                  <a:lnTo>
                    <a:pt x="33" y="943"/>
                  </a:lnTo>
                  <a:lnTo>
                    <a:pt x="47" y="941"/>
                  </a:lnTo>
                  <a:lnTo>
                    <a:pt x="62" y="938"/>
                  </a:lnTo>
                  <a:lnTo>
                    <a:pt x="78" y="934"/>
                  </a:lnTo>
                  <a:lnTo>
                    <a:pt x="96" y="928"/>
                  </a:lnTo>
                  <a:lnTo>
                    <a:pt x="115" y="922"/>
                  </a:lnTo>
                  <a:lnTo>
                    <a:pt x="135" y="915"/>
                  </a:lnTo>
                  <a:lnTo>
                    <a:pt x="155" y="906"/>
                  </a:lnTo>
                  <a:lnTo>
                    <a:pt x="176" y="896"/>
                  </a:lnTo>
                  <a:lnTo>
                    <a:pt x="197" y="884"/>
                  </a:lnTo>
                  <a:lnTo>
                    <a:pt x="217" y="871"/>
                  </a:lnTo>
                  <a:lnTo>
                    <a:pt x="238" y="856"/>
                  </a:lnTo>
                  <a:lnTo>
                    <a:pt x="238" y="2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63" name="Freeform 1273"/>
            <p:cNvSpPr>
              <a:spLocks/>
            </p:cNvSpPr>
            <p:nvPr/>
          </p:nvSpPr>
          <p:spPr bwMode="auto">
            <a:xfrm>
              <a:off x="3927" y="3288"/>
              <a:ext cx="23" cy="89"/>
            </a:xfrm>
            <a:custGeom>
              <a:avLst/>
              <a:gdLst>
                <a:gd name="T0" fmla="*/ 0 w 203"/>
                <a:gd name="T1" fmla="*/ 0 h 799"/>
                <a:gd name="T2" fmla="*/ 0 w 203"/>
                <a:gd name="T3" fmla="*/ 0 h 799"/>
                <a:gd name="T4" fmla="*/ 0 w 203"/>
                <a:gd name="T5" fmla="*/ 0 h 799"/>
                <a:gd name="T6" fmla="*/ 0 w 203"/>
                <a:gd name="T7" fmla="*/ 0 h 799"/>
                <a:gd name="T8" fmla="*/ 0 w 203"/>
                <a:gd name="T9" fmla="*/ 0 h 799"/>
                <a:gd name="T10" fmla="*/ 0 w 203"/>
                <a:gd name="T11" fmla="*/ 0 h 799"/>
                <a:gd name="T12" fmla="*/ 0 w 203"/>
                <a:gd name="T13" fmla="*/ 0 h 799"/>
                <a:gd name="T14" fmla="*/ 0 w 203"/>
                <a:gd name="T15" fmla="*/ 0 h 799"/>
                <a:gd name="T16" fmla="*/ 0 w 203"/>
                <a:gd name="T17" fmla="*/ 0 h 799"/>
                <a:gd name="T18" fmla="*/ 0 w 203"/>
                <a:gd name="T19" fmla="*/ 0 h 799"/>
                <a:gd name="T20" fmla="*/ 0 w 203"/>
                <a:gd name="T21" fmla="*/ 0 h 799"/>
                <a:gd name="T22" fmla="*/ 0 w 203"/>
                <a:gd name="T23" fmla="*/ 0 h 799"/>
                <a:gd name="T24" fmla="*/ 0 w 203"/>
                <a:gd name="T25" fmla="*/ 0 h 799"/>
                <a:gd name="T26" fmla="*/ 0 w 203"/>
                <a:gd name="T27" fmla="*/ 0 h 799"/>
                <a:gd name="T28" fmla="*/ 0 w 203"/>
                <a:gd name="T29" fmla="*/ 0 h 799"/>
                <a:gd name="T30" fmla="*/ 0 w 203"/>
                <a:gd name="T31" fmla="*/ 0 h 799"/>
                <a:gd name="T32" fmla="*/ 0 w 203"/>
                <a:gd name="T33" fmla="*/ 0 h 799"/>
                <a:gd name="T34" fmla="*/ 0 w 203"/>
                <a:gd name="T35" fmla="*/ 0 h 799"/>
                <a:gd name="T36" fmla="*/ 0 w 203"/>
                <a:gd name="T37" fmla="*/ 0 h 799"/>
                <a:gd name="T38" fmla="*/ 0 w 203"/>
                <a:gd name="T39" fmla="*/ 0 h 799"/>
                <a:gd name="T40" fmla="*/ 0 w 203"/>
                <a:gd name="T41" fmla="*/ 0 h 799"/>
                <a:gd name="T42" fmla="*/ 0 w 203"/>
                <a:gd name="T43" fmla="*/ 0 h 799"/>
                <a:gd name="T44" fmla="*/ 0 w 203"/>
                <a:gd name="T45" fmla="*/ 0 h 799"/>
                <a:gd name="T46" fmla="*/ 0 w 203"/>
                <a:gd name="T47" fmla="*/ 0 h 799"/>
                <a:gd name="T48" fmla="*/ 0 w 203"/>
                <a:gd name="T49" fmla="*/ 0 h 799"/>
                <a:gd name="T50" fmla="*/ 0 w 203"/>
                <a:gd name="T51" fmla="*/ 0 h 799"/>
                <a:gd name="T52" fmla="*/ 0 w 203"/>
                <a:gd name="T53" fmla="*/ 0 h 799"/>
                <a:gd name="T54" fmla="*/ 0 w 203"/>
                <a:gd name="T55" fmla="*/ 0 h 799"/>
                <a:gd name="T56" fmla="*/ 0 w 203"/>
                <a:gd name="T57" fmla="*/ 0 h 799"/>
                <a:gd name="T58" fmla="*/ 0 w 203"/>
                <a:gd name="T59" fmla="*/ 0 h 799"/>
                <a:gd name="T60" fmla="*/ 0 w 203"/>
                <a:gd name="T61" fmla="*/ 0 h 799"/>
                <a:gd name="T62" fmla="*/ 0 w 203"/>
                <a:gd name="T63" fmla="*/ 0 h 799"/>
                <a:gd name="T64" fmla="*/ 0 w 203"/>
                <a:gd name="T65" fmla="*/ 0 h 799"/>
                <a:gd name="T66" fmla="*/ 0 w 203"/>
                <a:gd name="T67" fmla="*/ 0 h 799"/>
                <a:gd name="T68" fmla="*/ 0 w 203"/>
                <a:gd name="T69" fmla="*/ 0 h 7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03"/>
                <a:gd name="T106" fmla="*/ 0 h 799"/>
                <a:gd name="T107" fmla="*/ 203 w 203"/>
                <a:gd name="T108" fmla="*/ 799 h 7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03" h="799">
                  <a:moveTo>
                    <a:pt x="203" y="18"/>
                  </a:moveTo>
                  <a:lnTo>
                    <a:pt x="202" y="17"/>
                  </a:lnTo>
                  <a:lnTo>
                    <a:pt x="199" y="16"/>
                  </a:lnTo>
                  <a:lnTo>
                    <a:pt x="193" y="14"/>
                  </a:lnTo>
                  <a:lnTo>
                    <a:pt x="186" y="11"/>
                  </a:lnTo>
                  <a:lnTo>
                    <a:pt x="177" y="8"/>
                  </a:lnTo>
                  <a:lnTo>
                    <a:pt x="166" y="5"/>
                  </a:lnTo>
                  <a:lnTo>
                    <a:pt x="153" y="3"/>
                  </a:lnTo>
                  <a:lnTo>
                    <a:pt x="140" y="1"/>
                  </a:lnTo>
                  <a:lnTo>
                    <a:pt x="125" y="0"/>
                  </a:lnTo>
                  <a:lnTo>
                    <a:pt x="109" y="0"/>
                  </a:lnTo>
                  <a:lnTo>
                    <a:pt x="92" y="1"/>
                  </a:lnTo>
                  <a:lnTo>
                    <a:pt x="74" y="4"/>
                  </a:lnTo>
                  <a:lnTo>
                    <a:pt x="57" y="9"/>
                  </a:lnTo>
                  <a:lnTo>
                    <a:pt x="37" y="16"/>
                  </a:lnTo>
                  <a:lnTo>
                    <a:pt x="19" y="26"/>
                  </a:lnTo>
                  <a:lnTo>
                    <a:pt x="0" y="38"/>
                  </a:lnTo>
                  <a:lnTo>
                    <a:pt x="0" y="799"/>
                  </a:lnTo>
                  <a:lnTo>
                    <a:pt x="1" y="799"/>
                  </a:lnTo>
                  <a:lnTo>
                    <a:pt x="5" y="799"/>
                  </a:lnTo>
                  <a:lnTo>
                    <a:pt x="11" y="798"/>
                  </a:lnTo>
                  <a:lnTo>
                    <a:pt x="19" y="797"/>
                  </a:lnTo>
                  <a:lnTo>
                    <a:pt x="28" y="796"/>
                  </a:lnTo>
                  <a:lnTo>
                    <a:pt x="41" y="794"/>
                  </a:lnTo>
                  <a:lnTo>
                    <a:pt x="53" y="791"/>
                  </a:lnTo>
                  <a:lnTo>
                    <a:pt x="67" y="786"/>
                  </a:lnTo>
                  <a:lnTo>
                    <a:pt x="82" y="782"/>
                  </a:lnTo>
                  <a:lnTo>
                    <a:pt x="99" y="777"/>
                  </a:lnTo>
                  <a:lnTo>
                    <a:pt x="116" y="771"/>
                  </a:lnTo>
                  <a:lnTo>
                    <a:pt x="133" y="763"/>
                  </a:lnTo>
                  <a:lnTo>
                    <a:pt x="150" y="755"/>
                  </a:lnTo>
                  <a:lnTo>
                    <a:pt x="169" y="745"/>
                  </a:lnTo>
                  <a:lnTo>
                    <a:pt x="186" y="733"/>
                  </a:lnTo>
                  <a:lnTo>
                    <a:pt x="203" y="720"/>
                  </a:lnTo>
                  <a:lnTo>
                    <a:pt x="203" y="1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64" name="Freeform 1274"/>
            <p:cNvSpPr>
              <a:spLocks/>
            </p:cNvSpPr>
            <p:nvPr/>
          </p:nvSpPr>
          <p:spPr bwMode="auto">
            <a:xfrm>
              <a:off x="3928" y="3289"/>
              <a:ext cx="19" cy="72"/>
            </a:xfrm>
            <a:custGeom>
              <a:avLst/>
              <a:gdLst>
                <a:gd name="T0" fmla="*/ 0 w 171"/>
                <a:gd name="T1" fmla="*/ 0 h 650"/>
                <a:gd name="T2" fmla="*/ 0 w 171"/>
                <a:gd name="T3" fmla="*/ 0 h 650"/>
                <a:gd name="T4" fmla="*/ 0 w 171"/>
                <a:gd name="T5" fmla="*/ 0 h 650"/>
                <a:gd name="T6" fmla="*/ 0 w 171"/>
                <a:gd name="T7" fmla="*/ 0 h 650"/>
                <a:gd name="T8" fmla="*/ 0 w 171"/>
                <a:gd name="T9" fmla="*/ 0 h 650"/>
                <a:gd name="T10" fmla="*/ 0 w 171"/>
                <a:gd name="T11" fmla="*/ 0 h 650"/>
                <a:gd name="T12" fmla="*/ 0 w 171"/>
                <a:gd name="T13" fmla="*/ 0 h 650"/>
                <a:gd name="T14" fmla="*/ 0 w 171"/>
                <a:gd name="T15" fmla="*/ 0 h 650"/>
                <a:gd name="T16" fmla="*/ 0 w 171"/>
                <a:gd name="T17" fmla="*/ 0 h 650"/>
                <a:gd name="T18" fmla="*/ 0 w 171"/>
                <a:gd name="T19" fmla="*/ 0 h 650"/>
                <a:gd name="T20" fmla="*/ 0 w 171"/>
                <a:gd name="T21" fmla="*/ 0 h 650"/>
                <a:gd name="T22" fmla="*/ 0 w 171"/>
                <a:gd name="T23" fmla="*/ 0 h 650"/>
                <a:gd name="T24" fmla="*/ 0 w 171"/>
                <a:gd name="T25" fmla="*/ 0 h 650"/>
                <a:gd name="T26" fmla="*/ 0 w 171"/>
                <a:gd name="T27" fmla="*/ 0 h 650"/>
                <a:gd name="T28" fmla="*/ 0 w 171"/>
                <a:gd name="T29" fmla="*/ 0 h 650"/>
                <a:gd name="T30" fmla="*/ 0 w 171"/>
                <a:gd name="T31" fmla="*/ 0 h 650"/>
                <a:gd name="T32" fmla="*/ 0 w 171"/>
                <a:gd name="T33" fmla="*/ 0 h 650"/>
                <a:gd name="T34" fmla="*/ 0 w 171"/>
                <a:gd name="T35" fmla="*/ 0 h 650"/>
                <a:gd name="T36" fmla="*/ 0 w 171"/>
                <a:gd name="T37" fmla="*/ 0 h 650"/>
                <a:gd name="T38" fmla="*/ 0 w 171"/>
                <a:gd name="T39" fmla="*/ 0 h 650"/>
                <a:gd name="T40" fmla="*/ 0 w 171"/>
                <a:gd name="T41" fmla="*/ 0 h 650"/>
                <a:gd name="T42" fmla="*/ 0 w 171"/>
                <a:gd name="T43" fmla="*/ 0 h 650"/>
                <a:gd name="T44" fmla="*/ 0 w 171"/>
                <a:gd name="T45" fmla="*/ 0 h 650"/>
                <a:gd name="T46" fmla="*/ 0 w 171"/>
                <a:gd name="T47" fmla="*/ 0 h 650"/>
                <a:gd name="T48" fmla="*/ 0 w 171"/>
                <a:gd name="T49" fmla="*/ 0 h 650"/>
                <a:gd name="T50" fmla="*/ 0 w 171"/>
                <a:gd name="T51" fmla="*/ 0 h 650"/>
                <a:gd name="T52" fmla="*/ 0 w 171"/>
                <a:gd name="T53" fmla="*/ 0 h 650"/>
                <a:gd name="T54" fmla="*/ 0 w 171"/>
                <a:gd name="T55" fmla="*/ 0 h 650"/>
                <a:gd name="T56" fmla="*/ 0 w 171"/>
                <a:gd name="T57" fmla="*/ 0 h 650"/>
                <a:gd name="T58" fmla="*/ 0 w 171"/>
                <a:gd name="T59" fmla="*/ 0 h 650"/>
                <a:gd name="T60" fmla="*/ 0 w 171"/>
                <a:gd name="T61" fmla="*/ 0 h 650"/>
                <a:gd name="T62" fmla="*/ 0 w 171"/>
                <a:gd name="T63" fmla="*/ 0 h 650"/>
                <a:gd name="T64" fmla="*/ 0 w 171"/>
                <a:gd name="T65" fmla="*/ 0 h 650"/>
                <a:gd name="T66" fmla="*/ 0 w 171"/>
                <a:gd name="T67" fmla="*/ 0 h 650"/>
                <a:gd name="T68" fmla="*/ 0 w 171"/>
                <a:gd name="T69" fmla="*/ 0 h 6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1"/>
                <a:gd name="T106" fmla="*/ 0 h 650"/>
                <a:gd name="T107" fmla="*/ 171 w 171"/>
                <a:gd name="T108" fmla="*/ 650 h 6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1" h="650">
                  <a:moveTo>
                    <a:pt x="171" y="15"/>
                  </a:moveTo>
                  <a:lnTo>
                    <a:pt x="170" y="15"/>
                  </a:lnTo>
                  <a:lnTo>
                    <a:pt x="167" y="13"/>
                  </a:lnTo>
                  <a:lnTo>
                    <a:pt x="163" y="11"/>
                  </a:lnTo>
                  <a:lnTo>
                    <a:pt x="157" y="9"/>
                  </a:lnTo>
                  <a:lnTo>
                    <a:pt x="149" y="7"/>
                  </a:lnTo>
                  <a:lnTo>
                    <a:pt x="139" y="4"/>
                  </a:lnTo>
                  <a:lnTo>
                    <a:pt x="129" y="2"/>
                  </a:lnTo>
                  <a:lnTo>
                    <a:pt x="118" y="0"/>
                  </a:lnTo>
                  <a:lnTo>
                    <a:pt x="105" y="0"/>
                  </a:lnTo>
                  <a:lnTo>
                    <a:pt x="92" y="0"/>
                  </a:lnTo>
                  <a:lnTo>
                    <a:pt x="77" y="1"/>
                  </a:lnTo>
                  <a:lnTo>
                    <a:pt x="63" y="3"/>
                  </a:lnTo>
                  <a:lnTo>
                    <a:pt x="48" y="7"/>
                  </a:lnTo>
                  <a:lnTo>
                    <a:pt x="31" y="13"/>
                  </a:lnTo>
                  <a:lnTo>
                    <a:pt x="16" y="22"/>
                  </a:lnTo>
                  <a:lnTo>
                    <a:pt x="0" y="32"/>
                  </a:lnTo>
                  <a:lnTo>
                    <a:pt x="0" y="650"/>
                  </a:lnTo>
                  <a:lnTo>
                    <a:pt x="1" y="650"/>
                  </a:lnTo>
                  <a:lnTo>
                    <a:pt x="4" y="650"/>
                  </a:lnTo>
                  <a:lnTo>
                    <a:pt x="9" y="649"/>
                  </a:lnTo>
                  <a:lnTo>
                    <a:pt x="16" y="648"/>
                  </a:lnTo>
                  <a:lnTo>
                    <a:pt x="24" y="647"/>
                  </a:lnTo>
                  <a:lnTo>
                    <a:pt x="34" y="645"/>
                  </a:lnTo>
                  <a:lnTo>
                    <a:pt x="45" y="642"/>
                  </a:lnTo>
                  <a:lnTo>
                    <a:pt x="57" y="640"/>
                  </a:lnTo>
                  <a:lnTo>
                    <a:pt x="69" y="636"/>
                  </a:lnTo>
                  <a:lnTo>
                    <a:pt x="82" y="632"/>
                  </a:lnTo>
                  <a:lnTo>
                    <a:pt x="97" y="627"/>
                  </a:lnTo>
                  <a:lnTo>
                    <a:pt x="112" y="621"/>
                  </a:lnTo>
                  <a:lnTo>
                    <a:pt x="126" y="614"/>
                  </a:lnTo>
                  <a:lnTo>
                    <a:pt x="141" y="606"/>
                  </a:lnTo>
                  <a:lnTo>
                    <a:pt x="157" y="595"/>
                  </a:lnTo>
                  <a:lnTo>
                    <a:pt x="171" y="585"/>
                  </a:lnTo>
                  <a:lnTo>
                    <a:pt x="171" y="1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65" name="Freeform 1275"/>
            <p:cNvSpPr>
              <a:spLocks/>
            </p:cNvSpPr>
            <p:nvPr/>
          </p:nvSpPr>
          <p:spPr bwMode="auto">
            <a:xfrm>
              <a:off x="3929" y="3289"/>
              <a:ext cx="15" cy="56"/>
            </a:xfrm>
            <a:custGeom>
              <a:avLst/>
              <a:gdLst>
                <a:gd name="T0" fmla="*/ 0 w 138"/>
                <a:gd name="T1" fmla="*/ 0 h 502"/>
                <a:gd name="T2" fmla="*/ 0 w 138"/>
                <a:gd name="T3" fmla="*/ 0 h 502"/>
                <a:gd name="T4" fmla="*/ 0 w 138"/>
                <a:gd name="T5" fmla="*/ 0 h 502"/>
                <a:gd name="T6" fmla="*/ 0 w 138"/>
                <a:gd name="T7" fmla="*/ 0 h 502"/>
                <a:gd name="T8" fmla="*/ 0 w 138"/>
                <a:gd name="T9" fmla="*/ 0 h 502"/>
                <a:gd name="T10" fmla="*/ 0 w 138"/>
                <a:gd name="T11" fmla="*/ 0 h 502"/>
                <a:gd name="T12" fmla="*/ 0 w 138"/>
                <a:gd name="T13" fmla="*/ 0 h 502"/>
                <a:gd name="T14" fmla="*/ 0 w 138"/>
                <a:gd name="T15" fmla="*/ 0 h 502"/>
                <a:gd name="T16" fmla="*/ 0 w 138"/>
                <a:gd name="T17" fmla="*/ 0 h 502"/>
                <a:gd name="T18" fmla="*/ 0 w 138"/>
                <a:gd name="T19" fmla="*/ 0 h 502"/>
                <a:gd name="T20" fmla="*/ 0 w 138"/>
                <a:gd name="T21" fmla="*/ 0 h 502"/>
                <a:gd name="T22" fmla="*/ 0 w 138"/>
                <a:gd name="T23" fmla="*/ 0 h 502"/>
                <a:gd name="T24" fmla="*/ 0 w 138"/>
                <a:gd name="T25" fmla="*/ 0 h 502"/>
                <a:gd name="T26" fmla="*/ 0 w 138"/>
                <a:gd name="T27" fmla="*/ 0 h 502"/>
                <a:gd name="T28" fmla="*/ 0 w 138"/>
                <a:gd name="T29" fmla="*/ 0 h 502"/>
                <a:gd name="T30" fmla="*/ 0 w 138"/>
                <a:gd name="T31" fmla="*/ 0 h 502"/>
                <a:gd name="T32" fmla="*/ 0 w 138"/>
                <a:gd name="T33" fmla="*/ 0 h 502"/>
                <a:gd name="T34" fmla="*/ 0 w 138"/>
                <a:gd name="T35" fmla="*/ 0 h 502"/>
                <a:gd name="T36" fmla="*/ 0 w 138"/>
                <a:gd name="T37" fmla="*/ 0 h 5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8"/>
                <a:gd name="T58" fmla="*/ 0 h 502"/>
                <a:gd name="T59" fmla="*/ 138 w 138"/>
                <a:gd name="T60" fmla="*/ 502 h 5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8" h="502">
                  <a:moveTo>
                    <a:pt x="138" y="14"/>
                  </a:moveTo>
                  <a:lnTo>
                    <a:pt x="135" y="13"/>
                  </a:lnTo>
                  <a:lnTo>
                    <a:pt x="126" y="8"/>
                  </a:lnTo>
                  <a:lnTo>
                    <a:pt x="113" y="4"/>
                  </a:lnTo>
                  <a:lnTo>
                    <a:pt x="96" y="1"/>
                  </a:lnTo>
                  <a:lnTo>
                    <a:pt x="74" y="0"/>
                  </a:lnTo>
                  <a:lnTo>
                    <a:pt x="51" y="3"/>
                  </a:lnTo>
                  <a:lnTo>
                    <a:pt x="25" y="12"/>
                  </a:lnTo>
                  <a:lnTo>
                    <a:pt x="0" y="26"/>
                  </a:lnTo>
                  <a:lnTo>
                    <a:pt x="0" y="502"/>
                  </a:lnTo>
                  <a:lnTo>
                    <a:pt x="3" y="502"/>
                  </a:lnTo>
                  <a:lnTo>
                    <a:pt x="13" y="501"/>
                  </a:lnTo>
                  <a:lnTo>
                    <a:pt x="28" y="499"/>
                  </a:lnTo>
                  <a:lnTo>
                    <a:pt x="46" y="494"/>
                  </a:lnTo>
                  <a:lnTo>
                    <a:pt x="67" y="488"/>
                  </a:lnTo>
                  <a:lnTo>
                    <a:pt x="91" y="479"/>
                  </a:lnTo>
                  <a:lnTo>
                    <a:pt x="114" y="467"/>
                  </a:lnTo>
                  <a:lnTo>
                    <a:pt x="138" y="450"/>
                  </a:lnTo>
                  <a:lnTo>
                    <a:pt x="138" y="1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66" name="Freeform 1276"/>
            <p:cNvSpPr>
              <a:spLocks/>
            </p:cNvSpPr>
            <p:nvPr/>
          </p:nvSpPr>
          <p:spPr bwMode="auto">
            <a:xfrm>
              <a:off x="3929" y="3290"/>
              <a:ext cx="12" cy="40"/>
            </a:xfrm>
            <a:custGeom>
              <a:avLst/>
              <a:gdLst>
                <a:gd name="T0" fmla="*/ 0 w 104"/>
                <a:gd name="T1" fmla="*/ 0 h 353"/>
                <a:gd name="T2" fmla="*/ 0 w 104"/>
                <a:gd name="T3" fmla="*/ 0 h 353"/>
                <a:gd name="T4" fmla="*/ 0 w 104"/>
                <a:gd name="T5" fmla="*/ 0 h 353"/>
                <a:gd name="T6" fmla="*/ 0 w 104"/>
                <a:gd name="T7" fmla="*/ 0 h 353"/>
                <a:gd name="T8" fmla="*/ 0 w 104"/>
                <a:gd name="T9" fmla="*/ 0 h 353"/>
                <a:gd name="T10" fmla="*/ 0 w 104"/>
                <a:gd name="T11" fmla="*/ 0 h 353"/>
                <a:gd name="T12" fmla="*/ 0 w 104"/>
                <a:gd name="T13" fmla="*/ 0 h 353"/>
                <a:gd name="T14" fmla="*/ 0 w 104"/>
                <a:gd name="T15" fmla="*/ 0 h 353"/>
                <a:gd name="T16" fmla="*/ 0 w 104"/>
                <a:gd name="T17" fmla="*/ 0 h 353"/>
                <a:gd name="T18" fmla="*/ 0 w 104"/>
                <a:gd name="T19" fmla="*/ 0 h 353"/>
                <a:gd name="T20" fmla="*/ 0 w 104"/>
                <a:gd name="T21" fmla="*/ 0 h 353"/>
                <a:gd name="T22" fmla="*/ 0 w 104"/>
                <a:gd name="T23" fmla="*/ 0 h 353"/>
                <a:gd name="T24" fmla="*/ 0 w 104"/>
                <a:gd name="T25" fmla="*/ 0 h 353"/>
                <a:gd name="T26" fmla="*/ 0 w 104"/>
                <a:gd name="T27" fmla="*/ 0 h 353"/>
                <a:gd name="T28" fmla="*/ 0 w 104"/>
                <a:gd name="T29" fmla="*/ 0 h 353"/>
                <a:gd name="T30" fmla="*/ 0 w 104"/>
                <a:gd name="T31" fmla="*/ 0 h 353"/>
                <a:gd name="T32" fmla="*/ 0 w 104"/>
                <a:gd name="T33" fmla="*/ 0 h 353"/>
                <a:gd name="T34" fmla="*/ 0 w 104"/>
                <a:gd name="T35" fmla="*/ 0 h 353"/>
                <a:gd name="T36" fmla="*/ 0 w 104"/>
                <a:gd name="T37" fmla="*/ 0 h 35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353"/>
                <a:gd name="T59" fmla="*/ 104 w 104"/>
                <a:gd name="T60" fmla="*/ 353 h 35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353">
                  <a:moveTo>
                    <a:pt x="104" y="10"/>
                  </a:moveTo>
                  <a:lnTo>
                    <a:pt x="102" y="9"/>
                  </a:lnTo>
                  <a:lnTo>
                    <a:pt x="95" y="6"/>
                  </a:lnTo>
                  <a:lnTo>
                    <a:pt x="85" y="3"/>
                  </a:lnTo>
                  <a:lnTo>
                    <a:pt x="71" y="0"/>
                  </a:lnTo>
                  <a:lnTo>
                    <a:pt x="56" y="0"/>
                  </a:lnTo>
                  <a:lnTo>
                    <a:pt x="38" y="3"/>
                  </a:lnTo>
                  <a:lnTo>
                    <a:pt x="19" y="9"/>
                  </a:lnTo>
                  <a:lnTo>
                    <a:pt x="0" y="20"/>
                  </a:lnTo>
                  <a:lnTo>
                    <a:pt x="0" y="353"/>
                  </a:lnTo>
                  <a:lnTo>
                    <a:pt x="2" y="353"/>
                  </a:lnTo>
                  <a:lnTo>
                    <a:pt x="9" y="352"/>
                  </a:lnTo>
                  <a:lnTo>
                    <a:pt x="21" y="350"/>
                  </a:lnTo>
                  <a:lnTo>
                    <a:pt x="35" y="347"/>
                  </a:lnTo>
                  <a:lnTo>
                    <a:pt x="51" y="343"/>
                  </a:lnTo>
                  <a:lnTo>
                    <a:pt x="68" y="336"/>
                  </a:lnTo>
                  <a:lnTo>
                    <a:pt x="86" y="326"/>
                  </a:lnTo>
                  <a:lnTo>
                    <a:pt x="104" y="313"/>
                  </a:lnTo>
                  <a:lnTo>
                    <a:pt x="104" y="1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67" name="Freeform 1277"/>
            <p:cNvSpPr>
              <a:spLocks/>
            </p:cNvSpPr>
            <p:nvPr/>
          </p:nvSpPr>
          <p:spPr bwMode="auto">
            <a:xfrm>
              <a:off x="3930" y="3291"/>
              <a:ext cx="8" cy="23"/>
            </a:xfrm>
            <a:custGeom>
              <a:avLst/>
              <a:gdLst>
                <a:gd name="T0" fmla="*/ 0 w 72"/>
                <a:gd name="T1" fmla="*/ 0 h 204"/>
                <a:gd name="T2" fmla="*/ 0 w 72"/>
                <a:gd name="T3" fmla="*/ 0 h 204"/>
                <a:gd name="T4" fmla="*/ 0 w 72"/>
                <a:gd name="T5" fmla="*/ 0 h 204"/>
                <a:gd name="T6" fmla="*/ 0 w 72"/>
                <a:gd name="T7" fmla="*/ 0 h 204"/>
                <a:gd name="T8" fmla="*/ 0 w 72"/>
                <a:gd name="T9" fmla="*/ 0 h 204"/>
                <a:gd name="T10" fmla="*/ 0 w 72"/>
                <a:gd name="T11" fmla="*/ 0 h 204"/>
                <a:gd name="T12" fmla="*/ 0 w 72"/>
                <a:gd name="T13" fmla="*/ 0 h 204"/>
                <a:gd name="T14" fmla="*/ 0 w 72"/>
                <a:gd name="T15" fmla="*/ 0 h 204"/>
                <a:gd name="T16" fmla="*/ 0 w 72"/>
                <a:gd name="T17" fmla="*/ 0 h 204"/>
                <a:gd name="T18" fmla="*/ 0 w 72"/>
                <a:gd name="T19" fmla="*/ 0 h 204"/>
                <a:gd name="T20" fmla="*/ 0 w 72"/>
                <a:gd name="T21" fmla="*/ 0 h 204"/>
                <a:gd name="T22" fmla="*/ 0 w 72"/>
                <a:gd name="T23" fmla="*/ 0 h 204"/>
                <a:gd name="T24" fmla="*/ 0 w 72"/>
                <a:gd name="T25" fmla="*/ 0 h 204"/>
                <a:gd name="T26" fmla="*/ 0 w 72"/>
                <a:gd name="T27" fmla="*/ 0 h 204"/>
                <a:gd name="T28" fmla="*/ 0 w 72"/>
                <a:gd name="T29" fmla="*/ 0 h 204"/>
                <a:gd name="T30" fmla="*/ 0 w 72"/>
                <a:gd name="T31" fmla="*/ 0 h 204"/>
                <a:gd name="T32" fmla="*/ 0 w 72"/>
                <a:gd name="T33" fmla="*/ 0 h 204"/>
                <a:gd name="T34" fmla="*/ 0 w 72"/>
                <a:gd name="T35" fmla="*/ 0 h 204"/>
                <a:gd name="T36" fmla="*/ 0 w 72"/>
                <a:gd name="T37" fmla="*/ 0 h 20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04"/>
                <a:gd name="T59" fmla="*/ 72 w 72"/>
                <a:gd name="T60" fmla="*/ 204 h 20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04">
                  <a:moveTo>
                    <a:pt x="72" y="6"/>
                  </a:moveTo>
                  <a:lnTo>
                    <a:pt x="69" y="5"/>
                  </a:lnTo>
                  <a:lnTo>
                    <a:pt x="65" y="4"/>
                  </a:lnTo>
                  <a:lnTo>
                    <a:pt x="58" y="2"/>
                  </a:lnTo>
                  <a:lnTo>
                    <a:pt x="49" y="0"/>
                  </a:lnTo>
                  <a:lnTo>
                    <a:pt x="39" y="0"/>
                  </a:lnTo>
                  <a:lnTo>
                    <a:pt x="27" y="1"/>
                  </a:lnTo>
                  <a:lnTo>
                    <a:pt x="13" y="6"/>
                  </a:lnTo>
                  <a:lnTo>
                    <a:pt x="0" y="13"/>
                  </a:lnTo>
                  <a:lnTo>
                    <a:pt x="0" y="204"/>
                  </a:lnTo>
                  <a:lnTo>
                    <a:pt x="2" y="204"/>
                  </a:lnTo>
                  <a:lnTo>
                    <a:pt x="6" y="203"/>
                  </a:lnTo>
                  <a:lnTo>
                    <a:pt x="15" y="202"/>
                  </a:lnTo>
                  <a:lnTo>
                    <a:pt x="24" y="200"/>
                  </a:lnTo>
                  <a:lnTo>
                    <a:pt x="35" y="197"/>
                  </a:lnTo>
                  <a:lnTo>
                    <a:pt x="47" y="192"/>
                  </a:lnTo>
                  <a:lnTo>
                    <a:pt x="59" y="185"/>
                  </a:lnTo>
                  <a:lnTo>
                    <a:pt x="72" y="177"/>
                  </a:lnTo>
                  <a:lnTo>
                    <a:pt x="72" y="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68" name="Freeform 1278"/>
            <p:cNvSpPr>
              <a:spLocks/>
            </p:cNvSpPr>
            <p:nvPr/>
          </p:nvSpPr>
          <p:spPr bwMode="auto">
            <a:xfrm>
              <a:off x="4025" y="3357"/>
              <a:ext cx="12" cy="11"/>
            </a:xfrm>
            <a:custGeom>
              <a:avLst/>
              <a:gdLst>
                <a:gd name="T0" fmla="*/ 0 w 104"/>
                <a:gd name="T1" fmla="*/ 0 h 104"/>
                <a:gd name="T2" fmla="*/ 0 w 104"/>
                <a:gd name="T3" fmla="*/ 0 h 104"/>
                <a:gd name="T4" fmla="*/ 0 w 104"/>
                <a:gd name="T5" fmla="*/ 0 h 104"/>
                <a:gd name="T6" fmla="*/ 0 w 104"/>
                <a:gd name="T7" fmla="*/ 0 h 104"/>
                <a:gd name="T8" fmla="*/ 0 w 104"/>
                <a:gd name="T9" fmla="*/ 0 h 104"/>
                <a:gd name="T10" fmla="*/ 0 w 104"/>
                <a:gd name="T11" fmla="*/ 0 h 104"/>
                <a:gd name="T12" fmla="*/ 0 w 104"/>
                <a:gd name="T13" fmla="*/ 0 h 104"/>
                <a:gd name="T14" fmla="*/ 0 w 104"/>
                <a:gd name="T15" fmla="*/ 0 h 104"/>
                <a:gd name="T16" fmla="*/ 0 w 104"/>
                <a:gd name="T17" fmla="*/ 0 h 104"/>
                <a:gd name="T18" fmla="*/ 0 w 104"/>
                <a:gd name="T19" fmla="*/ 0 h 104"/>
                <a:gd name="T20" fmla="*/ 0 w 104"/>
                <a:gd name="T21" fmla="*/ 0 h 104"/>
                <a:gd name="T22" fmla="*/ 0 w 104"/>
                <a:gd name="T23" fmla="*/ 0 h 104"/>
                <a:gd name="T24" fmla="*/ 0 w 104"/>
                <a:gd name="T25" fmla="*/ 0 h 104"/>
                <a:gd name="T26" fmla="*/ 0 w 104"/>
                <a:gd name="T27" fmla="*/ 0 h 104"/>
                <a:gd name="T28" fmla="*/ 0 w 104"/>
                <a:gd name="T29" fmla="*/ 0 h 104"/>
                <a:gd name="T30" fmla="*/ 0 w 104"/>
                <a:gd name="T31" fmla="*/ 0 h 104"/>
                <a:gd name="T32" fmla="*/ 0 w 104"/>
                <a:gd name="T33" fmla="*/ 0 h 104"/>
                <a:gd name="T34" fmla="*/ 0 w 104"/>
                <a:gd name="T35" fmla="*/ 0 h 104"/>
                <a:gd name="T36" fmla="*/ 0 w 104"/>
                <a:gd name="T37" fmla="*/ 0 h 104"/>
                <a:gd name="T38" fmla="*/ 0 w 104"/>
                <a:gd name="T39" fmla="*/ 0 h 104"/>
                <a:gd name="T40" fmla="*/ 0 w 104"/>
                <a:gd name="T41" fmla="*/ 0 h 104"/>
                <a:gd name="T42" fmla="*/ 0 w 104"/>
                <a:gd name="T43" fmla="*/ 0 h 104"/>
                <a:gd name="T44" fmla="*/ 0 w 104"/>
                <a:gd name="T45" fmla="*/ 0 h 104"/>
                <a:gd name="T46" fmla="*/ 0 w 104"/>
                <a:gd name="T47" fmla="*/ 0 h 104"/>
                <a:gd name="T48" fmla="*/ 0 w 104"/>
                <a:gd name="T49" fmla="*/ 0 h 104"/>
                <a:gd name="T50" fmla="*/ 0 w 104"/>
                <a:gd name="T51" fmla="*/ 0 h 104"/>
                <a:gd name="T52" fmla="*/ 0 w 104"/>
                <a:gd name="T53" fmla="*/ 0 h 104"/>
                <a:gd name="T54" fmla="*/ 0 w 104"/>
                <a:gd name="T55" fmla="*/ 0 h 104"/>
                <a:gd name="T56" fmla="*/ 0 w 104"/>
                <a:gd name="T57" fmla="*/ 0 h 104"/>
                <a:gd name="T58" fmla="*/ 0 w 104"/>
                <a:gd name="T59" fmla="*/ 0 h 104"/>
                <a:gd name="T60" fmla="*/ 0 w 104"/>
                <a:gd name="T61" fmla="*/ 0 h 104"/>
                <a:gd name="T62" fmla="*/ 0 w 104"/>
                <a:gd name="T63" fmla="*/ 0 h 104"/>
                <a:gd name="T64" fmla="*/ 0 w 104"/>
                <a:gd name="T65" fmla="*/ 0 h 1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4"/>
                <a:gd name="T100" fmla="*/ 0 h 104"/>
                <a:gd name="T101" fmla="*/ 104 w 104"/>
                <a:gd name="T102" fmla="*/ 104 h 1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4" h="104">
                  <a:moveTo>
                    <a:pt x="52" y="104"/>
                  </a:moveTo>
                  <a:lnTo>
                    <a:pt x="62" y="103"/>
                  </a:lnTo>
                  <a:lnTo>
                    <a:pt x="73" y="100"/>
                  </a:lnTo>
                  <a:lnTo>
                    <a:pt x="81" y="95"/>
                  </a:lnTo>
                  <a:lnTo>
                    <a:pt x="89" y="89"/>
                  </a:lnTo>
                  <a:lnTo>
                    <a:pt x="95" y="81"/>
                  </a:lnTo>
                  <a:lnTo>
                    <a:pt x="100" y="72"/>
                  </a:lnTo>
                  <a:lnTo>
                    <a:pt x="103" y="62"/>
                  </a:lnTo>
                  <a:lnTo>
                    <a:pt x="104" y="52"/>
                  </a:lnTo>
                  <a:lnTo>
                    <a:pt x="103" y="41"/>
                  </a:lnTo>
                  <a:lnTo>
                    <a:pt x="100" y="31"/>
                  </a:lnTo>
                  <a:lnTo>
                    <a:pt x="95" y="22"/>
                  </a:lnTo>
                  <a:lnTo>
                    <a:pt x="89" y="15"/>
                  </a:lnTo>
                  <a:lnTo>
                    <a:pt x="81" y="8"/>
                  </a:lnTo>
                  <a:lnTo>
                    <a:pt x="73" y="4"/>
                  </a:lnTo>
                  <a:lnTo>
                    <a:pt x="62" y="1"/>
                  </a:lnTo>
                  <a:lnTo>
                    <a:pt x="52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6" y="15"/>
                  </a:lnTo>
                  <a:lnTo>
                    <a:pt x="9" y="22"/>
                  </a:lnTo>
                  <a:lnTo>
                    <a:pt x="4" y="31"/>
                  </a:lnTo>
                  <a:lnTo>
                    <a:pt x="1" y="41"/>
                  </a:lnTo>
                  <a:lnTo>
                    <a:pt x="0" y="52"/>
                  </a:lnTo>
                  <a:lnTo>
                    <a:pt x="1" y="62"/>
                  </a:lnTo>
                  <a:lnTo>
                    <a:pt x="4" y="72"/>
                  </a:lnTo>
                  <a:lnTo>
                    <a:pt x="9" y="81"/>
                  </a:lnTo>
                  <a:lnTo>
                    <a:pt x="16" y="89"/>
                  </a:lnTo>
                  <a:lnTo>
                    <a:pt x="24" y="95"/>
                  </a:lnTo>
                  <a:lnTo>
                    <a:pt x="32" y="100"/>
                  </a:lnTo>
                  <a:lnTo>
                    <a:pt x="42" y="103"/>
                  </a:lnTo>
                  <a:lnTo>
                    <a:pt x="52" y="10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69" name="Freeform 1279"/>
            <p:cNvSpPr>
              <a:spLocks/>
            </p:cNvSpPr>
            <p:nvPr/>
          </p:nvSpPr>
          <p:spPr bwMode="auto">
            <a:xfrm>
              <a:off x="3990" y="3357"/>
              <a:ext cx="6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5" y="52"/>
                  </a:moveTo>
                  <a:lnTo>
                    <a:pt x="35" y="50"/>
                  </a:lnTo>
                  <a:lnTo>
                    <a:pt x="44" y="44"/>
                  </a:lnTo>
                  <a:lnTo>
                    <a:pt x="50" y="36"/>
                  </a:lnTo>
                  <a:lnTo>
                    <a:pt x="52" y="25"/>
                  </a:lnTo>
                  <a:lnTo>
                    <a:pt x="50" y="15"/>
                  </a:lnTo>
                  <a:lnTo>
                    <a:pt x="44" y="7"/>
                  </a:lnTo>
                  <a:lnTo>
                    <a:pt x="35" y="2"/>
                  </a:lnTo>
                  <a:lnTo>
                    <a:pt x="25" y="0"/>
                  </a:lnTo>
                  <a:lnTo>
                    <a:pt x="15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6"/>
                  </a:lnTo>
                  <a:lnTo>
                    <a:pt x="7" y="44"/>
                  </a:lnTo>
                  <a:lnTo>
                    <a:pt x="15" y="50"/>
                  </a:lnTo>
                  <a:lnTo>
                    <a:pt x="25" y="5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70" name="Freeform 1280"/>
            <p:cNvSpPr>
              <a:spLocks/>
            </p:cNvSpPr>
            <p:nvPr/>
          </p:nvSpPr>
          <p:spPr bwMode="auto">
            <a:xfrm>
              <a:off x="4000" y="3357"/>
              <a:ext cx="5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7" y="52"/>
                  </a:moveTo>
                  <a:lnTo>
                    <a:pt x="37" y="50"/>
                  </a:lnTo>
                  <a:lnTo>
                    <a:pt x="45" y="45"/>
                  </a:lnTo>
                  <a:lnTo>
                    <a:pt x="50" y="37"/>
                  </a:lnTo>
                  <a:lnTo>
                    <a:pt x="52" y="26"/>
                  </a:lnTo>
                  <a:lnTo>
                    <a:pt x="50" y="16"/>
                  </a:lnTo>
                  <a:lnTo>
                    <a:pt x="45" y="8"/>
                  </a:lnTo>
                  <a:lnTo>
                    <a:pt x="37" y="2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8" y="45"/>
                  </a:lnTo>
                  <a:lnTo>
                    <a:pt x="17" y="50"/>
                  </a:lnTo>
                  <a:lnTo>
                    <a:pt x="27" y="5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71" name="Freeform 1281"/>
            <p:cNvSpPr>
              <a:spLocks/>
            </p:cNvSpPr>
            <p:nvPr/>
          </p:nvSpPr>
          <p:spPr bwMode="auto">
            <a:xfrm>
              <a:off x="3961" y="3278"/>
              <a:ext cx="16" cy="79"/>
            </a:xfrm>
            <a:custGeom>
              <a:avLst/>
              <a:gdLst>
                <a:gd name="T0" fmla="*/ 0 w 148"/>
                <a:gd name="T1" fmla="*/ 0 h 712"/>
                <a:gd name="T2" fmla="*/ 0 w 148"/>
                <a:gd name="T3" fmla="*/ 0 h 712"/>
                <a:gd name="T4" fmla="*/ 0 w 148"/>
                <a:gd name="T5" fmla="*/ 0 h 712"/>
                <a:gd name="T6" fmla="*/ 0 w 148"/>
                <a:gd name="T7" fmla="*/ 0 h 712"/>
                <a:gd name="T8" fmla="*/ 0 w 148"/>
                <a:gd name="T9" fmla="*/ 0 h 712"/>
                <a:gd name="T10" fmla="*/ 0 w 148"/>
                <a:gd name="T11" fmla="*/ 0 h 712"/>
                <a:gd name="T12" fmla="*/ 0 w 148"/>
                <a:gd name="T13" fmla="*/ 0 h 712"/>
                <a:gd name="T14" fmla="*/ 0 w 148"/>
                <a:gd name="T15" fmla="*/ 0 h 712"/>
                <a:gd name="T16" fmla="*/ 0 w 148"/>
                <a:gd name="T17" fmla="*/ 0 h 712"/>
                <a:gd name="T18" fmla="*/ 0 w 148"/>
                <a:gd name="T19" fmla="*/ 0 h 712"/>
                <a:gd name="T20" fmla="*/ 0 w 148"/>
                <a:gd name="T21" fmla="*/ 0 h 712"/>
                <a:gd name="T22" fmla="*/ 0 w 148"/>
                <a:gd name="T23" fmla="*/ 0 h 712"/>
                <a:gd name="T24" fmla="*/ 0 w 148"/>
                <a:gd name="T25" fmla="*/ 0 h 712"/>
                <a:gd name="T26" fmla="*/ 0 w 148"/>
                <a:gd name="T27" fmla="*/ 0 h 712"/>
                <a:gd name="T28" fmla="*/ 0 w 148"/>
                <a:gd name="T29" fmla="*/ 0 h 712"/>
                <a:gd name="T30" fmla="*/ 0 w 148"/>
                <a:gd name="T31" fmla="*/ 0 h 712"/>
                <a:gd name="T32" fmla="*/ 0 w 148"/>
                <a:gd name="T33" fmla="*/ 0 h 712"/>
                <a:gd name="T34" fmla="*/ 0 w 148"/>
                <a:gd name="T35" fmla="*/ 0 h 712"/>
                <a:gd name="T36" fmla="*/ 0 w 148"/>
                <a:gd name="T37" fmla="*/ 0 h 712"/>
                <a:gd name="T38" fmla="*/ 0 w 148"/>
                <a:gd name="T39" fmla="*/ 0 h 712"/>
                <a:gd name="T40" fmla="*/ 0 w 148"/>
                <a:gd name="T41" fmla="*/ 0 h 712"/>
                <a:gd name="T42" fmla="*/ 0 w 148"/>
                <a:gd name="T43" fmla="*/ 0 h 712"/>
                <a:gd name="T44" fmla="*/ 0 w 148"/>
                <a:gd name="T45" fmla="*/ 0 h 712"/>
                <a:gd name="T46" fmla="*/ 0 w 148"/>
                <a:gd name="T47" fmla="*/ 0 h 712"/>
                <a:gd name="T48" fmla="*/ 0 w 148"/>
                <a:gd name="T49" fmla="*/ 0 h 712"/>
                <a:gd name="T50" fmla="*/ 0 w 148"/>
                <a:gd name="T51" fmla="*/ 0 h 71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8"/>
                <a:gd name="T79" fmla="*/ 0 h 712"/>
                <a:gd name="T80" fmla="*/ 148 w 148"/>
                <a:gd name="T81" fmla="*/ 712 h 71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8" h="712">
                  <a:moveTo>
                    <a:pt x="46" y="14"/>
                  </a:moveTo>
                  <a:lnTo>
                    <a:pt x="42" y="29"/>
                  </a:lnTo>
                  <a:lnTo>
                    <a:pt x="32" y="68"/>
                  </a:lnTo>
                  <a:lnTo>
                    <a:pt x="18" y="132"/>
                  </a:lnTo>
                  <a:lnTo>
                    <a:pt x="7" y="217"/>
                  </a:lnTo>
                  <a:lnTo>
                    <a:pt x="0" y="319"/>
                  </a:lnTo>
                  <a:lnTo>
                    <a:pt x="1" y="438"/>
                  </a:lnTo>
                  <a:lnTo>
                    <a:pt x="13" y="570"/>
                  </a:lnTo>
                  <a:lnTo>
                    <a:pt x="41" y="712"/>
                  </a:lnTo>
                  <a:lnTo>
                    <a:pt x="143" y="707"/>
                  </a:lnTo>
                  <a:lnTo>
                    <a:pt x="139" y="685"/>
                  </a:lnTo>
                  <a:lnTo>
                    <a:pt x="128" y="628"/>
                  </a:lnTo>
                  <a:lnTo>
                    <a:pt x="116" y="543"/>
                  </a:lnTo>
                  <a:lnTo>
                    <a:pt x="105" y="439"/>
                  </a:lnTo>
                  <a:lnTo>
                    <a:pt x="99" y="324"/>
                  </a:lnTo>
                  <a:lnTo>
                    <a:pt x="102" y="209"/>
                  </a:lnTo>
                  <a:lnTo>
                    <a:pt x="117" y="100"/>
                  </a:lnTo>
                  <a:lnTo>
                    <a:pt x="148" y="8"/>
                  </a:lnTo>
                  <a:lnTo>
                    <a:pt x="148" y="7"/>
                  </a:lnTo>
                  <a:lnTo>
                    <a:pt x="148" y="5"/>
                  </a:lnTo>
                  <a:lnTo>
                    <a:pt x="146" y="3"/>
                  </a:lnTo>
                  <a:lnTo>
                    <a:pt x="140" y="0"/>
                  </a:lnTo>
                  <a:lnTo>
                    <a:pt x="127" y="0"/>
                  </a:lnTo>
                  <a:lnTo>
                    <a:pt x="109" y="1"/>
                  </a:lnTo>
                  <a:lnTo>
                    <a:pt x="83" y="6"/>
                  </a:lnTo>
                  <a:lnTo>
                    <a:pt x="46" y="1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72" name="Freeform 1282"/>
            <p:cNvSpPr>
              <a:spLocks/>
            </p:cNvSpPr>
            <p:nvPr/>
          </p:nvSpPr>
          <p:spPr bwMode="auto">
            <a:xfrm>
              <a:off x="4045" y="3268"/>
              <a:ext cx="23" cy="88"/>
            </a:xfrm>
            <a:custGeom>
              <a:avLst/>
              <a:gdLst>
                <a:gd name="T0" fmla="*/ 0 w 201"/>
                <a:gd name="T1" fmla="*/ 0 h 795"/>
                <a:gd name="T2" fmla="*/ 0 w 201"/>
                <a:gd name="T3" fmla="*/ 0 h 795"/>
                <a:gd name="T4" fmla="*/ 0 w 201"/>
                <a:gd name="T5" fmla="*/ 0 h 795"/>
                <a:gd name="T6" fmla="*/ 0 w 201"/>
                <a:gd name="T7" fmla="*/ 0 h 795"/>
                <a:gd name="T8" fmla="*/ 0 w 201"/>
                <a:gd name="T9" fmla="*/ 0 h 795"/>
                <a:gd name="T10" fmla="*/ 0 w 201"/>
                <a:gd name="T11" fmla="*/ 0 h 795"/>
                <a:gd name="T12" fmla="*/ 0 w 201"/>
                <a:gd name="T13" fmla="*/ 0 h 795"/>
                <a:gd name="T14" fmla="*/ 0 w 201"/>
                <a:gd name="T15" fmla="*/ 0 h 795"/>
                <a:gd name="T16" fmla="*/ 0 w 201"/>
                <a:gd name="T17" fmla="*/ 0 h 795"/>
                <a:gd name="T18" fmla="*/ 0 w 201"/>
                <a:gd name="T19" fmla="*/ 0 h 795"/>
                <a:gd name="T20" fmla="*/ 0 w 201"/>
                <a:gd name="T21" fmla="*/ 0 h 795"/>
                <a:gd name="T22" fmla="*/ 0 w 201"/>
                <a:gd name="T23" fmla="*/ 0 h 795"/>
                <a:gd name="T24" fmla="*/ 0 w 201"/>
                <a:gd name="T25" fmla="*/ 0 h 795"/>
                <a:gd name="T26" fmla="*/ 0 w 201"/>
                <a:gd name="T27" fmla="*/ 0 h 795"/>
                <a:gd name="T28" fmla="*/ 0 w 201"/>
                <a:gd name="T29" fmla="*/ 0 h 795"/>
                <a:gd name="T30" fmla="*/ 0 w 201"/>
                <a:gd name="T31" fmla="*/ 0 h 795"/>
                <a:gd name="T32" fmla="*/ 0 w 201"/>
                <a:gd name="T33" fmla="*/ 0 h 795"/>
                <a:gd name="T34" fmla="*/ 0 w 201"/>
                <a:gd name="T35" fmla="*/ 0 h 795"/>
                <a:gd name="T36" fmla="*/ 0 w 201"/>
                <a:gd name="T37" fmla="*/ 0 h 79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01"/>
                <a:gd name="T58" fmla="*/ 0 h 795"/>
                <a:gd name="T59" fmla="*/ 201 w 201"/>
                <a:gd name="T60" fmla="*/ 795 h 79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01" h="795">
                  <a:moveTo>
                    <a:pt x="201" y="5"/>
                  </a:moveTo>
                  <a:lnTo>
                    <a:pt x="196" y="10"/>
                  </a:lnTo>
                  <a:lnTo>
                    <a:pt x="183" y="31"/>
                  </a:lnTo>
                  <a:lnTo>
                    <a:pt x="165" y="73"/>
                  </a:lnTo>
                  <a:lnTo>
                    <a:pt x="148" y="140"/>
                  </a:lnTo>
                  <a:lnTo>
                    <a:pt x="134" y="240"/>
                  </a:lnTo>
                  <a:lnTo>
                    <a:pt x="127" y="379"/>
                  </a:lnTo>
                  <a:lnTo>
                    <a:pt x="131" y="561"/>
                  </a:lnTo>
                  <a:lnTo>
                    <a:pt x="150" y="795"/>
                  </a:lnTo>
                  <a:lnTo>
                    <a:pt x="37" y="795"/>
                  </a:lnTo>
                  <a:lnTo>
                    <a:pt x="33" y="771"/>
                  </a:lnTo>
                  <a:lnTo>
                    <a:pt x="24" y="707"/>
                  </a:lnTo>
                  <a:lnTo>
                    <a:pt x="13" y="611"/>
                  </a:lnTo>
                  <a:lnTo>
                    <a:pt x="3" y="493"/>
                  </a:lnTo>
                  <a:lnTo>
                    <a:pt x="0" y="363"/>
                  </a:lnTo>
                  <a:lnTo>
                    <a:pt x="7" y="231"/>
                  </a:lnTo>
                  <a:lnTo>
                    <a:pt x="28" y="107"/>
                  </a:lnTo>
                  <a:lnTo>
                    <a:pt x="66" y="0"/>
                  </a:lnTo>
                  <a:lnTo>
                    <a:pt x="201" y="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73" name="Freeform 1283"/>
            <p:cNvSpPr>
              <a:spLocks/>
            </p:cNvSpPr>
            <p:nvPr/>
          </p:nvSpPr>
          <p:spPr bwMode="auto">
            <a:xfrm>
              <a:off x="3961" y="3282"/>
              <a:ext cx="15" cy="69"/>
            </a:xfrm>
            <a:custGeom>
              <a:avLst/>
              <a:gdLst>
                <a:gd name="T0" fmla="*/ 0 w 129"/>
                <a:gd name="T1" fmla="*/ 0 h 622"/>
                <a:gd name="T2" fmla="*/ 0 w 129"/>
                <a:gd name="T3" fmla="*/ 0 h 622"/>
                <a:gd name="T4" fmla="*/ 0 w 129"/>
                <a:gd name="T5" fmla="*/ 0 h 622"/>
                <a:gd name="T6" fmla="*/ 0 w 129"/>
                <a:gd name="T7" fmla="*/ 0 h 622"/>
                <a:gd name="T8" fmla="*/ 0 w 129"/>
                <a:gd name="T9" fmla="*/ 0 h 622"/>
                <a:gd name="T10" fmla="*/ 0 w 129"/>
                <a:gd name="T11" fmla="*/ 0 h 622"/>
                <a:gd name="T12" fmla="*/ 0 w 129"/>
                <a:gd name="T13" fmla="*/ 0 h 622"/>
                <a:gd name="T14" fmla="*/ 0 w 129"/>
                <a:gd name="T15" fmla="*/ 0 h 622"/>
                <a:gd name="T16" fmla="*/ 0 w 129"/>
                <a:gd name="T17" fmla="*/ 0 h 622"/>
                <a:gd name="T18" fmla="*/ 0 w 129"/>
                <a:gd name="T19" fmla="*/ 0 h 622"/>
                <a:gd name="T20" fmla="*/ 0 w 129"/>
                <a:gd name="T21" fmla="*/ 0 h 622"/>
                <a:gd name="T22" fmla="*/ 0 w 129"/>
                <a:gd name="T23" fmla="*/ 0 h 622"/>
                <a:gd name="T24" fmla="*/ 0 w 129"/>
                <a:gd name="T25" fmla="*/ 0 h 622"/>
                <a:gd name="T26" fmla="*/ 0 w 129"/>
                <a:gd name="T27" fmla="*/ 0 h 622"/>
                <a:gd name="T28" fmla="*/ 0 w 129"/>
                <a:gd name="T29" fmla="*/ 0 h 622"/>
                <a:gd name="T30" fmla="*/ 0 w 129"/>
                <a:gd name="T31" fmla="*/ 0 h 622"/>
                <a:gd name="T32" fmla="*/ 0 w 129"/>
                <a:gd name="T33" fmla="*/ 0 h 622"/>
                <a:gd name="T34" fmla="*/ 0 w 129"/>
                <a:gd name="T35" fmla="*/ 0 h 622"/>
                <a:gd name="T36" fmla="*/ 0 w 129"/>
                <a:gd name="T37" fmla="*/ 0 h 622"/>
                <a:gd name="T38" fmla="*/ 0 w 129"/>
                <a:gd name="T39" fmla="*/ 0 h 622"/>
                <a:gd name="T40" fmla="*/ 0 w 129"/>
                <a:gd name="T41" fmla="*/ 0 h 622"/>
                <a:gd name="T42" fmla="*/ 0 w 129"/>
                <a:gd name="T43" fmla="*/ 0 h 622"/>
                <a:gd name="T44" fmla="*/ 0 w 129"/>
                <a:gd name="T45" fmla="*/ 0 h 622"/>
                <a:gd name="T46" fmla="*/ 0 w 129"/>
                <a:gd name="T47" fmla="*/ 0 h 622"/>
                <a:gd name="T48" fmla="*/ 0 w 129"/>
                <a:gd name="T49" fmla="*/ 0 h 622"/>
                <a:gd name="T50" fmla="*/ 0 w 129"/>
                <a:gd name="T51" fmla="*/ 0 h 6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9"/>
                <a:gd name="T79" fmla="*/ 0 h 622"/>
                <a:gd name="T80" fmla="*/ 129 w 129"/>
                <a:gd name="T81" fmla="*/ 622 h 62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9" h="622">
                  <a:moveTo>
                    <a:pt x="41" y="12"/>
                  </a:moveTo>
                  <a:lnTo>
                    <a:pt x="37" y="24"/>
                  </a:lnTo>
                  <a:lnTo>
                    <a:pt x="29" y="59"/>
                  </a:lnTo>
                  <a:lnTo>
                    <a:pt x="18" y="115"/>
                  </a:lnTo>
                  <a:lnTo>
                    <a:pt x="6" y="189"/>
                  </a:lnTo>
                  <a:lnTo>
                    <a:pt x="0" y="279"/>
                  </a:lnTo>
                  <a:lnTo>
                    <a:pt x="1" y="382"/>
                  </a:lnTo>
                  <a:lnTo>
                    <a:pt x="11" y="497"/>
                  </a:lnTo>
                  <a:lnTo>
                    <a:pt x="36" y="622"/>
                  </a:lnTo>
                  <a:lnTo>
                    <a:pt x="124" y="617"/>
                  </a:lnTo>
                  <a:lnTo>
                    <a:pt x="120" y="598"/>
                  </a:lnTo>
                  <a:lnTo>
                    <a:pt x="112" y="548"/>
                  </a:lnTo>
                  <a:lnTo>
                    <a:pt x="101" y="473"/>
                  </a:lnTo>
                  <a:lnTo>
                    <a:pt x="92" y="382"/>
                  </a:lnTo>
                  <a:lnTo>
                    <a:pt x="87" y="282"/>
                  </a:lnTo>
                  <a:lnTo>
                    <a:pt x="89" y="182"/>
                  </a:lnTo>
                  <a:lnTo>
                    <a:pt x="102" y="87"/>
                  </a:lnTo>
                  <a:lnTo>
                    <a:pt x="129" y="7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27" y="2"/>
                  </a:lnTo>
                  <a:lnTo>
                    <a:pt x="122" y="0"/>
                  </a:lnTo>
                  <a:lnTo>
                    <a:pt x="112" y="0"/>
                  </a:lnTo>
                  <a:lnTo>
                    <a:pt x="96" y="1"/>
                  </a:lnTo>
                  <a:lnTo>
                    <a:pt x="72" y="5"/>
                  </a:lnTo>
                  <a:lnTo>
                    <a:pt x="41" y="1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74" name="Freeform 1284"/>
            <p:cNvSpPr>
              <a:spLocks/>
            </p:cNvSpPr>
            <p:nvPr/>
          </p:nvSpPr>
          <p:spPr bwMode="auto">
            <a:xfrm>
              <a:off x="3962" y="3287"/>
              <a:ext cx="12" cy="59"/>
            </a:xfrm>
            <a:custGeom>
              <a:avLst/>
              <a:gdLst>
                <a:gd name="T0" fmla="*/ 0 w 110"/>
                <a:gd name="T1" fmla="*/ 0 h 531"/>
                <a:gd name="T2" fmla="*/ 0 w 110"/>
                <a:gd name="T3" fmla="*/ 0 h 531"/>
                <a:gd name="T4" fmla="*/ 0 w 110"/>
                <a:gd name="T5" fmla="*/ 0 h 531"/>
                <a:gd name="T6" fmla="*/ 0 w 110"/>
                <a:gd name="T7" fmla="*/ 0 h 531"/>
                <a:gd name="T8" fmla="*/ 0 w 110"/>
                <a:gd name="T9" fmla="*/ 0 h 531"/>
                <a:gd name="T10" fmla="*/ 0 w 110"/>
                <a:gd name="T11" fmla="*/ 0 h 531"/>
                <a:gd name="T12" fmla="*/ 0 w 110"/>
                <a:gd name="T13" fmla="*/ 0 h 531"/>
                <a:gd name="T14" fmla="*/ 0 w 110"/>
                <a:gd name="T15" fmla="*/ 0 h 531"/>
                <a:gd name="T16" fmla="*/ 0 w 110"/>
                <a:gd name="T17" fmla="*/ 0 h 531"/>
                <a:gd name="T18" fmla="*/ 0 w 110"/>
                <a:gd name="T19" fmla="*/ 0 h 531"/>
                <a:gd name="T20" fmla="*/ 0 w 110"/>
                <a:gd name="T21" fmla="*/ 0 h 531"/>
                <a:gd name="T22" fmla="*/ 0 w 110"/>
                <a:gd name="T23" fmla="*/ 0 h 531"/>
                <a:gd name="T24" fmla="*/ 0 w 110"/>
                <a:gd name="T25" fmla="*/ 0 h 531"/>
                <a:gd name="T26" fmla="*/ 0 w 110"/>
                <a:gd name="T27" fmla="*/ 0 h 531"/>
                <a:gd name="T28" fmla="*/ 0 w 110"/>
                <a:gd name="T29" fmla="*/ 0 h 531"/>
                <a:gd name="T30" fmla="*/ 0 w 110"/>
                <a:gd name="T31" fmla="*/ 0 h 531"/>
                <a:gd name="T32" fmla="*/ 0 w 110"/>
                <a:gd name="T33" fmla="*/ 0 h 531"/>
                <a:gd name="T34" fmla="*/ 0 w 110"/>
                <a:gd name="T35" fmla="*/ 0 h 531"/>
                <a:gd name="T36" fmla="*/ 0 w 110"/>
                <a:gd name="T37" fmla="*/ 0 h 531"/>
                <a:gd name="T38" fmla="*/ 0 w 110"/>
                <a:gd name="T39" fmla="*/ 0 h 531"/>
                <a:gd name="T40" fmla="*/ 0 w 110"/>
                <a:gd name="T41" fmla="*/ 0 h 531"/>
                <a:gd name="T42" fmla="*/ 0 w 110"/>
                <a:gd name="T43" fmla="*/ 0 h 531"/>
                <a:gd name="T44" fmla="*/ 0 w 110"/>
                <a:gd name="T45" fmla="*/ 0 h 531"/>
                <a:gd name="T46" fmla="*/ 0 w 110"/>
                <a:gd name="T47" fmla="*/ 0 h 531"/>
                <a:gd name="T48" fmla="*/ 0 w 110"/>
                <a:gd name="T49" fmla="*/ 0 h 531"/>
                <a:gd name="T50" fmla="*/ 0 w 110"/>
                <a:gd name="T51" fmla="*/ 0 h 5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0"/>
                <a:gd name="T79" fmla="*/ 0 h 531"/>
                <a:gd name="T80" fmla="*/ 110 w 110"/>
                <a:gd name="T81" fmla="*/ 531 h 53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0" h="531">
                  <a:moveTo>
                    <a:pt x="35" y="10"/>
                  </a:moveTo>
                  <a:lnTo>
                    <a:pt x="32" y="20"/>
                  </a:lnTo>
                  <a:lnTo>
                    <a:pt x="24" y="50"/>
                  </a:lnTo>
                  <a:lnTo>
                    <a:pt x="15" y="98"/>
                  </a:lnTo>
                  <a:lnTo>
                    <a:pt x="5" y="160"/>
                  </a:lnTo>
                  <a:lnTo>
                    <a:pt x="0" y="237"/>
                  </a:lnTo>
                  <a:lnTo>
                    <a:pt x="1" y="326"/>
                  </a:lnTo>
                  <a:lnTo>
                    <a:pt x="10" y="424"/>
                  </a:lnTo>
                  <a:lnTo>
                    <a:pt x="31" y="531"/>
                  </a:lnTo>
                  <a:lnTo>
                    <a:pt x="106" y="525"/>
                  </a:lnTo>
                  <a:lnTo>
                    <a:pt x="103" y="510"/>
                  </a:lnTo>
                  <a:lnTo>
                    <a:pt x="96" y="467"/>
                  </a:lnTo>
                  <a:lnTo>
                    <a:pt x="87" y="404"/>
                  </a:lnTo>
                  <a:lnTo>
                    <a:pt x="79" y="326"/>
                  </a:lnTo>
                  <a:lnTo>
                    <a:pt x="74" y="241"/>
                  </a:lnTo>
                  <a:lnTo>
                    <a:pt x="76" y="155"/>
                  </a:lnTo>
                  <a:lnTo>
                    <a:pt x="87" y="74"/>
                  </a:lnTo>
                  <a:lnTo>
                    <a:pt x="110" y="6"/>
                  </a:lnTo>
                  <a:lnTo>
                    <a:pt x="110" y="5"/>
                  </a:lnTo>
                  <a:lnTo>
                    <a:pt x="110" y="4"/>
                  </a:lnTo>
                  <a:lnTo>
                    <a:pt x="108" y="2"/>
                  </a:lnTo>
                  <a:lnTo>
                    <a:pt x="104" y="0"/>
                  </a:lnTo>
                  <a:lnTo>
                    <a:pt x="95" y="0"/>
                  </a:lnTo>
                  <a:lnTo>
                    <a:pt x="82" y="1"/>
                  </a:lnTo>
                  <a:lnTo>
                    <a:pt x="62" y="4"/>
                  </a:lnTo>
                  <a:lnTo>
                    <a:pt x="35" y="1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75" name="Freeform 1285"/>
            <p:cNvSpPr>
              <a:spLocks/>
            </p:cNvSpPr>
            <p:nvPr/>
          </p:nvSpPr>
          <p:spPr bwMode="auto">
            <a:xfrm>
              <a:off x="3963" y="3292"/>
              <a:ext cx="10" cy="48"/>
            </a:xfrm>
            <a:custGeom>
              <a:avLst/>
              <a:gdLst>
                <a:gd name="T0" fmla="*/ 0 w 92"/>
                <a:gd name="T1" fmla="*/ 0 h 438"/>
                <a:gd name="T2" fmla="*/ 0 w 92"/>
                <a:gd name="T3" fmla="*/ 0 h 438"/>
                <a:gd name="T4" fmla="*/ 0 w 92"/>
                <a:gd name="T5" fmla="*/ 0 h 438"/>
                <a:gd name="T6" fmla="*/ 0 w 92"/>
                <a:gd name="T7" fmla="*/ 0 h 438"/>
                <a:gd name="T8" fmla="*/ 0 w 92"/>
                <a:gd name="T9" fmla="*/ 0 h 438"/>
                <a:gd name="T10" fmla="*/ 0 w 92"/>
                <a:gd name="T11" fmla="*/ 0 h 438"/>
                <a:gd name="T12" fmla="*/ 0 w 92"/>
                <a:gd name="T13" fmla="*/ 0 h 438"/>
                <a:gd name="T14" fmla="*/ 0 w 92"/>
                <a:gd name="T15" fmla="*/ 0 h 438"/>
                <a:gd name="T16" fmla="*/ 0 w 92"/>
                <a:gd name="T17" fmla="*/ 0 h 438"/>
                <a:gd name="T18" fmla="*/ 0 w 92"/>
                <a:gd name="T19" fmla="*/ 0 h 438"/>
                <a:gd name="T20" fmla="*/ 0 w 92"/>
                <a:gd name="T21" fmla="*/ 0 h 438"/>
                <a:gd name="T22" fmla="*/ 0 w 92"/>
                <a:gd name="T23" fmla="*/ 0 h 438"/>
                <a:gd name="T24" fmla="*/ 0 w 92"/>
                <a:gd name="T25" fmla="*/ 0 h 438"/>
                <a:gd name="T26" fmla="*/ 0 w 92"/>
                <a:gd name="T27" fmla="*/ 0 h 438"/>
                <a:gd name="T28" fmla="*/ 0 w 92"/>
                <a:gd name="T29" fmla="*/ 0 h 438"/>
                <a:gd name="T30" fmla="*/ 0 w 92"/>
                <a:gd name="T31" fmla="*/ 0 h 438"/>
                <a:gd name="T32" fmla="*/ 0 w 92"/>
                <a:gd name="T33" fmla="*/ 0 h 438"/>
                <a:gd name="T34" fmla="*/ 0 w 92"/>
                <a:gd name="T35" fmla="*/ 0 h 438"/>
                <a:gd name="T36" fmla="*/ 0 w 92"/>
                <a:gd name="T37" fmla="*/ 0 h 438"/>
                <a:gd name="T38" fmla="*/ 0 w 92"/>
                <a:gd name="T39" fmla="*/ 0 h 438"/>
                <a:gd name="T40" fmla="*/ 0 w 92"/>
                <a:gd name="T41" fmla="*/ 0 h 438"/>
                <a:gd name="T42" fmla="*/ 0 w 92"/>
                <a:gd name="T43" fmla="*/ 0 h 438"/>
                <a:gd name="T44" fmla="*/ 0 w 92"/>
                <a:gd name="T45" fmla="*/ 0 h 438"/>
                <a:gd name="T46" fmla="*/ 0 w 92"/>
                <a:gd name="T47" fmla="*/ 0 h 438"/>
                <a:gd name="T48" fmla="*/ 0 w 92"/>
                <a:gd name="T49" fmla="*/ 0 h 438"/>
                <a:gd name="T50" fmla="*/ 0 w 92"/>
                <a:gd name="T51" fmla="*/ 0 h 4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2"/>
                <a:gd name="T79" fmla="*/ 0 h 438"/>
                <a:gd name="T80" fmla="*/ 92 w 92"/>
                <a:gd name="T81" fmla="*/ 438 h 43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2" h="438">
                  <a:moveTo>
                    <a:pt x="29" y="8"/>
                  </a:moveTo>
                  <a:lnTo>
                    <a:pt x="26" y="16"/>
                  </a:lnTo>
                  <a:lnTo>
                    <a:pt x="20" y="42"/>
                  </a:lnTo>
                  <a:lnTo>
                    <a:pt x="12" y="81"/>
                  </a:lnTo>
                  <a:lnTo>
                    <a:pt x="4" y="133"/>
                  </a:lnTo>
                  <a:lnTo>
                    <a:pt x="0" y="196"/>
                  </a:lnTo>
                  <a:lnTo>
                    <a:pt x="0" y="270"/>
                  </a:lnTo>
                  <a:lnTo>
                    <a:pt x="9" y="351"/>
                  </a:lnTo>
                  <a:lnTo>
                    <a:pt x="25" y="438"/>
                  </a:lnTo>
                  <a:lnTo>
                    <a:pt x="88" y="435"/>
                  </a:lnTo>
                  <a:lnTo>
                    <a:pt x="85" y="422"/>
                  </a:lnTo>
                  <a:lnTo>
                    <a:pt x="79" y="386"/>
                  </a:lnTo>
                  <a:lnTo>
                    <a:pt x="72" y="334"/>
                  </a:lnTo>
                  <a:lnTo>
                    <a:pt x="65" y="270"/>
                  </a:lnTo>
                  <a:lnTo>
                    <a:pt x="61" y="199"/>
                  </a:lnTo>
                  <a:lnTo>
                    <a:pt x="63" y="129"/>
                  </a:lnTo>
                  <a:lnTo>
                    <a:pt x="73" y="61"/>
                  </a:lnTo>
                  <a:lnTo>
                    <a:pt x="92" y="5"/>
                  </a:lnTo>
                  <a:lnTo>
                    <a:pt x="92" y="4"/>
                  </a:lnTo>
                  <a:lnTo>
                    <a:pt x="92" y="3"/>
                  </a:lnTo>
                  <a:lnTo>
                    <a:pt x="90" y="1"/>
                  </a:lnTo>
                  <a:lnTo>
                    <a:pt x="87" y="0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51" y="3"/>
                  </a:lnTo>
                  <a:lnTo>
                    <a:pt x="29" y="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76" name="Freeform 1286"/>
            <p:cNvSpPr>
              <a:spLocks/>
            </p:cNvSpPr>
            <p:nvPr/>
          </p:nvSpPr>
          <p:spPr bwMode="auto">
            <a:xfrm>
              <a:off x="3963" y="3296"/>
              <a:ext cx="8" cy="39"/>
            </a:xfrm>
            <a:custGeom>
              <a:avLst/>
              <a:gdLst>
                <a:gd name="T0" fmla="*/ 0 w 73"/>
                <a:gd name="T1" fmla="*/ 0 h 347"/>
                <a:gd name="T2" fmla="*/ 0 w 73"/>
                <a:gd name="T3" fmla="*/ 0 h 347"/>
                <a:gd name="T4" fmla="*/ 0 w 73"/>
                <a:gd name="T5" fmla="*/ 0 h 347"/>
                <a:gd name="T6" fmla="*/ 0 w 73"/>
                <a:gd name="T7" fmla="*/ 0 h 347"/>
                <a:gd name="T8" fmla="*/ 0 w 73"/>
                <a:gd name="T9" fmla="*/ 0 h 347"/>
                <a:gd name="T10" fmla="*/ 0 w 73"/>
                <a:gd name="T11" fmla="*/ 0 h 347"/>
                <a:gd name="T12" fmla="*/ 0 w 73"/>
                <a:gd name="T13" fmla="*/ 0 h 347"/>
                <a:gd name="T14" fmla="*/ 0 w 73"/>
                <a:gd name="T15" fmla="*/ 0 h 347"/>
                <a:gd name="T16" fmla="*/ 0 w 73"/>
                <a:gd name="T17" fmla="*/ 0 h 347"/>
                <a:gd name="T18" fmla="*/ 0 w 73"/>
                <a:gd name="T19" fmla="*/ 0 h 347"/>
                <a:gd name="T20" fmla="*/ 0 w 73"/>
                <a:gd name="T21" fmla="*/ 0 h 347"/>
                <a:gd name="T22" fmla="*/ 0 w 73"/>
                <a:gd name="T23" fmla="*/ 0 h 347"/>
                <a:gd name="T24" fmla="*/ 0 w 73"/>
                <a:gd name="T25" fmla="*/ 0 h 347"/>
                <a:gd name="T26" fmla="*/ 0 w 73"/>
                <a:gd name="T27" fmla="*/ 0 h 347"/>
                <a:gd name="T28" fmla="*/ 0 w 73"/>
                <a:gd name="T29" fmla="*/ 0 h 347"/>
                <a:gd name="T30" fmla="*/ 0 w 73"/>
                <a:gd name="T31" fmla="*/ 0 h 347"/>
                <a:gd name="T32" fmla="*/ 0 w 73"/>
                <a:gd name="T33" fmla="*/ 0 h 347"/>
                <a:gd name="T34" fmla="*/ 0 w 73"/>
                <a:gd name="T35" fmla="*/ 0 h 347"/>
                <a:gd name="T36" fmla="*/ 0 w 73"/>
                <a:gd name="T37" fmla="*/ 0 h 347"/>
                <a:gd name="T38" fmla="*/ 0 w 73"/>
                <a:gd name="T39" fmla="*/ 0 h 347"/>
                <a:gd name="T40" fmla="*/ 0 w 73"/>
                <a:gd name="T41" fmla="*/ 0 h 347"/>
                <a:gd name="T42" fmla="*/ 0 w 73"/>
                <a:gd name="T43" fmla="*/ 0 h 347"/>
                <a:gd name="T44" fmla="*/ 0 w 73"/>
                <a:gd name="T45" fmla="*/ 0 h 347"/>
                <a:gd name="T46" fmla="*/ 0 w 73"/>
                <a:gd name="T47" fmla="*/ 0 h 347"/>
                <a:gd name="T48" fmla="*/ 0 w 73"/>
                <a:gd name="T49" fmla="*/ 0 h 347"/>
                <a:gd name="T50" fmla="*/ 0 w 73"/>
                <a:gd name="T51" fmla="*/ 0 h 34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3"/>
                <a:gd name="T79" fmla="*/ 0 h 347"/>
                <a:gd name="T80" fmla="*/ 73 w 73"/>
                <a:gd name="T81" fmla="*/ 347 h 34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3" h="347">
                  <a:moveTo>
                    <a:pt x="23" y="7"/>
                  </a:moveTo>
                  <a:lnTo>
                    <a:pt x="21" y="14"/>
                  </a:lnTo>
                  <a:lnTo>
                    <a:pt x="16" y="33"/>
                  </a:lnTo>
                  <a:lnTo>
                    <a:pt x="10" y="64"/>
                  </a:lnTo>
                  <a:lnTo>
                    <a:pt x="4" y="105"/>
                  </a:lnTo>
                  <a:lnTo>
                    <a:pt x="0" y="155"/>
                  </a:lnTo>
                  <a:lnTo>
                    <a:pt x="0" y="213"/>
                  </a:lnTo>
                  <a:lnTo>
                    <a:pt x="7" y="278"/>
                  </a:lnTo>
                  <a:lnTo>
                    <a:pt x="20" y="347"/>
                  </a:lnTo>
                  <a:lnTo>
                    <a:pt x="70" y="344"/>
                  </a:lnTo>
                  <a:lnTo>
                    <a:pt x="68" y="334"/>
                  </a:lnTo>
                  <a:lnTo>
                    <a:pt x="63" y="305"/>
                  </a:lnTo>
                  <a:lnTo>
                    <a:pt x="56" y="265"/>
                  </a:lnTo>
                  <a:lnTo>
                    <a:pt x="51" y="213"/>
                  </a:lnTo>
                  <a:lnTo>
                    <a:pt x="48" y="158"/>
                  </a:lnTo>
                  <a:lnTo>
                    <a:pt x="50" y="101"/>
                  </a:lnTo>
                  <a:lnTo>
                    <a:pt x="57" y="49"/>
                  </a:lnTo>
                  <a:lnTo>
                    <a:pt x="73" y="4"/>
                  </a:lnTo>
                  <a:lnTo>
                    <a:pt x="73" y="2"/>
                  </a:lnTo>
                  <a:lnTo>
                    <a:pt x="72" y="1"/>
                  </a:lnTo>
                  <a:lnTo>
                    <a:pt x="69" y="0"/>
                  </a:lnTo>
                  <a:lnTo>
                    <a:pt x="63" y="0"/>
                  </a:lnTo>
                  <a:lnTo>
                    <a:pt x="53" y="1"/>
                  </a:lnTo>
                  <a:lnTo>
                    <a:pt x="41" y="3"/>
                  </a:lnTo>
                  <a:lnTo>
                    <a:pt x="23" y="7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77" name="Freeform 1287"/>
            <p:cNvSpPr>
              <a:spLocks/>
            </p:cNvSpPr>
            <p:nvPr/>
          </p:nvSpPr>
          <p:spPr bwMode="auto">
            <a:xfrm>
              <a:off x="3964" y="3301"/>
              <a:ext cx="6" cy="28"/>
            </a:xfrm>
            <a:custGeom>
              <a:avLst/>
              <a:gdLst>
                <a:gd name="T0" fmla="*/ 0 w 52"/>
                <a:gd name="T1" fmla="*/ 0 h 256"/>
                <a:gd name="T2" fmla="*/ 0 w 52"/>
                <a:gd name="T3" fmla="*/ 0 h 256"/>
                <a:gd name="T4" fmla="*/ 0 w 52"/>
                <a:gd name="T5" fmla="*/ 0 h 256"/>
                <a:gd name="T6" fmla="*/ 0 w 52"/>
                <a:gd name="T7" fmla="*/ 0 h 256"/>
                <a:gd name="T8" fmla="*/ 0 w 52"/>
                <a:gd name="T9" fmla="*/ 0 h 256"/>
                <a:gd name="T10" fmla="*/ 0 w 52"/>
                <a:gd name="T11" fmla="*/ 0 h 256"/>
                <a:gd name="T12" fmla="*/ 0 w 52"/>
                <a:gd name="T13" fmla="*/ 0 h 256"/>
                <a:gd name="T14" fmla="*/ 0 w 52"/>
                <a:gd name="T15" fmla="*/ 0 h 256"/>
                <a:gd name="T16" fmla="*/ 0 w 52"/>
                <a:gd name="T17" fmla="*/ 0 h 256"/>
                <a:gd name="T18" fmla="*/ 0 w 52"/>
                <a:gd name="T19" fmla="*/ 0 h 256"/>
                <a:gd name="T20" fmla="*/ 0 w 52"/>
                <a:gd name="T21" fmla="*/ 0 h 256"/>
                <a:gd name="T22" fmla="*/ 0 w 52"/>
                <a:gd name="T23" fmla="*/ 0 h 256"/>
                <a:gd name="T24" fmla="*/ 0 w 52"/>
                <a:gd name="T25" fmla="*/ 0 h 256"/>
                <a:gd name="T26" fmla="*/ 0 w 52"/>
                <a:gd name="T27" fmla="*/ 0 h 256"/>
                <a:gd name="T28" fmla="*/ 0 w 52"/>
                <a:gd name="T29" fmla="*/ 0 h 256"/>
                <a:gd name="T30" fmla="*/ 0 w 52"/>
                <a:gd name="T31" fmla="*/ 0 h 256"/>
                <a:gd name="T32" fmla="*/ 0 w 52"/>
                <a:gd name="T33" fmla="*/ 0 h 256"/>
                <a:gd name="T34" fmla="*/ 0 w 52"/>
                <a:gd name="T35" fmla="*/ 0 h 256"/>
                <a:gd name="T36" fmla="*/ 0 w 52"/>
                <a:gd name="T37" fmla="*/ 0 h 256"/>
                <a:gd name="T38" fmla="*/ 0 w 52"/>
                <a:gd name="T39" fmla="*/ 0 h 256"/>
                <a:gd name="T40" fmla="*/ 0 w 52"/>
                <a:gd name="T41" fmla="*/ 0 h 256"/>
                <a:gd name="T42" fmla="*/ 0 w 52"/>
                <a:gd name="T43" fmla="*/ 0 h 256"/>
                <a:gd name="T44" fmla="*/ 0 w 52"/>
                <a:gd name="T45" fmla="*/ 0 h 256"/>
                <a:gd name="T46" fmla="*/ 0 w 52"/>
                <a:gd name="T47" fmla="*/ 0 h 256"/>
                <a:gd name="T48" fmla="*/ 0 w 52"/>
                <a:gd name="T49" fmla="*/ 0 h 256"/>
                <a:gd name="T50" fmla="*/ 0 w 52"/>
                <a:gd name="T51" fmla="*/ 0 h 2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2"/>
                <a:gd name="T79" fmla="*/ 0 h 256"/>
                <a:gd name="T80" fmla="*/ 52 w 52"/>
                <a:gd name="T81" fmla="*/ 256 h 2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2" h="256">
                  <a:moveTo>
                    <a:pt x="16" y="5"/>
                  </a:moveTo>
                  <a:lnTo>
                    <a:pt x="15" y="10"/>
                  </a:lnTo>
                  <a:lnTo>
                    <a:pt x="11" y="24"/>
                  </a:lnTo>
                  <a:lnTo>
                    <a:pt x="6" y="47"/>
                  </a:lnTo>
                  <a:lnTo>
                    <a:pt x="2" y="77"/>
                  </a:lnTo>
                  <a:lnTo>
                    <a:pt x="0" y="115"/>
                  </a:lnTo>
                  <a:lnTo>
                    <a:pt x="0" y="157"/>
                  </a:lnTo>
                  <a:lnTo>
                    <a:pt x="4" y="205"/>
                  </a:lnTo>
                  <a:lnTo>
                    <a:pt x="14" y="256"/>
                  </a:lnTo>
                  <a:lnTo>
                    <a:pt x="50" y="254"/>
                  </a:lnTo>
                  <a:lnTo>
                    <a:pt x="49" y="247"/>
                  </a:lnTo>
                  <a:lnTo>
                    <a:pt x="45" y="226"/>
                  </a:lnTo>
                  <a:lnTo>
                    <a:pt x="41" y="195"/>
                  </a:lnTo>
                  <a:lnTo>
                    <a:pt x="37" y="157"/>
                  </a:lnTo>
                  <a:lnTo>
                    <a:pt x="35" y="116"/>
                  </a:lnTo>
                  <a:lnTo>
                    <a:pt x="36" y="74"/>
                  </a:lnTo>
                  <a:lnTo>
                    <a:pt x="41" y="3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39" y="0"/>
                  </a:lnTo>
                  <a:lnTo>
                    <a:pt x="29" y="2"/>
                  </a:lnTo>
                  <a:lnTo>
                    <a:pt x="16" y="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78" name="Freeform 1288"/>
            <p:cNvSpPr>
              <a:spLocks/>
            </p:cNvSpPr>
            <p:nvPr/>
          </p:nvSpPr>
          <p:spPr bwMode="auto">
            <a:xfrm>
              <a:off x="4046" y="3273"/>
              <a:ext cx="20" cy="77"/>
            </a:xfrm>
            <a:custGeom>
              <a:avLst/>
              <a:gdLst>
                <a:gd name="T0" fmla="*/ 0 w 176"/>
                <a:gd name="T1" fmla="*/ 0 h 693"/>
                <a:gd name="T2" fmla="*/ 0 w 176"/>
                <a:gd name="T3" fmla="*/ 0 h 693"/>
                <a:gd name="T4" fmla="*/ 0 w 176"/>
                <a:gd name="T5" fmla="*/ 0 h 693"/>
                <a:gd name="T6" fmla="*/ 0 w 176"/>
                <a:gd name="T7" fmla="*/ 0 h 693"/>
                <a:gd name="T8" fmla="*/ 0 w 176"/>
                <a:gd name="T9" fmla="*/ 0 h 693"/>
                <a:gd name="T10" fmla="*/ 0 w 176"/>
                <a:gd name="T11" fmla="*/ 0 h 693"/>
                <a:gd name="T12" fmla="*/ 0 w 176"/>
                <a:gd name="T13" fmla="*/ 0 h 693"/>
                <a:gd name="T14" fmla="*/ 0 w 176"/>
                <a:gd name="T15" fmla="*/ 0 h 693"/>
                <a:gd name="T16" fmla="*/ 0 w 176"/>
                <a:gd name="T17" fmla="*/ 0 h 693"/>
                <a:gd name="T18" fmla="*/ 0 w 176"/>
                <a:gd name="T19" fmla="*/ 0 h 693"/>
                <a:gd name="T20" fmla="*/ 0 w 176"/>
                <a:gd name="T21" fmla="*/ 0 h 693"/>
                <a:gd name="T22" fmla="*/ 0 w 176"/>
                <a:gd name="T23" fmla="*/ 0 h 693"/>
                <a:gd name="T24" fmla="*/ 0 w 176"/>
                <a:gd name="T25" fmla="*/ 0 h 693"/>
                <a:gd name="T26" fmla="*/ 0 w 176"/>
                <a:gd name="T27" fmla="*/ 0 h 693"/>
                <a:gd name="T28" fmla="*/ 0 w 176"/>
                <a:gd name="T29" fmla="*/ 0 h 693"/>
                <a:gd name="T30" fmla="*/ 0 w 176"/>
                <a:gd name="T31" fmla="*/ 0 h 693"/>
                <a:gd name="T32" fmla="*/ 0 w 176"/>
                <a:gd name="T33" fmla="*/ 0 h 693"/>
                <a:gd name="T34" fmla="*/ 0 w 176"/>
                <a:gd name="T35" fmla="*/ 0 h 693"/>
                <a:gd name="T36" fmla="*/ 0 w 176"/>
                <a:gd name="T37" fmla="*/ 0 h 6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6"/>
                <a:gd name="T58" fmla="*/ 0 h 693"/>
                <a:gd name="T59" fmla="*/ 176 w 176"/>
                <a:gd name="T60" fmla="*/ 693 h 69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6" h="693">
                  <a:moveTo>
                    <a:pt x="176" y="5"/>
                  </a:moveTo>
                  <a:lnTo>
                    <a:pt x="172" y="10"/>
                  </a:lnTo>
                  <a:lnTo>
                    <a:pt x="159" y="28"/>
                  </a:lnTo>
                  <a:lnTo>
                    <a:pt x="144" y="63"/>
                  </a:lnTo>
                  <a:lnTo>
                    <a:pt x="129" y="123"/>
                  </a:lnTo>
                  <a:lnTo>
                    <a:pt x="117" y="210"/>
                  </a:lnTo>
                  <a:lnTo>
                    <a:pt x="110" y="331"/>
                  </a:lnTo>
                  <a:lnTo>
                    <a:pt x="115" y="490"/>
                  </a:lnTo>
                  <a:lnTo>
                    <a:pt x="131" y="693"/>
                  </a:lnTo>
                  <a:lnTo>
                    <a:pt x="32" y="693"/>
                  </a:lnTo>
                  <a:lnTo>
                    <a:pt x="29" y="673"/>
                  </a:lnTo>
                  <a:lnTo>
                    <a:pt x="20" y="617"/>
                  </a:lnTo>
                  <a:lnTo>
                    <a:pt x="11" y="533"/>
                  </a:lnTo>
                  <a:lnTo>
                    <a:pt x="3" y="430"/>
                  </a:lnTo>
                  <a:lnTo>
                    <a:pt x="0" y="317"/>
                  </a:lnTo>
                  <a:lnTo>
                    <a:pt x="6" y="202"/>
                  </a:lnTo>
                  <a:lnTo>
                    <a:pt x="23" y="93"/>
                  </a:lnTo>
                  <a:lnTo>
                    <a:pt x="57" y="0"/>
                  </a:lnTo>
                  <a:lnTo>
                    <a:pt x="176" y="5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79" name="Freeform 1289"/>
            <p:cNvSpPr>
              <a:spLocks/>
            </p:cNvSpPr>
            <p:nvPr/>
          </p:nvSpPr>
          <p:spPr bwMode="auto">
            <a:xfrm>
              <a:off x="4047" y="3279"/>
              <a:ext cx="16" cy="65"/>
            </a:xfrm>
            <a:custGeom>
              <a:avLst/>
              <a:gdLst>
                <a:gd name="T0" fmla="*/ 0 w 149"/>
                <a:gd name="T1" fmla="*/ 0 h 592"/>
                <a:gd name="T2" fmla="*/ 0 w 149"/>
                <a:gd name="T3" fmla="*/ 0 h 592"/>
                <a:gd name="T4" fmla="*/ 0 w 149"/>
                <a:gd name="T5" fmla="*/ 0 h 592"/>
                <a:gd name="T6" fmla="*/ 0 w 149"/>
                <a:gd name="T7" fmla="*/ 0 h 592"/>
                <a:gd name="T8" fmla="*/ 0 w 149"/>
                <a:gd name="T9" fmla="*/ 0 h 592"/>
                <a:gd name="T10" fmla="*/ 0 w 149"/>
                <a:gd name="T11" fmla="*/ 0 h 592"/>
                <a:gd name="T12" fmla="*/ 0 w 149"/>
                <a:gd name="T13" fmla="*/ 0 h 592"/>
                <a:gd name="T14" fmla="*/ 0 w 149"/>
                <a:gd name="T15" fmla="*/ 0 h 592"/>
                <a:gd name="T16" fmla="*/ 0 w 149"/>
                <a:gd name="T17" fmla="*/ 0 h 592"/>
                <a:gd name="T18" fmla="*/ 0 w 149"/>
                <a:gd name="T19" fmla="*/ 0 h 592"/>
                <a:gd name="T20" fmla="*/ 0 w 149"/>
                <a:gd name="T21" fmla="*/ 0 h 592"/>
                <a:gd name="T22" fmla="*/ 0 w 149"/>
                <a:gd name="T23" fmla="*/ 0 h 592"/>
                <a:gd name="T24" fmla="*/ 0 w 149"/>
                <a:gd name="T25" fmla="*/ 0 h 592"/>
                <a:gd name="T26" fmla="*/ 0 w 149"/>
                <a:gd name="T27" fmla="*/ 0 h 592"/>
                <a:gd name="T28" fmla="*/ 0 w 149"/>
                <a:gd name="T29" fmla="*/ 0 h 592"/>
                <a:gd name="T30" fmla="*/ 0 w 149"/>
                <a:gd name="T31" fmla="*/ 0 h 592"/>
                <a:gd name="T32" fmla="*/ 0 w 149"/>
                <a:gd name="T33" fmla="*/ 0 h 592"/>
                <a:gd name="T34" fmla="*/ 0 w 149"/>
                <a:gd name="T35" fmla="*/ 0 h 592"/>
                <a:gd name="T36" fmla="*/ 0 w 149"/>
                <a:gd name="T37" fmla="*/ 0 h 59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9"/>
                <a:gd name="T58" fmla="*/ 0 h 592"/>
                <a:gd name="T59" fmla="*/ 149 w 149"/>
                <a:gd name="T60" fmla="*/ 592 h 59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9" h="592">
                  <a:moveTo>
                    <a:pt x="149" y="4"/>
                  </a:moveTo>
                  <a:lnTo>
                    <a:pt x="145" y="8"/>
                  </a:lnTo>
                  <a:lnTo>
                    <a:pt x="136" y="24"/>
                  </a:lnTo>
                  <a:lnTo>
                    <a:pt x="123" y="54"/>
                  </a:lnTo>
                  <a:lnTo>
                    <a:pt x="110" y="104"/>
                  </a:lnTo>
                  <a:lnTo>
                    <a:pt x="99" y="179"/>
                  </a:lnTo>
                  <a:lnTo>
                    <a:pt x="94" y="282"/>
                  </a:lnTo>
                  <a:lnTo>
                    <a:pt x="97" y="418"/>
                  </a:lnTo>
                  <a:lnTo>
                    <a:pt x="112" y="592"/>
                  </a:lnTo>
                  <a:lnTo>
                    <a:pt x="27" y="592"/>
                  </a:lnTo>
                  <a:lnTo>
                    <a:pt x="24" y="575"/>
                  </a:lnTo>
                  <a:lnTo>
                    <a:pt x="17" y="527"/>
                  </a:lnTo>
                  <a:lnTo>
                    <a:pt x="9" y="455"/>
                  </a:lnTo>
                  <a:lnTo>
                    <a:pt x="2" y="367"/>
                  </a:lnTo>
                  <a:lnTo>
                    <a:pt x="0" y="271"/>
                  </a:lnTo>
                  <a:lnTo>
                    <a:pt x="5" y="173"/>
                  </a:lnTo>
                  <a:lnTo>
                    <a:pt x="20" y="80"/>
                  </a:lnTo>
                  <a:lnTo>
                    <a:pt x="48" y="0"/>
                  </a:lnTo>
                  <a:lnTo>
                    <a:pt x="149" y="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80" name="Freeform 1290"/>
            <p:cNvSpPr>
              <a:spLocks/>
            </p:cNvSpPr>
            <p:nvPr/>
          </p:nvSpPr>
          <p:spPr bwMode="auto">
            <a:xfrm>
              <a:off x="4048" y="3284"/>
              <a:ext cx="13" cy="54"/>
            </a:xfrm>
            <a:custGeom>
              <a:avLst/>
              <a:gdLst>
                <a:gd name="T0" fmla="*/ 0 w 124"/>
                <a:gd name="T1" fmla="*/ 0 h 490"/>
                <a:gd name="T2" fmla="*/ 0 w 124"/>
                <a:gd name="T3" fmla="*/ 0 h 490"/>
                <a:gd name="T4" fmla="*/ 0 w 124"/>
                <a:gd name="T5" fmla="*/ 0 h 490"/>
                <a:gd name="T6" fmla="*/ 0 w 124"/>
                <a:gd name="T7" fmla="*/ 0 h 490"/>
                <a:gd name="T8" fmla="*/ 0 w 124"/>
                <a:gd name="T9" fmla="*/ 0 h 490"/>
                <a:gd name="T10" fmla="*/ 0 w 124"/>
                <a:gd name="T11" fmla="*/ 0 h 490"/>
                <a:gd name="T12" fmla="*/ 0 w 124"/>
                <a:gd name="T13" fmla="*/ 0 h 490"/>
                <a:gd name="T14" fmla="*/ 0 w 124"/>
                <a:gd name="T15" fmla="*/ 0 h 490"/>
                <a:gd name="T16" fmla="*/ 0 w 124"/>
                <a:gd name="T17" fmla="*/ 0 h 490"/>
                <a:gd name="T18" fmla="*/ 0 w 124"/>
                <a:gd name="T19" fmla="*/ 0 h 490"/>
                <a:gd name="T20" fmla="*/ 0 w 124"/>
                <a:gd name="T21" fmla="*/ 0 h 490"/>
                <a:gd name="T22" fmla="*/ 0 w 124"/>
                <a:gd name="T23" fmla="*/ 0 h 490"/>
                <a:gd name="T24" fmla="*/ 0 w 124"/>
                <a:gd name="T25" fmla="*/ 0 h 490"/>
                <a:gd name="T26" fmla="*/ 0 w 124"/>
                <a:gd name="T27" fmla="*/ 0 h 490"/>
                <a:gd name="T28" fmla="*/ 0 w 124"/>
                <a:gd name="T29" fmla="*/ 0 h 490"/>
                <a:gd name="T30" fmla="*/ 0 w 124"/>
                <a:gd name="T31" fmla="*/ 0 h 490"/>
                <a:gd name="T32" fmla="*/ 0 w 124"/>
                <a:gd name="T33" fmla="*/ 0 h 490"/>
                <a:gd name="T34" fmla="*/ 0 w 124"/>
                <a:gd name="T35" fmla="*/ 0 h 490"/>
                <a:gd name="T36" fmla="*/ 0 w 124"/>
                <a:gd name="T37" fmla="*/ 0 h 4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4"/>
                <a:gd name="T58" fmla="*/ 0 h 490"/>
                <a:gd name="T59" fmla="*/ 124 w 124"/>
                <a:gd name="T60" fmla="*/ 490 h 49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4" h="490">
                  <a:moveTo>
                    <a:pt x="124" y="4"/>
                  </a:moveTo>
                  <a:lnTo>
                    <a:pt x="121" y="7"/>
                  </a:lnTo>
                  <a:lnTo>
                    <a:pt x="113" y="21"/>
                  </a:lnTo>
                  <a:lnTo>
                    <a:pt x="103" y="45"/>
                  </a:lnTo>
                  <a:lnTo>
                    <a:pt x="91" y="87"/>
                  </a:lnTo>
                  <a:lnTo>
                    <a:pt x="83" y="148"/>
                  </a:lnTo>
                  <a:lnTo>
                    <a:pt x="79" y="234"/>
                  </a:lnTo>
                  <a:lnTo>
                    <a:pt x="81" y="347"/>
                  </a:lnTo>
                  <a:lnTo>
                    <a:pt x="93" y="490"/>
                  </a:lnTo>
                  <a:lnTo>
                    <a:pt x="23" y="490"/>
                  </a:lnTo>
                  <a:lnTo>
                    <a:pt x="21" y="476"/>
                  </a:lnTo>
                  <a:lnTo>
                    <a:pt x="15" y="436"/>
                  </a:lnTo>
                  <a:lnTo>
                    <a:pt x="8" y="377"/>
                  </a:lnTo>
                  <a:lnTo>
                    <a:pt x="2" y="304"/>
                  </a:lnTo>
                  <a:lnTo>
                    <a:pt x="0" y="224"/>
                  </a:lnTo>
                  <a:lnTo>
                    <a:pt x="4" y="143"/>
                  </a:lnTo>
                  <a:lnTo>
                    <a:pt x="17" y="67"/>
                  </a:lnTo>
                  <a:lnTo>
                    <a:pt x="40" y="0"/>
                  </a:lnTo>
                  <a:lnTo>
                    <a:pt x="124" y="4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81" name="Freeform 1291"/>
            <p:cNvSpPr>
              <a:spLocks/>
            </p:cNvSpPr>
            <p:nvPr/>
          </p:nvSpPr>
          <p:spPr bwMode="auto">
            <a:xfrm>
              <a:off x="4048" y="3289"/>
              <a:ext cx="11" cy="43"/>
            </a:xfrm>
            <a:custGeom>
              <a:avLst/>
              <a:gdLst>
                <a:gd name="T0" fmla="*/ 0 w 99"/>
                <a:gd name="T1" fmla="*/ 0 h 389"/>
                <a:gd name="T2" fmla="*/ 0 w 99"/>
                <a:gd name="T3" fmla="*/ 0 h 389"/>
                <a:gd name="T4" fmla="*/ 0 w 99"/>
                <a:gd name="T5" fmla="*/ 0 h 389"/>
                <a:gd name="T6" fmla="*/ 0 w 99"/>
                <a:gd name="T7" fmla="*/ 0 h 389"/>
                <a:gd name="T8" fmla="*/ 0 w 99"/>
                <a:gd name="T9" fmla="*/ 0 h 389"/>
                <a:gd name="T10" fmla="*/ 0 w 99"/>
                <a:gd name="T11" fmla="*/ 0 h 389"/>
                <a:gd name="T12" fmla="*/ 0 w 99"/>
                <a:gd name="T13" fmla="*/ 0 h 389"/>
                <a:gd name="T14" fmla="*/ 0 w 99"/>
                <a:gd name="T15" fmla="*/ 0 h 389"/>
                <a:gd name="T16" fmla="*/ 0 w 99"/>
                <a:gd name="T17" fmla="*/ 0 h 389"/>
                <a:gd name="T18" fmla="*/ 0 w 99"/>
                <a:gd name="T19" fmla="*/ 0 h 389"/>
                <a:gd name="T20" fmla="*/ 0 w 99"/>
                <a:gd name="T21" fmla="*/ 0 h 389"/>
                <a:gd name="T22" fmla="*/ 0 w 99"/>
                <a:gd name="T23" fmla="*/ 0 h 389"/>
                <a:gd name="T24" fmla="*/ 0 w 99"/>
                <a:gd name="T25" fmla="*/ 0 h 389"/>
                <a:gd name="T26" fmla="*/ 0 w 99"/>
                <a:gd name="T27" fmla="*/ 0 h 389"/>
                <a:gd name="T28" fmla="*/ 0 w 99"/>
                <a:gd name="T29" fmla="*/ 0 h 389"/>
                <a:gd name="T30" fmla="*/ 0 w 99"/>
                <a:gd name="T31" fmla="*/ 0 h 389"/>
                <a:gd name="T32" fmla="*/ 0 w 99"/>
                <a:gd name="T33" fmla="*/ 0 h 389"/>
                <a:gd name="T34" fmla="*/ 0 w 99"/>
                <a:gd name="T35" fmla="*/ 0 h 389"/>
                <a:gd name="T36" fmla="*/ 0 w 99"/>
                <a:gd name="T37" fmla="*/ 0 h 38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9"/>
                <a:gd name="T58" fmla="*/ 0 h 389"/>
                <a:gd name="T59" fmla="*/ 99 w 99"/>
                <a:gd name="T60" fmla="*/ 389 h 38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9" h="389">
                  <a:moveTo>
                    <a:pt x="99" y="3"/>
                  </a:moveTo>
                  <a:lnTo>
                    <a:pt x="96" y="6"/>
                  </a:lnTo>
                  <a:lnTo>
                    <a:pt x="89" y="16"/>
                  </a:lnTo>
                  <a:lnTo>
                    <a:pt x="81" y="36"/>
                  </a:lnTo>
                  <a:lnTo>
                    <a:pt x="72" y="69"/>
                  </a:lnTo>
                  <a:lnTo>
                    <a:pt x="66" y="118"/>
                  </a:lnTo>
                  <a:lnTo>
                    <a:pt x="62" y="185"/>
                  </a:lnTo>
                  <a:lnTo>
                    <a:pt x="64" y="275"/>
                  </a:lnTo>
                  <a:lnTo>
                    <a:pt x="73" y="389"/>
                  </a:lnTo>
                  <a:lnTo>
                    <a:pt x="18" y="389"/>
                  </a:lnTo>
                  <a:lnTo>
                    <a:pt x="16" y="378"/>
                  </a:lnTo>
                  <a:lnTo>
                    <a:pt x="11" y="346"/>
                  </a:lnTo>
                  <a:lnTo>
                    <a:pt x="6" y="299"/>
                  </a:lnTo>
                  <a:lnTo>
                    <a:pt x="2" y="242"/>
                  </a:lnTo>
                  <a:lnTo>
                    <a:pt x="0" y="178"/>
                  </a:lnTo>
                  <a:lnTo>
                    <a:pt x="4" y="114"/>
                  </a:lnTo>
                  <a:lnTo>
                    <a:pt x="14" y="52"/>
                  </a:lnTo>
                  <a:lnTo>
                    <a:pt x="32" y="0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82" name="Freeform 1292"/>
            <p:cNvSpPr>
              <a:spLocks/>
            </p:cNvSpPr>
            <p:nvPr/>
          </p:nvSpPr>
          <p:spPr bwMode="auto">
            <a:xfrm>
              <a:off x="4049" y="3295"/>
              <a:ext cx="8" cy="31"/>
            </a:xfrm>
            <a:custGeom>
              <a:avLst/>
              <a:gdLst>
                <a:gd name="T0" fmla="*/ 0 w 72"/>
                <a:gd name="T1" fmla="*/ 0 h 287"/>
                <a:gd name="T2" fmla="*/ 0 w 72"/>
                <a:gd name="T3" fmla="*/ 0 h 287"/>
                <a:gd name="T4" fmla="*/ 0 w 72"/>
                <a:gd name="T5" fmla="*/ 0 h 287"/>
                <a:gd name="T6" fmla="*/ 0 w 72"/>
                <a:gd name="T7" fmla="*/ 0 h 287"/>
                <a:gd name="T8" fmla="*/ 0 w 72"/>
                <a:gd name="T9" fmla="*/ 0 h 287"/>
                <a:gd name="T10" fmla="*/ 0 w 72"/>
                <a:gd name="T11" fmla="*/ 0 h 287"/>
                <a:gd name="T12" fmla="*/ 0 w 72"/>
                <a:gd name="T13" fmla="*/ 0 h 287"/>
                <a:gd name="T14" fmla="*/ 0 w 72"/>
                <a:gd name="T15" fmla="*/ 0 h 287"/>
                <a:gd name="T16" fmla="*/ 0 w 72"/>
                <a:gd name="T17" fmla="*/ 0 h 287"/>
                <a:gd name="T18" fmla="*/ 0 w 72"/>
                <a:gd name="T19" fmla="*/ 0 h 287"/>
                <a:gd name="T20" fmla="*/ 0 w 72"/>
                <a:gd name="T21" fmla="*/ 0 h 287"/>
                <a:gd name="T22" fmla="*/ 0 w 72"/>
                <a:gd name="T23" fmla="*/ 0 h 287"/>
                <a:gd name="T24" fmla="*/ 0 w 72"/>
                <a:gd name="T25" fmla="*/ 0 h 287"/>
                <a:gd name="T26" fmla="*/ 0 w 72"/>
                <a:gd name="T27" fmla="*/ 0 h 287"/>
                <a:gd name="T28" fmla="*/ 0 w 72"/>
                <a:gd name="T29" fmla="*/ 0 h 287"/>
                <a:gd name="T30" fmla="*/ 0 w 72"/>
                <a:gd name="T31" fmla="*/ 0 h 287"/>
                <a:gd name="T32" fmla="*/ 0 w 72"/>
                <a:gd name="T33" fmla="*/ 0 h 287"/>
                <a:gd name="T34" fmla="*/ 0 w 72"/>
                <a:gd name="T35" fmla="*/ 0 h 287"/>
                <a:gd name="T36" fmla="*/ 0 w 72"/>
                <a:gd name="T37" fmla="*/ 0 h 28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87"/>
                <a:gd name="T59" fmla="*/ 72 w 72"/>
                <a:gd name="T60" fmla="*/ 287 h 28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87">
                  <a:moveTo>
                    <a:pt x="72" y="2"/>
                  </a:moveTo>
                  <a:lnTo>
                    <a:pt x="70" y="4"/>
                  </a:lnTo>
                  <a:lnTo>
                    <a:pt x="66" y="12"/>
                  </a:lnTo>
                  <a:lnTo>
                    <a:pt x="59" y="27"/>
                  </a:lnTo>
                  <a:lnTo>
                    <a:pt x="53" y="50"/>
                  </a:lnTo>
                  <a:lnTo>
                    <a:pt x="48" y="87"/>
                  </a:lnTo>
                  <a:lnTo>
                    <a:pt x="46" y="137"/>
                  </a:lnTo>
                  <a:lnTo>
                    <a:pt x="47" y="203"/>
                  </a:lnTo>
                  <a:lnTo>
                    <a:pt x="54" y="287"/>
                  </a:lnTo>
                  <a:lnTo>
                    <a:pt x="13" y="287"/>
                  </a:lnTo>
                  <a:lnTo>
                    <a:pt x="12" y="279"/>
                  </a:lnTo>
                  <a:lnTo>
                    <a:pt x="8" y="255"/>
                  </a:lnTo>
                  <a:lnTo>
                    <a:pt x="4" y="220"/>
                  </a:lnTo>
                  <a:lnTo>
                    <a:pt x="1" y="178"/>
                  </a:lnTo>
                  <a:lnTo>
                    <a:pt x="0" y="131"/>
                  </a:lnTo>
                  <a:lnTo>
                    <a:pt x="2" y="84"/>
                  </a:lnTo>
                  <a:lnTo>
                    <a:pt x="9" y="39"/>
                  </a:lnTo>
                  <a:lnTo>
                    <a:pt x="23" y="0"/>
                  </a:lnTo>
                  <a:lnTo>
                    <a:pt x="72" y="2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83" name="Rectangle 1293"/>
            <p:cNvSpPr>
              <a:spLocks noChangeArrowheads="1"/>
            </p:cNvSpPr>
            <p:nvPr/>
          </p:nvSpPr>
          <p:spPr bwMode="auto">
            <a:xfrm>
              <a:off x="3944" y="3287"/>
              <a:ext cx="3" cy="101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84" name="Freeform 1294"/>
            <p:cNvSpPr>
              <a:spLocks/>
            </p:cNvSpPr>
            <p:nvPr/>
          </p:nvSpPr>
          <p:spPr bwMode="auto">
            <a:xfrm>
              <a:off x="3980" y="3285"/>
              <a:ext cx="39" cy="47"/>
            </a:xfrm>
            <a:custGeom>
              <a:avLst/>
              <a:gdLst>
                <a:gd name="T0" fmla="*/ 0 w 354"/>
                <a:gd name="T1" fmla="*/ 0 h 418"/>
                <a:gd name="T2" fmla="*/ 0 w 354"/>
                <a:gd name="T3" fmla="*/ 0 h 418"/>
                <a:gd name="T4" fmla="*/ 0 w 354"/>
                <a:gd name="T5" fmla="*/ 0 h 418"/>
                <a:gd name="T6" fmla="*/ 0 w 354"/>
                <a:gd name="T7" fmla="*/ 0 h 418"/>
                <a:gd name="T8" fmla="*/ 0 w 354"/>
                <a:gd name="T9" fmla="*/ 0 h 418"/>
                <a:gd name="T10" fmla="*/ 0 w 354"/>
                <a:gd name="T11" fmla="*/ 0 h 418"/>
                <a:gd name="T12" fmla="*/ 0 w 354"/>
                <a:gd name="T13" fmla="*/ 0 h 418"/>
                <a:gd name="T14" fmla="*/ 0 w 354"/>
                <a:gd name="T15" fmla="*/ 0 h 418"/>
                <a:gd name="T16" fmla="*/ 0 w 354"/>
                <a:gd name="T17" fmla="*/ 0 h 418"/>
                <a:gd name="T18" fmla="*/ 0 w 354"/>
                <a:gd name="T19" fmla="*/ 0 h 418"/>
                <a:gd name="T20" fmla="*/ 0 w 354"/>
                <a:gd name="T21" fmla="*/ 0 h 418"/>
                <a:gd name="T22" fmla="*/ 0 w 354"/>
                <a:gd name="T23" fmla="*/ 0 h 418"/>
                <a:gd name="T24" fmla="*/ 0 w 354"/>
                <a:gd name="T25" fmla="*/ 0 h 418"/>
                <a:gd name="T26" fmla="*/ 0 w 354"/>
                <a:gd name="T27" fmla="*/ 0 h 418"/>
                <a:gd name="T28" fmla="*/ 0 w 354"/>
                <a:gd name="T29" fmla="*/ 0 h 418"/>
                <a:gd name="T30" fmla="*/ 0 w 354"/>
                <a:gd name="T31" fmla="*/ 0 h 418"/>
                <a:gd name="T32" fmla="*/ 0 w 354"/>
                <a:gd name="T33" fmla="*/ 0 h 418"/>
                <a:gd name="T34" fmla="*/ 0 w 354"/>
                <a:gd name="T35" fmla="*/ 0 h 418"/>
                <a:gd name="T36" fmla="*/ 0 w 354"/>
                <a:gd name="T37" fmla="*/ 0 h 418"/>
                <a:gd name="T38" fmla="*/ 0 w 354"/>
                <a:gd name="T39" fmla="*/ 0 h 418"/>
                <a:gd name="T40" fmla="*/ 0 w 354"/>
                <a:gd name="T41" fmla="*/ 0 h 418"/>
                <a:gd name="T42" fmla="*/ 0 w 354"/>
                <a:gd name="T43" fmla="*/ 0 h 418"/>
                <a:gd name="T44" fmla="*/ 0 w 354"/>
                <a:gd name="T45" fmla="*/ 0 h 418"/>
                <a:gd name="T46" fmla="*/ 0 w 354"/>
                <a:gd name="T47" fmla="*/ 0 h 418"/>
                <a:gd name="T48" fmla="*/ 0 w 354"/>
                <a:gd name="T49" fmla="*/ 0 h 418"/>
                <a:gd name="T50" fmla="*/ 0 w 354"/>
                <a:gd name="T51" fmla="*/ 0 h 418"/>
                <a:gd name="T52" fmla="*/ 0 w 354"/>
                <a:gd name="T53" fmla="*/ 0 h 418"/>
                <a:gd name="T54" fmla="*/ 0 w 354"/>
                <a:gd name="T55" fmla="*/ 0 h 418"/>
                <a:gd name="T56" fmla="*/ 0 w 354"/>
                <a:gd name="T57" fmla="*/ 0 h 418"/>
                <a:gd name="T58" fmla="*/ 0 w 354"/>
                <a:gd name="T59" fmla="*/ 0 h 418"/>
                <a:gd name="T60" fmla="*/ 0 w 354"/>
                <a:gd name="T61" fmla="*/ 0 h 418"/>
                <a:gd name="T62" fmla="*/ 0 w 354"/>
                <a:gd name="T63" fmla="*/ 0 h 418"/>
                <a:gd name="T64" fmla="*/ 0 w 354"/>
                <a:gd name="T65" fmla="*/ 0 h 418"/>
                <a:gd name="T66" fmla="*/ 0 w 354"/>
                <a:gd name="T67" fmla="*/ 0 h 418"/>
                <a:gd name="T68" fmla="*/ 0 w 354"/>
                <a:gd name="T69" fmla="*/ 0 h 418"/>
                <a:gd name="T70" fmla="*/ 0 w 354"/>
                <a:gd name="T71" fmla="*/ 0 h 418"/>
                <a:gd name="T72" fmla="*/ 0 w 354"/>
                <a:gd name="T73" fmla="*/ 0 h 418"/>
                <a:gd name="T74" fmla="*/ 0 w 354"/>
                <a:gd name="T75" fmla="*/ 0 h 418"/>
                <a:gd name="T76" fmla="*/ 0 w 354"/>
                <a:gd name="T77" fmla="*/ 0 h 418"/>
                <a:gd name="T78" fmla="*/ 0 w 354"/>
                <a:gd name="T79" fmla="*/ 0 h 418"/>
                <a:gd name="T80" fmla="*/ 0 w 354"/>
                <a:gd name="T81" fmla="*/ 0 h 418"/>
                <a:gd name="T82" fmla="*/ 0 w 354"/>
                <a:gd name="T83" fmla="*/ 0 h 418"/>
                <a:gd name="T84" fmla="*/ 0 w 354"/>
                <a:gd name="T85" fmla="*/ 0 h 418"/>
                <a:gd name="T86" fmla="*/ 0 w 354"/>
                <a:gd name="T87" fmla="*/ 0 h 418"/>
                <a:gd name="T88" fmla="*/ 0 w 354"/>
                <a:gd name="T89" fmla="*/ 0 h 418"/>
                <a:gd name="T90" fmla="*/ 0 w 354"/>
                <a:gd name="T91" fmla="*/ 0 h 418"/>
                <a:gd name="T92" fmla="*/ 0 w 354"/>
                <a:gd name="T93" fmla="*/ 0 h 418"/>
                <a:gd name="T94" fmla="*/ 0 w 354"/>
                <a:gd name="T95" fmla="*/ 0 h 418"/>
                <a:gd name="T96" fmla="*/ 0 w 354"/>
                <a:gd name="T97" fmla="*/ 0 h 4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4"/>
                <a:gd name="T148" fmla="*/ 0 h 418"/>
                <a:gd name="T149" fmla="*/ 354 w 354"/>
                <a:gd name="T150" fmla="*/ 418 h 4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4" h="418">
                  <a:moveTo>
                    <a:pt x="33" y="39"/>
                  </a:moveTo>
                  <a:lnTo>
                    <a:pt x="30" y="48"/>
                  </a:lnTo>
                  <a:lnTo>
                    <a:pt x="23" y="71"/>
                  </a:lnTo>
                  <a:lnTo>
                    <a:pt x="15" y="107"/>
                  </a:lnTo>
                  <a:lnTo>
                    <a:pt x="7" y="155"/>
                  </a:lnTo>
                  <a:lnTo>
                    <a:pt x="1" y="212"/>
                  </a:lnTo>
                  <a:lnTo>
                    <a:pt x="0" y="276"/>
                  </a:lnTo>
                  <a:lnTo>
                    <a:pt x="6" y="345"/>
                  </a:lnTo>
                  <a:lnTo>
                    <a:pt x="21" y="418"/>
                  </a:lnTo>
                  <a:lnTo>
                    <a:pt x="21" y="415"/>
                  </a:lnTo>
                  <a:lnTo>
                    <a:pt x="21" y="405"/>
                  </a:lnTo>
                  <a:lnTo>
                    <a:pt x="21" y="390"/>
                  </a:lnTo>
                  <a:lnTo>
                    <a:pt x="21" y="372"/>
                  </a:lnTo>
                  <a:lnTo>
                    <a:pt x="23" y="348"/>
                  </a:lnTo>
                  <a:lnTo>
                    <a:pt x="27" y="324"/>
                  </a:lnTo>
                  <a:lnTo>
                    <a:pt x="31" y="296"/>
                  </a:lnTo>
                  <a:lnTo>
                    <a:pt x="37" y="267"/>
                  </a:lnTo>
                  <a:lnTo>
                    <a:pt x="46" y="239"/>
                  </a:lnTo>
                  <a:lnTo>
                    <a:pt x="57" y="211"/>
                  </a:lnTo>
                  <a:lnTo>
                    <a:pt x="70" y="185"/>
                  </a:lnTo>
                  <a:lnTo>
                    <a:pt x="88" y="160"/>
                  </a:lnTo>
                  <a:lnTo>
                    <a:pt x="109" y="139"/>
                  </a:lnTo>
                  <a:lnTo>
                    <a:pt x="133" y="121"/>
                  </a:lnTo>
                  <a:lnTo>
                    <a:pt x="163" y="109"/>
                  </a:lnTo>
                  <a:lnTo>
                    <a:pt x="197" y="102"/>
                  </a:lnTo>
                  <a:lnTo>
                    <a:pt x="199" y="100"/>
                  </a:lnTo>
                  <a:lnTo>
                    <a:pt x="205" y="96"/>
                  </a:lnTo>
                  <a:lnTo>
                    <a:pt x="215" y="88"/>
                  </a:lnTo>
                  <a:lnTo>
                    <a:pt x="231" y="78"/>
                  </a:lnTo>
                  <a:lnTo>
                    <a:pt x="252" y="66"/>
                  </a:lnTo>
                  <a:lnTo>
                    <a:pt x="280" y="52"/>
                  </a:lnTo>
                  <a:lnTo>
                    <a:pt x="314" y="35"/>
                  </a:lnTo>
                  <a:lnTo>
                    <a:pt x="354" y="17"/>
                  </a:lnTo>
                  <a:lnTo>
                    <a:pt x="352" y="16"/>
                  </a:lnTo>
                  <a:lnTo>
                    <a:pt x="346" y="15"/>
                  </a:lnTo>
                  <a:lnTo>
                    <a:pt x="337" y="13"/>
                  </a:lnTo>
                  <a:lnTo>
                    <a:pt x="324" y="11"/>
                  </a:lnTo>
                  <a:lnTo>
                    <a:pt x="308" y="8"/>
                  </a:lnTo>
                  <a:lnTo>
                    <a:pt x="290" y="6"/>
                  </a:lnTo>
                  <a:lnTo>
                    <a:pt x="269" y="4"/>
                  </a:lnTo>
                  <a:lnTo>
                    <a:pt x="246" y="1"/>
                  </a:lnTo>
                  <a:lnTo>
                    <a:pt x="222" y="0"/>
                  </a:lnTo>
                  <a:lnTo>
                    <a:pt x="197" y="1"/>
                  </a:lnTo>
                  <a:lnTo>
                    <a:pt x="170" y="3"/>
                  </a:lnTo>
                  <a:lnTo>
                    <a:pt x="143" y="6"/>
                  </a:lnTo>
                  <a:lnTo>
                    <a:pt x="115" y="11"/>
                  </a:lnTo>
                  <a:lnTo>
                    <a:pt x="87" y="18"/>
                  </a:lnTo>
                  <a:lnTo>
                    <a:pt x="59" y="27"/>
                  </a:lnTo>
                  <a:lnTo>
                    <a:pt x="33" y="39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85" name="Freeform 1295"/>
            <p:cNvSpPr>
              <a:spLocks/>
            </p:cNvSpPr>
            <p:nvPr/>
          </p:nvSpPr>
          <p:spPr bwMode="auto">
            <a:xfrm>
              <a:off x="3925" y="3320"/>
              <a:ext cx="32" cy="8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8"/>
                  </a:lnTo>
                  <a:lnTo>
                    <a:pt x="51" y="12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8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5"/>
                  </a:lnTo>
                  <a:lnTo>
                    <a:pt x="281" y="44"/>
                  </a:lnTo>
                  <a:lnTo>
                    <a:pt x="274" y="42"/>
                  </a:lnTo>
                  <a:lnTo>
                    <a:pt x="263" y="39"/>
                  </a:lnTo>
                  <a:lnTo>
                    <a:pt x="249" y="35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2"/>
                  </a:lnTo>
                  <a:lnTo>
                    <a:pt x="144" y="21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86" name="Freeform 1296"/>
            <p:cNvSpPr>
              <a:spLocks/>
            </p:cNvSpPr>
            <p:nvPr/>
          </p:nvSpPr>
          <p:spPr bwMode="auto">
            <a:xfrm>
              <a:off x="3925" y="3299"/>
              <a:ext cx="32" cy="9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7"/>
                  </a:lnTo>
                  <a:lnTo>
                    <a:pt x="51" y="11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7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4"/>
                  </a:lnTo>
                  <a:lnTo>
                    <a:pt x="281" y="43"/>
                  </a:lnTo>
                  <a:lnTo>
                    <a:pt x="274" y="41"/>
                  </a:lnTo>
                  <a:lnTo>
                    <a:pt x="263" y="38"/>
                  </a:lnTo>
                  <a:lnTo>
                    <a:pt x="249" y="34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1"/>
                  </a:lnTo>
                  <a:lnTo>
                    <a:pt x="144" y="20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87" name="Freeform 1297"/>
            <p:cNvSpPr>
              <a:spLocks/>
            </p:cNvSpPr>
            <p:nvPr/>
          </p:nvSpPr>
          <p:spPr bwMode="auto">
            <a:xfrm>
              <a:off x="3955" y="3289"/>
              <a:ext cx="52" cy="96"/>
            </a:xfrm>
            <a:custGeom>
              <a:avLst/>
              <a:gdLst>
                <a:gd name="T0" fmla="*/ 0 w 469"/>
                <a:gd name="T1" fmla="*/ 0 h 868"/>
                <a:gd name="T2" fmla="*/ 0 w 469"/>
                <a:gd name="T3" fmla="*/ 0 h 868"/>
                <a:gd name="T4" fmla="*/ 0 w 469"/>
                <a:gd name="T5" fmla="*/ 0 h 868"/>
                <a:gd name="T6" fmla="*/ 0 w 469"/>
                <a:gd name="T7" fmla="*/ 0 h 868"/>
                <a:gd name="T8" fmla="*/ 0 w 469"/>
                <a:gd name="T9" fmla="*/ 0 h 868"/>
                <a:gd name="T10" fmla="*/ 0 w 469"/>
                <a:gd name="T11" fmla="*/ 0 h 868"/>
                <a:gd name="T12" fmla="*/ 0 w 469"/>
                <a:gd name="T13" fmla="*/ 0 h 868"/>
                <a:gd name="T14" fmla="*/ 0 w 469"/>
                <a:gd name="T15" fmla="*/ 0 h 868"/>
                <a:gd name="T16" fmla="*/ 0 w 469"/>
                <a:gd name="T17" fmla="*/ 0 h 868"/>
                <a:gd name="T18" fmla="*/ 0 w 469"/>
                <a:gd name="T19" fmla="*/ 0 h 868"/>
                <a:gd name="T20" fmla="*/ 0 w 469"/>
                <a:gd name="T21" fmla="*/ 0 h 868"/>
                <a:gd name="T22" fmla="*/ 0 w 469"/>
                <a:gd name="T23" fmla="*/ 0 h 868"/>
                <a:gd name="T24" fmla="*/ 0 w 469"/>
                <a:gd name="T25" fmla="*/ 0 h 868"/>
                <a:gd name="T26" fmla="*/ 0 w 469"/>
                <a:gd name="T27" fmla="*/ 0 h 868"/>
                <a:gd name="T28" fmla="*/ 0 w 469"/>
                <a:gd name="T29" fmla="*/ 0 h 868"/>
                <a:gd name="T30" fmla="*/ 0 w 469"/>
                <a:gd name="T31" fmla="*/ 0 h 868"/>
                <a:gd name="T32" fmla="*/ 0 w 469"/>
                <a:gd name="T33" fmla="*/ 0 h 868"/>
                <a:gd name="T34" fmla="*/ 0 w 469"/>
                <a:gd name="T35" fmla="*/ 0 h 86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69"/>
                <a:gd name="T55" fmla="*/ 0 h 868"/>
                <a:gd name="T56" fmla="*/ 469 w 469"/>
                <a:gd name="T57" fmla="*/ 868 h 86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69" h="868">
                  <a:moveTo>
                    <a:pt x="0" y="0"/>
                  </a:moveTo>
                  <a:lnTo>
                    <a:pt x="0" y="840"/>
                  </a:lnTo>
                  <a:lnTo>
                    <a:pt x="142" y="868"/>
                  </a:lnTo>
                  <a:lnTo>
                    <a:pt x="136" y="755"/>
                  </a:lnTo>
                  <a:lnTo>
                    <a:pt x="469" y="806"/>
                  </a:lnTo>
                  <a:lnTo>
                    <a:pt x="463" y="761"/>
                  </a:lnTo>
                  <a:lnTo>
                    <a:pt x="232" y="732"/>
                  </a:lnTo>
                  <a:lnTo>
                    <a:pt x="226" y="635"/>
                  </a:lnTo>
                  <a:lnTo>
                    <a:pt x="68" y="635"/>
                  </a:lnTo>
                  <a:lnTo>
                    <a:pt x="64" y="623"/>
                  </a:lnTo>
                  <a:lnTo>
                    <a:pt x="53" y="587"/>
                  </a:lnTo>
                  <a:lnTo>
                    <a:pt x="39" y="530"/>
                  </a:lnTo>
                  <a:lnTo>
                    <a:pt x="25" y="455"/>
                  </a:lnTo>
                  <a:lnTo>
                    <a:pt x="14" y="365"/>
                  </a:lnTo>
                  <a:lnTo>
                    <a:pt x="10" y="262"/>
                  </a:lnTo>
                  <a:lnTo>
                    <a:pt x="19" y="149"/>
                  </a:lnTo>
                  <a:lnTo>
                    <a:pt x="4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88" name="Freeform 1298"/>
            <p:cNvSpPr>
              <a:spLocks/>
            </p:cNvSpPr>
            <p:nvPr/>
          </p:nvSpPr>
          <p:spPr bwMode="auto">
            <a:xfrm>
              <a:off x="3981" y="3267"/>
              <a:ext cx="67" cy="13"/>
            </a:xfrm>
            <a:custGeom>
              <a:avLst/>
              <a:gdLst>
                <a:gd name="T0" fmla="*/ 0 w 604"/>
                <a:gd name="T1" fmla="*/ 0 h 118"/>
                <a:gd name="T2" fmla="*/ 0 w 604"/>
                <a:gd name="T3" fmla="*/ 0 h 118"/>
                <a:gd name="T4" fmla="*/ 0 w 604"/>
                <a:gd name="T5" fmla="*/ 0 h 118"/>
                <a:gd name="T6" fmla="*/ 0 w 604"/>
                <a:gd name="T7" fmla="*/ 0 h 118"/>
                <a:gd name="T8" fmla="*/ 0 w 604"/>
                <a:gd name="T9" fmla="*/ 0 h 118"/>
                <a:gd name="T10" fmla="*/ 0 w 604"/>
                <a:gd name="T11" fmla="*/ 0 h 118"/>
                <a:gd name="T12" fmla="*/ 0 w 604"/>
                <a:gd name="T13" fmla="*/ 0 h 118"/>
                <a:gd name="T14" fmla="*/ 0 w 604"/>
                <a:gd name="T15" fmla="*/ 0 h 118"/>
                <a:gd name="T16" fmla="*/ 0 w 604"/>
                <a:gd name="T17" fmla="*/ 0 h 118"/>
                <a:gd name="T18" fmla="*/ 0 w 604"/>
                <a:gd name="T19" fmla="*/ 0 h 118"/>
                <a:gd name="T20" fmla="*/ 0 w 604"/>
                <a:gd name="T21" fmla="*/ 0 h 118"/>
                <a:gd name="T22" fmla="*/ 0 w 604"/>
                <a:gd name="T23" fmla="*/ 0 h 118"/>
                <a:gd name="T24" fmla="*/ 0 w 604"/>
                <a:gd name="T25" fmla="*/ 0 h 118"/>
                <a:gd name="T26" fmla="*/ 0 w 604"/>
                <a:gd name="T27" fmla="*/ 0 h 118"/>
                <a:gd name="T28" fmla="*/ 0 w 604"/>
                <a:gd name="T29" fmla="*/ 0 h 118"/>
                <a:gd name="T30" fmla="*/ 0 w 604"/>
                <a:gd name="T31" fmla="*/ 0 h 118"/>
                <a:gd name="T32" fmla="*/ 0 w 604"/>
                <a:gd name="T33" fmla="*/ 0 h 118"/>
                <a:gd name="T34" fmla="*/ 0 w 604"/>
                <a:gd name="T35" fmla="*/ 0 h 118"/>
                <a:gd name="T36" fmla="*/ 0 w 604"/>
                <a:gd name="T37" fmla="*/ 0 h 118"/>
                <a:gd name="T38" fmla="*/ 0 w 604"/>
                <a:gd name="T39" fmla="*/ 0 h 118"/>
                <a:gd name="T40" fmla="*/ 0 w 604"/>
                <a:gd name="T41" fmla="*/ 0 h 118"/>
                <a:gd name="T42" fmla="*/ 0 w 604"/>
                <a:gd name="T43" fmla="*/ 0 h 118"/>
                <a:gd name="T44" fmla="*/ 0 w 604"/>
                <a:gd name="T45" fmla="*/ 0 h 118"/>
                <a:gd name="T46" fmla="*/ 0 w 604"/>
                <a:gd name="T47" fmla="*/ 0 h 118"/>
                <a:gd name="T48" fmla="*/ 0 w 604"/>
                <a:gd name="T49" fmla="*/ 0 h 118"/>
                <a:gd name="T50" fmla="*/ 0 w 604"/>
                <a:gd name="T51" fmla="*/ 0 h 118"/>
                <a:gd name="T52" fmla="*/ 0 w 604"/>
                <a:gd name="T53" fmla="*/ 0 h 118"/>
                <a:gd name="T54" fmla="*/ 0 w 604"/>
                <a:gd name="T55" fmla="*/ 0 h 118"/>
                <a:gd name="T56" fmla="*/ 0 w 604"/>
                <a:gd name="T57" fmla="*/ 0 h 118"/>
                <a:gd name="T58" fmla="*/ 0 w 604"/>
                <a:gd name="T59" fmla="*/ 0 h 118"/>
                <a:gd name="T60" fmla="*/ 0 w 604"/>
                <a:gd name="T61" fmla="*/ 0 h 118"/>
                <a:gd name="T62" fmla="*/ 0 w 604"/>
                <a:gd name="T63" fmla="*/ 0 h 118"/>
                <a:gd name="T64" fmla="*/ 0 w 604"/>
                <a:gd name="T65" fmla="*/ 0 h 118"/>
                <a:gd name="T66" fmla="*/ 0 w 604"/>
                <a:gd name="T67" fmla="*/ 0 h 118"/>
                <a:gd name="T68" fmla="*/ 0 w 604"/>
                <a:gd name="T69" fmla="*/ 0 h 1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04"/>
                <a:gd name="T106" fmla="*/ 0 h 118"/>
                <a:gd name="T107" fmla="*/ 604 w 604"/>
                <a:gd name="T108" fmla="*/ 118 h 1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04" h="118">
                  <a:moveTo>
                    <a:pt x="0" y="118"/>
                  </a:moveTo>
                  <a:lnTo>
                    <a:pt x="3" y="117"/>
                  </a:lnTo>
                  <a:lnTo>
                    <a:pt x="14" y="113"/>
                  </a:lnTo>
                  <a:lnTo>
                    <a:pt x="29" y="108"/>
                  </a:lnTo>
                  <a:lnTo>
                    <a:pt x="50" y="101"/>
                  </a:lnTo>
                  <a:lnTo>
                    <a:pt x="77" y="93"/>
                  </a:lnTo>
                  <a:lnTo>
                    <a:pt x="107" y="85"/>
                  </a:lnTo>
                  <a:lnTo>
                    <a:pt x="143" y="76"/>
                  </a:lnTo>
                  <a:lnTo>
                    <a:pt x="181" y="69"/>
                  </a:lnTo>
                  <a:lnTo>
                    <a:pt x="224" y="62"/>
                  </a:lnTo>
                  <a:lnTo>
                    <a:pt x="270" y="57"/>
                  </a:lnTo>
                  <a:lnTo>
                    <a:pt x="319" y="53"/>
                  </a:lnTo>
                  <a:lnTo>
                    <a:pt x="369" y="52"/>
                  </a:lnTo>
                  <a:lnTo>
                    <a:pt x="422" y="53"/>
                  </a:lnTo>
                  <a:lnTo>
                    <a:pt x="476" y="58"/>
                  </a:lnTo>
                  <a:lnTo>
                    <a:pt x="531" y="66"/>
                  </a:lnTo>
                  <a:lnTo>
                    <a:pt x="587" y="78"/>
                  </a:lnTo>
                  <a:lnTo>
                    <a:pt x="604" y="0"/>
                  </a:lnTo>
                  <a:lnTo>
                    <a:pt x="600" y="0"/>
                  </a:lnTo>
                  <a:lnTo>
                    <a:pt x="587" y="0"/>
                  </a:lnTo>
                  <a:lnTo>
                    <a:pt x="566" y="0"/>
                  </a:lnTo>
                  <a:lnTo>
                    <a:pt x="540" y="1"/>
                  </a:lnTo>
                  <a:lnTo>
                    <a:pt x="507" y="2"/>
                  </a:lnTo>
                  <a:lnTo>
                    <a:pt x="470" y="3"/>
                  </a:lnTo>
                  <a:lnTo>
                    <a:pt x="428" y="6"/>
                  </a:lnTo>
                  <a:lnTo>
                    <a:pt x="383" y="8"/>
                  </a:lnTo>
                  <a:lnTo>
                    <a:pt x="335" y="12"/>
                  </a:lnTo>
                  <a:lnTo>
                    <a:pt x="285" y="16"/>
                  </a:lnTo>
                  <a:lnTo>
                    <a:pt x="235" y="21"/>
                  </a:lnTo>
                  <a:lnTo>
                    <a:pt x="186" y="28"/>
                  </a:lnTo>
                  <a:lnTo>
                    <a:pt x="136" y="36"/>
                  </a:lnTo>
                  <a:lnTo>
                    <a:pt x="88" y="45"/>
                  </a:lnTo>
                  <a:lnTo>
                    <a:pt x="42" y="55"/>
                  </a:lnTo>
                  <a:lnTo>
                    <a:pt x="0" y="67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89" name="Freeform 1299"/>
            <p:cNvSpPr>
              <a:spLocks/>
            </p:cNvSpPr>
            <p:nvPr/>
          </p:nvSpPr>
          <p:spPr bwMode="auto">
            <a:xfrm>
              <a:off x="3942" y="3387"/>
              <a:ext cx="113" cy="38"/>
            </a:xfrm>
            <a:custGeom>
              <a:avLst/>
              <a:gdLst>
                <a:gd name="T0" fmla="*/ 0 w 1017"/>
                <a:gd name="T1" fmla="*/ 0 h 337"/>
                <a:gd name="T2" fmla="*/ 0 w 1017"/>
                <a:gd name="T3" fmla="*/ 0 h 337"/>
                <a:gd name="T4" fmla="*/ 0 w 1017"/>
                <a:gd name="T5" fmla="*/ 0 h 337"/>
                <a:gd name="T6" fmla="*/ 0 w 1017"/>
                <a:gd name="T7" fmla="*/ 0 h 337"/>
                <a:gd name="T8" fmla="*/ 0 w 1017"/>
                <a:gd name="T9" fmla="*/ 0 h 337"/>
                <a:gd name="T10" fmla="*/ 0 w 1017"/>
                <a:gd name="T11" fmla="*/ 0 h 337"/>
                <a:gd name="T12" fmla="*/ 0 w 1017"/>
                <a:gd name="T13" fmla="*/ 0 h 337"/>
                <a:gd name="T14" fmla="*/ 0 w 1017"/>
                <a:gd name="T15" fmla="*/ 0 h 337"/>
                <a:gd name="T16" fmla="*/ 0 w 1017"/>
                <a:gd name="T17" fmla="*/ 0 h 337"/>
                <a:gd name="T18" fmla="*/ 0 w 1017"/>
                <a:gd name="T19" fmla="*/ 0 h 337"/>
                <a:gd name="T20" fmla="*/ 0 w 1017"/>
                <a:gd name="T21" fmla="*/ 0 h 337"/>
                <a:gd name="T22" fmla="*/ 0 w 1017"/>
                <a:gd name="T23" fmla="*/ 0 h 337"/>
                <a:gd name="T24" fmla="*/ 0 w 1017"/>
                <a:gd name="T25" fmla="*/ 0 h 337"/>
                <a:gd name="T26" fmla="*/ 0 w 1017"/>
                <a:gd name="T27" fmla="*/ 0 h 337"/>
                <a:gd name="T28" fmla="*/ 0 w 1017"/>
                <a:gd name="T29" fmla="*/ 0 h 337"/>
                <a:gd name="T30" fmla="*/ 0 w 1017"/>
                <a:gd name="T31" fmla="*/ 0 h 337"/>
                <a:gd name="T32" fmla="*/ 0 w 1017"/>
                <a:gd name="T33" fmla="*/ 0 h 337"/>
                <a:gd name="T34" fmla="*/ 0 w 1017"/>
                <a:gd name="T35" fmla="*/ 0 h 337"/>
                <a:gd name="T36" fmla="*/ 0 w 1017"/>
                <a:gd name="T37" fmla="*/ 0 h 337"/>
                <a:gd name="T38" fmla="*/ 0 w 1017"/>
                <a:gd name="T39" fmla="*/ 0 h 337"/>
                <a:gd name="T40" fmla="*/ 0 w 1017"/>
                <a:gd name="T41" fmla="*/ 0 h 337"/>
                <a:gd name="T42" fmla="*/ 0 w 1017"/>
                <a:gd name="T43" fmla="*/ 0 h 337"/>
                <a:gd name="T44" fmla="*/ 0 w 1017"/>
                <a:gd name="T45" fmla="*/ 0 h 337"/>
                <a:gd name="T46" fmla="*/ 0 w 1017"/>
                <a:gd name="T47" fmla="*/ 0 h 337"/>
                <a:gd name="T48" fmla="*/ 0 w 1017"/>
                <a:gd name="T49" fmla="*/ 0 h 337"/>
                <a:gd name="T50" fmla="*/ 0 w 1017"/>
                <a:gd name="T51" fmla="*/ 0 h 337"/>
                <a:gd name="T52" fmla="*/ 0 w 1017"/>
                <a:gd name="T53" fmla="*/ 0 h 337"/>
                <a:gd name="T54" fmla="*/ 0 w 1017"/>
                <a:gd name="T55" fmla="*/ 0 h 337"/>
                <a:gd name="T56" fmla="*/ 0 w 1017"/>
                <a:gd name="T57" fmla="*/ 0 h 337"/>
                <a:gd name="T58" fmla="*/ 0 w 1017"/>
                <a:gd name="T59" fmla="*/ 0 h 337"/>
                <a:gd name="T60" fmla="*/ 0 w 1017"/>
                <a:gd name="T61" fmla="*/ 0 h 337"/>
                <a:gd name="T62" fmla="*/ 0 w 1017"/>
                <a:gd name="T63" fmla="*/ 0 h 337"/>
                <a:gd name="T64" fmla="*/ 0 w 1017"/>
                <a:gd name="T65" fmla="*/ 0 h 337"/>
                <a:gd name="T66" fmla="*/ 0 w 1017"/>
                <a:gd name="T67" fmla="*/ 0 h 337"/>
                <a:gd name="T68" fmla="*/ 0 w 1017"/>
                <a:gd name="T69" fmla="*/ 0 h 337"/>
                <a:gd name="T70" fmla="*/ 0 w 1017"/>
                <a:gd name="T71" fmla="*/ 0 h 337"/>
                <a:gd name="T72" fmla="*/ 0 w 1017"/>
                <a:gd name="T73" fmla="*/ 0 h 337"/>
                <a:gd name="T74" fmla="*/ 0 w 1017"/>
                <a:gd name="T75" fmla="*/ 0 h 337"/>
                <a:gd name="T76" fmla="*/ 0 w 1017"/>
                <a:gd name="T77" fmla="*/ 0 h 3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17"/>
                <a:gd name="T118" fmla="*/ 0 h 337"/>
                <a:gd name="T119" fmla="*/ 1017 w 1017"/>
                <a:gd name="T120" fmla="*/ 337 h 3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17" h="337">
                  <a:moveTo>
                    <a:pt x="430" y="326"/>
                  </a:moveTo>
                  <a:lnTo>
                    <a:pt x="432" y="325"/>
                  </a:lnTo>
                  <a:lnTo>
                    <a:pt x="438" y="323"/>
                  </a:lnTo>
                  <a:lnTo>
                    <a:pt x="447" y="319"/>
                  </a:lnTo>
                  <a:lnTo>
                    <a:pt x="459" y="314"/>
                  </a:lnTo>
                  <a:lnTo>
                    <a:pt x="474" y="308"/>
                  </a:lnTo>
                  <a:lnTo>
                    <a:pt x="491" y="301"/>
                  </a:lnTo>
                  <a:lnTo>
                    <a:pt x="509" y="291"/>
                  </a:lnTo>
                  <a:lnTo>
                    <a:pt x="528" y="282"/>
                  </a:lnTo>
                  <a:lnTo>
                    <a:pt x="549" y="272"/>
                  </a:lnTo>
                  <a:lnTo>
                    <a:pt x="568" y="260"/>
                  </a:lnTo>
                  <a:lnTo>
                    <a:pt x="587" y="248"/>
                  </a:lnTo>
                  <a:lnTo>
                    <a:pt x="606" y="235"/>
                  </a:lnTo>
                  <a:lnTo>
                    <a:pt x="623" y="222"/>
                  </a:lnTo>
                  <a:lnTo>
                    <a:pt x="638" y="208"/>
                  </a:lnTo>
                  <a:lnTo>
                    <a:pt x="651" y="193"/>
                  </a:lnTo>
                  <a:lnTo>
                    <a:pt x="662" y="179"/>
                  </a:lnTo>
                  <a:lnTo>
                    <a:pt x="0" y="17"/>
                  </a:lnTo>
                  <a:lnTo>
                    <a:pt x="51" y="0"/>
                  </a:lnTo>
                  <a:lnTo>
                    <a:pt x="1017" y="237"/>
                  </a:lnTo>
                  <a:lnTo>
                    <a:pt x="977" y="260"/>
                  </a:lnTo>
                  <a:lnTo>
                    <a:pt x="698" y="188"/>
                  </a:lnTo>
                  <a:lnTo>
                    <a:pt x="697" y="189"/>
                  </a:lnTo>
                  <a:lnTo>
                    <a:pt x="695" y="192"/>
                  </a:lnTo>
                  <a:lnTo>
                    <a:pt x="691" y="196"/>
                  </a:lnTo>
                  <a:lnTo>
                    <a:pt x="685" y="202"/>
                  </a:lnTo>
                  <a:lnTo>
                    <a:pt x="678" y="211"/>
                  </a:lnTo>
                  <a:lnTo>
                    <a:pt x="668" y="219"/>
                  </a:lnTo>
                  <a:lnTo>
                    <a:pt x="657" y="229"/>
                  </a:lnTo>
                  <a:lnTo>
                    <a:pt x="642" y="239"/>
                  </a:lnTo>
                  <a:lnTo>
                    <a:pt x="626" y="250"/>
                  </a:lnTo>
                  <a:lnTo>
                    <a:pt x="609" y="263"/>
                  </a:lnTo>
                  <a:lnTo>
                    <a:pt x="587" y="275"/>
                  </a:lnTo>
                  <a:lnTo>
                    <a:pt x="565" y="287"/>
                  </a:lnTo>
                  <a:lnTo>
                    <a:pt x="540" y="301"/>
                  </a:lnTo>
                  <a:lnTo>
                    <a:pt x="511" y="313"/>
                  </a:lnTo>
                  <a:lnTo>
                    <a:pt x="480" y="325"/>
                  </a:lnTo>
                  <a:lnTo>
                    <a:pt x="447" y="337"/>
                  </a:lnTo>
                  <a:lnTo>
                    <a:pt x="430" y="326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90" name="Freeform 1300"/>
            <p:cNvSpPr>
              <a:spLocks/>
            </p:cNvSpPr>
            <p:nvPr/>
          </p:nvSpPr>
          <p:spPr bwMode="auto">
            <a:xfrm>
              <a:off x="3918" y="3397"/>
              <a:ext cx="116" cy="34"/>
            </a:xfrm>
            <a:custGeom>
              <a:avLst/>
              <a:gdLst>
                <a:gd name="T0" fmla="*/ 0 w 1036"/>
                <a:gd name="T1" fmla="*/ 0 h 303"/>
                <a:gd name="T2" fmla="*/ 0 w 1036"/>
                <a:gd name="T3" fmla="*/ 0 h 303"/>
                <a:gd name="T4" fmla="*/ 0 w 1036"/>
                <a:gd name="T5" fmla="*/ 0 h 303"/>
                <a:gd name="T6" fmla="*/ 0 w 1036"/>
                <a:gd name="T7" fmla="*/ 0 h 303"/>
                <a:gd name="T8" fmla="*/ 0 w 1036"/>
                <a:gd name="T9" fmla="*/ 0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"/>
                <a:gd name="T16" fmla="*/ 0 h 303"/>
                <a:gd name="T17" fmla="*/ 1036 w 1036"/>
                <a:gd name="T18" fmla="*/ 303 h 3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" h="303">
                  <a:moveTo>
                    <a:pt x="0" y="0"/>
                  </a:moveTo>
                  <a:lnTo>
                    <a:pt x="1013" y="303"/>
                  </a:lnTo>
                  <a:lnTo>
                    <a:pt x="1036" y="303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91" name="Freeform 1301"/>
            <p:cNvSpPr>
              <a:spLocks/>
            </p:cNvSpPr>
            <p:nvPr/>
          </p:nvSpPr>
          <p:spPr bwMode="auto">
            <a:xfrm>
              <a:off x="3938" y="3393"/>
              <a:ext cx="113" cy="30"/>
            </a:xfrm>
            <a:custGeom>
              <a:avLst/>
              <a:gdLst>
                <a:gd name="T0" fmla="*/ 0 w 1023"/>
                <a:gd name="T1" fmla="*/ 0 h 270"/>
                <a:gd name="T2" fmla="*/ 0 w 1023"/>
                <a:gd name="T3" fmla="*/ 0 h 270"/>
                <a:gd name="T4" fmla="*/ 0 w 1023"/>
                <a:gd name="T5" fmla="*/ 0 h 270"/>
                <a:gd name="T6" fmla="*/ 0 w 1023"/>
                <a:gd name="T7" fmla="*/ 0 h 270"/>
                <a:gd name="T8" fmla="*/ 0 w 1023"/>
                <a:gd name="T9" fmla="*/ 0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3"/>
                <a:gd name="T16" fmla="*/ 0 h 270"/>
                <a:gd name="T17" fmla="*/ 1023 w 1023"/>
                <a:gd name="T18" fmla="*/ 270 h 2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3" h="270">
                  <a:moveTo>
                    <a:pt x="0" y="1"/>
                  </a:moveTo>
                  <a:lnTo>
                    <a:pt x="1001" y="270"/>
                  </a:lnTo>
                  <a:lnTo>
                    <a:pt x="1023" y="269"/>
                  </a:lnTo>
                  <a:lnTo>
                    <a:pt x="3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92" name="Freeform 1302"/>
            <p:cNvSpPr>
              <a:spLocks/>
            </p:cNvSpPr>
            <p:nvPr/>
          </p:nvSpPr>
          <p:spPr bwMode="auto">
            <a:xfrm>
              <a:off x="3929" y="3394"/>
              <a:ext cx="114" cy="33"/>
            </a:xfrm>
            <a:custGeom>
              <a:avLst/>
              <a:gdLst>
                <a:gd name="T0" fmla="*/ 0 w 1028"/>
                <a:gd name="T1" fmla="*/ 0 h 299"/>
                <a:gd name="T2" fmla="*/ 0 w 1028"/>
                <a:gd name="T3" fmla="*/ 0 h 299"/>
                <a:gd name="T4" fmla="*/ 0 w 1028"/>
                <a:gd name="T5" fmla="*/ 0 h 299"/>
                <a:gd name="T6" fmla="*/ 0 w 1028"/>
                <a:gd name="T7" fmla="*/ 0 h 299"/>
                <a:gd name="T8" fmla="*/ 0 w 1028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8"/>
                <a:gd name="T16" fmla="*/ 0 h 299"/>
                <a:gd name="T17" fmla="*/ 1028 w 1028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8" h="299">
                  <a:moveTo>
                    <a:pt x="0" y="0"/>
                  </a:moveTo>
                  <a:lnTo>
                    <a:pt x="1009" y="299"/>
                  </a:lnTo>
                  <a:lnTo>
                    <a:pt x="1028" y="292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135" name="AutoShape 1304"/>
          <p:cNvSpPr>
            <a:spLocks noChangeAspect="1" noChangeArrowheads="1" noTextEdit="1"/>
          </p:cNvSpPr>
          <p:nvPr/>
        </p:nvSpPr>
        <p:spPr bwMode="auto">
          <a:xfrm>
            <a:off x="5494338" y="3140075"/>
            <a:ext cx="26035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36" name="Freeform 1305"/>
          <p:cNvSpPr>
            <a:spLocks/>
          </p:cNvSpPr>
          <p:nvPr/>
        </p:nvSpPr>
        <p:spPr bwMode="auto">
          <a:xfrm>
            <a:off x="5495925" y="3140075"/>
            <a:ext cx="258763" cy="268288"/>
          </a:xfrm>
          <a:custGeom>
            <a:avLst/>
            <a:gdLst>
              <a:gd name="T0" fmla="*/ 2147483647 w 1894"/>
              <a:gd name="T1" fmla="*/ 0 h 1904"/>
              <a:gd name="T2" fmla="*/ 2147483647 w 1894"/>
              <a:gd name="T3" fmla="*/ 0 h 1904"/>
              <a:gd name="T4" fmla="*/ 2147483647 w 1894"/>
              <a:gd name="T5" fmla="*/ 394478090 h 1904"/>
              <a:gd name="T6" fmla="*/ 2147483647 w 1894"/>
              <a:gd name="T7" fmla="*/ 1183433283 h 1904"/>
              <a:gd name="T8" fmla="*/ 2147483647 w 1894"/>
              <a:gd name="T9" fmla="*/ 2147483647 h 1904"/>
              <a:gd name="T10" fmla="*/ 2147483647 w 1894"/>
              <a:gd name="T11" fmla="*/ 2147483647 h 1904"/>
              <a:gd name="T12" fmla="*/ 2147483647 w 1894"/>
              <a:gd name="T13" fmla="*/ 2147483647 h 1904"/>
              <a:gd name="T14" fmla="*/ 2147483647 w 1894"/>
              <a:gd name="T15" fmla="*/ 2147483647 h 1904"/>
              <a:gd name="T16" fmla="*/ 2147483647 w 1894"/>
              <a:gd name="T17" fmla="*/ 2147483647 h 1904"/>
              <a:gd name="T18" fmla="*/ 2147483647 w 1894"/>
              <a:gd name="T19" fmla="*/ 2147483647 h 1904"/>
              <a:gd name="T20" fmla="*/ 2147483647 w 1894"/>
              <a:gd name="T21" fmla="*/ 2147483647 h 1904"/>
              <a:gd name="T22" fmla="*/ 2147483647 w 1894"/>
              <a:gd name="T23" fmla="*/ 2147483647 h 1904"/>
              <a:gd name="T24" fmla="*/ 2147483647 w 1894"/>
              <a:gd name="T25" fmla="*/ 2147483647 h 1904"/>
              <a:gd name="T26" fmla="*/ 2147483647 w 1894"/>
              <a:gd name="T27" fmla="*/ 2147483647 h 1904"/>
              <a:gd name="T28" fmla="*/ 2147483647 w 1894"/>
              <a:gd name="T29" fmla="*/ 2147483647 h 1904"/>
              <a:gd name="T30" fmla="*/ 2147483647 w 1894"/>
              <a:gd name="T31" fmla="*/ 2147483647 h 1904"/>
              <a:gd name="T32" fmla="*/ 2147483647 w 1894"/>
              <a:gd name="T33" fmla="*/ 2147483647 h 1904"/>
              <a:gd name="T34" fmla="*/ 2147483647 w 1894"/>
              <a:gd name="T35" fmla="*/ 2147483647 h 1904"/>
              <a:gd name="T36" fmla="*/ 2147483647 w 1894"/>
              <a:gd name="T37" fmla="*/ 2147483647 h 1904"/>
              <a:gd name="T38" fmla="*/ 2147483647 w 1894"/>
              <a:gd name="T39" fmla="*/ 2147483647 h 1904"/>
              <a:gd name="T40" fmla="*/ 2147483647 w 1894"/>
              <a:gd name="T41" fmla="*/ 2147483647 h 1904"/>
              <a:gd name="T42" fmla="*/ 2147483647 w 1894"/>
              <a:gd name="T43" fmla="*/ 2147483647 h 1904"/>
              <a:gd name="T44" fmla="*/ 2147483647 w 1894"/>
              <a:gd name="T45" fmla="*/ 2147483647 h 1904"/>
              <a:gd name="T46" fmla="*/ 2147483647 w 1894"/>
              <a:gd name="T47" fmla="*/ 2147483647 h 1904"/>
              <a:gd name="T48" fmla="*/ 2147483647 w 1894"/>
              <a:gd name="T49" fmla="*/ 2147483647 h 1904"/>
              <a:gd name="T50" fmla="*/ 2147483647 w 1894"/>
              <a:gd name="T51" fmla="*/ 2147483647 h 1904"/>
              <a:gd name="T52" fmla="*/ 2147483647 w 1894"/>
              <a:gd name="T53" fmla="*/ 2147483647 h 1904"/>
              <a:gd name="T54" fmla="*/ 2147483647 w 1894"/>
              <a:gd name="T55" fmla="*/ 2147483647 h 1904"/>
              <a:gd name="T56" fmla="*/ 2147483647 w 1894"/>
              <a:gd name="T57" fmla="*/ 2147483647 h 1904"/>
              <a:gd name="T58" fmla="*/ 2147483647 w 1894"/>
              <a:gd name="T59" fmla="*/ 2147483647 h 1904"/>
              <a:gd name="T60" fmla="*/ 2147483647 w 1894"/>
              <a:gd name="T61" fmla="*/ 2147483647 h 1904"/>
              <a:gd name="T62" fmla="*/ 2147483647 w 1894"/>
              <a:gd name="T63" fmla="*/ 2147483647 h 1904"/>
              <a:gd name="T64" fmla="*/ 2147483647 w 1894"/>
              <a:gd name="T65" fmla="*/ 2147483647 h 1904"/>
              <a:gd name="T66" fmla="*/ 2147483647 w 1894"/>
              <a:gd name="T67" fmla="*/ 2147483647 h 1904"/>
              <a:gd name="T68" fmla="*/ 2147483647 w 1894"/>
              <a:gd name="T69" fmla="*/ 2147483647 h 1904"/>
              <a:gd name="T70" fmla="*/ 2147483647 w 1894"/>
              <a:gd name="T71" fmla="*/ 2147483647 h 1904"/>
              <a:gd name="T72" fmla="*/ 2147483647 w 1894"/>
              <a:gd name="T73" fmla="*/ 2147483647 h 1904"/>
              <a:gd name="T74" fmla="*/ 2147483647 w 1894"/>
              <a:gd name="T75" fmla="*/ 2147483647 h 1904"/>
              <a:gd name="T76" fmla="*/ 2147483647 w 1894"/>
              <a:gd name="T77" fmla="*/ 2147483647 h 1904"/>
              <a:gd name="T78" fmla="*/ 2147483647 w 1894"/>
              <a:gd name="T79" fmla="*/ 2147483647 h 1904"/>
              <a:gd name="T80" fmla="*/ 0 w 1894"/>
              <a:gd name="T81" fmla="*/ 2147483647 h 1904"/>
              <a:gd name="T82" fmla="*/ 1392386676 w 1894"/>
              <a:gd name="T83" fmla="*/ 2147483647 h 1904"/>
              <a:gd name="T84" fmla="*/ 2147483647 w 1894"/>
              <a:gd name="T85" fmla="*/ 2147483647 h 1904"/>
              <a:gd name="T86" fmla="*/ 2147483647 w 1894"/>
              <a:gd name="T87" fmla="*/ 2147483647 h 1904"/>
              <a:gd name="T88" fmla="*/ 2147483647 w 1894"/>
              <a:gd name="T89" fmla="*/ 2147483647 h 1904"/>
              <a:gd name="T90" fmla="*/ 2147483647 w 1894"/>
              <a:gd name="T91" fmla="*/ 2147483647 h 1904"/>
              <a:gd name="T92" fmla="*/ 2147483647 w 1894"/>
              <a:gd name="T93" fmla="*/ 2147483647 h 190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894"/>
              <a:gd name="T142" fmla="*/ 0 h 1904"/>
              <a:gd name="T143" fmla="*/ 1894 w 1894"/>
              <a:gd name="T144" fmla="*/ 1904 h 190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894" h="1904">
                <a:moveTo>
                  <a:pt x="651" y="0"/>
                </a:moveTo>
                <a:lnTo>
                  <a:pt x="653" y="0"/>
                </a:lnTo>
                <a:lnTo>
                  <a:pt x="659" y="0"/>
                </a:lnTo>
                <a:lnTo>
                  <a:pt x="668" y="0"/>
                </a:lnTo>
                <a:lnTo>
                  <a:pt x="682" y="0"/>
                </a:lnTo>
                <a:lnTo>
                  <a:pt x="699" y="1"/>
                </a:lnTo>
                <a:lnTo>
                  <a:pt x="720" y="1"/>
                </a:lnTo>
                <a:lnTo>
                  <a:pt x="742" y="3"/>
                </a:lnTo>
                <a:lnTo>
                  <a:pt x="769" y="4"/>
                </a:lnTo>
                <a:lnTo>
                  <a:pt x="799" y="6"/>
                </a:lnTo>
                <a:lnTo>
                  <a:pt x="831" y="8"/>
                </a:lnTo>
                <a:lnTo>
                  <a:pt x="865" y="10"/>
                </a:lnTo>
                <a:lnTo>
                  <a:pt x="902" y="13"/>
                </a:lnTo>
                <a:lnTo>
                  <a:pt x="941" y="17"/>
                </a:lnTo>
                <a:lnTo>
                  <a:pt x="982" y="21"/>
                </a:lnTo>
                <a:lnTo>
                  <a:pt x="1025" y="26"/>
                </a:lnTo>
                <a:lnTo>
                  <a:pt x="1070" y="32"/>
                </a:lnTo>
                <a:lnTo>
                  <a:pt x="1116" y="38"/>
                </a:lnTo>
                <a:lnTo>
                  <a:pt x="1164" y="46"/>
                </a:lnTo>
                <a:lnTo>
                  <a:pt x="1213" y="55"/>
                </a:lnTo>
                <a:lnTo>
                  <a:pt x="1263" y="63"/>
                </a:lnTo>
                <a:lnTo>
                  <a:pt x="1315" y="73"/>
                </a:lnTo>
                <a:lnTo>
                  <a:pt x="1366" y="85"/>
                </a:lnTo>
                <a:lnTo>
                  <a:pt x="1418" y="97"/>
                </a:lnTo>
                <a:lnTo>
                  <a:pt x="1472" y="111"/>
                </a:lnTo>
                <a:lnTo>
                  <a:pt x="1525" y="125"/>
                </a:lnTo>
                <a:lnTo>
                  <a:pt x="1579" y="141"/>
                </a:lnTo>
                <a:lnTo>
                  <a:pt x="1632" y="159"/>
                </a:lnTo>
                <a:lnTo>
                  <a:pt x="1685" y="177"/>
                </a:lnTo>
                <a:lnTo>
                  <a:pt x="1739" y="197"/>
                </a:lnTo>
                <a:lnTo>
                  <a:pt x="1791" y="218"/>
                </a:lnTo>
                <a:lnTo>
                  <a:pt x="1843" y="241"/>
                </a:lnTo>
                <a:lnTo>
                  <a:pt x="1894" y="266"/>
                </a:lnTo>
                <a:lnTo>
                  <a:pt x="1729" y="1139"/>
                </a:lnTo>
                <a:lnTo>
                  <a:pt x="1733" y="1140"/>
                </a:lnTo>
                <a:lnTo>
                  <a:pt x="1742" y="1146"/>
                </a:lnTo>
                <a:lnTo>
                  <a:pt x="1755" y="1156"/>
                </a:lnTo>
                <a:lnTo>
                  <a:pt x="1768" y="1173"/>
                </a:lnTo>
                <a:lnTo>
                  <a:pt x="1778" y="1199"/>
                </a:lnTo>
                <a:lnTo>
                  <a:pt x="1781" y="1234"/>
                </a:lnTo>
                <a:lnTo>
                  <a:pt x="1777" y="1281"/>
                </a:lnTo>
                <a:lnTo>
                  <a:pt x="1760" y="1341"/>
                </a:lnTo>
                <a:lnTo>
                  <a:pt x="1472" y="1765"/>
                </a:lnTo>
                <a:lnTo>
                  <a:pt x="1432" y="1765"/>
                </a:lnTo>
                <a:lnTo>
                  <a:pt x="1324" y="1904"/>
                </a:lnTo>
                <a:lnTo>
                  <a:pt x="1322" y="1904"/>
                </a:lnTo>
                <a:lnTo>
                  <a:pt x="1315" y="1903"/>
                </a:lnTo>
                <a:lnTo>
                  <a:pt x="1304" y="1902"/>
                </a:lnTo>
                <a:lnTo>
                  <a:pt x="1290" y="1900"/>
                </a:lnTo>
                <a:lnTo>
                  <a:pt x="1270" y="1897"/>
                </a:lnTo>
                <a:lnTo>
                  <a:pt x="1249" y="1894"/>
                </a:lnTo>
                <a:lnTo>
                  <a:pt x="1223" y="1891"/>
                </a:lnTo>
                <a:lnTo>
                  <a:pt x="1194" y="1887"/>
                </a:lnTo>
                <a:lnTo>
                  <a:pt x="1162" y="1881"/>
                </a:lnTo>
                <a:lnTo>
                  <a:pt x="1128" y="1876"/>
                </a:lnTo>
                <a:lnTo>
                  <a:pt x="1091" y="1869"/>
                </a:lnTo>
                <a:lnTo>
                  <a:pt x="1050" y="1862"/>
                </a:lnTo>
                <a:lnTo>
                  <a:pt x="1008" y="1854"/>
                </a:lnTo>
                <a:lnTo>
                  <a:pt x="964" y="1845"/>
                </a:lnTo>
                <a:lnTo>
                  <a:pt x="918" y="1835"/>
                </a:lnTo>
                <a:lnTo>
                  <a:pt x="870" y="1824"/>
                </a:lnTo>
                <a:lnTo>
                  <a:pt x="820" y="1813"/>
                </a:lnTo>
                <a:lnTo>
                  <a:pt x="769" y="1800"/>
                </a:lnTo>
                <a:lnTo>
                  <a:pt x="717" y="1786"/>
                </a:lnTo>
                <a:lnTo>
                  <a:pt x="664" y="1772"/>
                </a:lnTo>
                <a:lnTo>
                  <a:pt x="610" y="1755"/>
                </a:lnTo>
                <a:lnTo>
                  <a:pt x="555" y="1738"/>
                </a:lnTo>
                <a:lnTo>
                  <a:pt x="501" y="1720"/>
                </a:lnTo>
                <a:lnTo>
                  <a:pt x="445" y="1701"/>
                </a:lnTo>
                <a:lnTo>
                  <a:pt x="390" y="1681"/>
                </a:lnTo>
                <a:lnTo>
                  <a:pt x="334" y="1659"/>
                </a:lnTo>
                <a:lnTo>
                  <a:pt x="280" y="1636"/>
                </a:lnTo>
                <a:lnTo>
                  <a:pt x="225" y="1611"/>
                </a:lnTo>
                <a:lnTo>
                  <a:pt x="172" y="1585"/>
                </a:lnTo>
                <a:lnTo>
                  <a:pt x="119" y="1559"/>
                </a:lnTo>
                <a:lnTo>
                  <a:pt x="67" y="1530"/>
                </a:lnTo>
                <a:lnTo>
                  <a:pt x="17" y="1500"/>
                </a:lnTo>
                <a:lnTo>
                  <a:pt x="16" y="1495"/>
                </a:lnTo>
                <a:lnTo>
                  <a:pt x="12" y="1480"/>
                </a:lnTo>
                <a:lnTo>
                  <a:pt x="8" y="1457"/>
                </a:lnTo>
                <a:lnTo>
                  <a:pt x="4" y="1430"/>
                </a:lnTo>
                <a:lnTo>
                  <a:pt x="0" y="1401"/>
                </a:lnTo>
                <a:lnTo>
                  <a:pt x="0" y="1370"/>
                </a:lnTo>
                <a:lnTo>
                  <a:pt x="4" y="1343"/>
                </a:lnTo>
                <a:lnTo>
                  <a:pt x="12" y="1319"/>
                </a:lnTo>
                <a:lnTo>
                  <a:pt x="388" y="965"/>
                </a:lnTo>
                <a:lnTo>
                  <a:pt x="387" y="961"/>
                </a:lnTo>
                <a:lnTo>
                  <a:pt x="386" y="952"/>
                </a:lnTo>
                <a:lnTo>
                  <a:pt x="386" y="936"/>
                </a:lnTo>
                <a:lnTo>
                  <a:pt x="390" y="917"/>
                </a:lnTo>
                <a:lnTo>
                  <a:pt x="397" y="893"/>
                </a:lnTo>
                <a:lnTo>
                  <a:pt x="412" y="868"/>
                </a:lnTo>
                <a:lnTo>
                  <a:pt x="435" y="841"/>
                </a:lnTo>
                <a:lnTo>
                  <a:pt x="468" y="814"/>
                </a:lnTo>
                <a:lnTo>
                  <a:pt x="651" y="0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37" name="Freeform 1306"/>
          <p:cNvSpPr>
            <a:spLocks/>
          </p:cNvSpPr>
          <p:nvPr/>
        </p:nvSpPr>
        <p:spPr bwMode="auto">
          <a:xfrm>
            <a:off x="5527675" y="3309938"/>
            <a:ext cx="150813" cy="46037"/>
          </a:xfrm>
          <a:custGeom>
            <a:avLst/>
            <a:gdLst>
              <a:gd name="T0" fmla="*/ 2147483647 w 1106"/>
              <a:gd name="T1" fmla="*/ 0 h 331"/>
              <a:gd name="T2" fmla="*/ 2147483647 w 1106"/>
              <a:gd name="T3" fmla="*/ 2147483647 h 331"/>
              <a:gd name="T4" fmla="*/ 2147483647 w 1106"/>
              <a:gd name="T5" fmla="*/ 2147483647 h 331"/>
              <a:gd name="T6" fmla="*/ 0 w 1106"/>
              <a:gd name="T7" fmla="*/ 2147483647 h 331"/>
              <a:gd name="T8" fmla="*/ 2147483647 w 1106"/>
              <a:gd name="T9" fmla="*/ 0 h 3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6"/>
              <a:gd name="T16" fmla="*/ 0 h 331"/>
              <a:gd name="T17" fmla="*/ 1106 w 1106"/>
              <a:gd name="T18" fmla="*/ 331 h 3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6" h="331">
                <a:moveTo>
                  <a:pt x="40" y="0"/>
                </a:moveTo>
                <a:lnTo>
                  <a:pt x="1106" y="277"/>
                </a:lnTo>
                <a:lnTo>
                  <a:pt x="1071" y="331"/>
                </a:lnTo>
                <a:lnTo>
                  <a:pt x="0" y="36"/>
                </a:lnTo>
                <a:lnTo>
                  <a:pt x="40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38" name="Freeform 1307"/>
          <p:cNvSpPr>
            <a:spLocks/>
          </p:cNvSpPr>
          <p:nvPr/>
        </p:nvSpPr>
        <p:spPr bwMode="auto">
          <a:xfrm>
            <a:off x="5502275" y="3330575"/>
            <a:ext cx="176213" cy="71438"/>
          </a:xfrm>
          <a:custGeom>
            <a:avLst/>
            <a:gdLst>
              <a:gd name="T0" fmla="*/ 2147483647 w 1285"/>
              <a:gd name="T1" fmla="*/ 2147483647 h 505"/>
              <a:gd name="T2" fmla="*/ 2147483647 w 1285"/>
              <a:gd name="T3" fmla="*/ 2147483647 h 505"/>
              <a:gd name="T4" fmla="*/ 2147483647 w 1285"/>
              <a:gd name="T5" fmla="*/ 2147483647 h 505"/>
              <a:gd name="T6" fmla="*/ 2147483647 w 1285"/>
              <a:gd name="T7" fmla="*/ 2147483647 h 505"/>
              <a:gd name="T8" fmla="*/ 2147483647 w 1285"/>
              <a:gd name="T9" fmla="*/ 2147483647 h 505"/>
              <a:gd name="T10" fmla="*/ 2147483647 w 1285"/>
              <a:gd name="T11" fmla="*/ 2147483647 h 505"/>
              <a:gd name="T12" fmla="*/ 2147483647 w 1285"/>
              <a:gd name="T13" fmla="*/ 2147483647 h 505"/>
              <a:gd name="T14" fmla="*/ 2147483647 w 1285"/>
              <a:gd name="T15" fmla="*/ 2147483647 h 505"/>
              <a:gd name="T16" fmla="*/ 2147483647 w 1285"/>
              <a:gd name="T17" fmla="*/ 2147483647 h 505"/>
              <a:gd name="T18" fmla="*/ 2147483647 w 1285"/>
              <a:gd name="T19" fmla="*/ 2147483647 h 505"/>
              <a:gd name="T20" fmla="*/ 2147483647 w 1285"/>
              <a:gd name="T21" fmla="*/ 2147483647 h 505"/>
              <a:gd name="T22" fmla="*/ 2147483647 w 1285"/>
              <a:gd name="T23" fmla="*/ 2147483647 h 505"/>
              <a:gd name="T24" fmla="*/ 2147483647 w 1285"/>
              <a:gd name="T25" fmla="*/ 2147483647 h 505"/>
              <a:gd name="T26" fmla="*/ 2147483647 w 1285"/>
              <a:gd name="T27" fmla="*/ 2147483647 h 505"/>
              <a:gd name="T28" fmla="*/ 2147483647 w 1285"/>
              <a:gd name="T29" fmla="*/ 2147483647 h 505"/>
              <a:gd name="T30" fmla="*/ 2147483647 w 1285"/>
              <a:gd name="T31" fmla="*/ 2147483647 h 505"/>
              <a:gd name="T32" fmla="*/ 2122294304 w 1285"/>
              <a:gd name="T33" fmla="*/ 1602246159 h 505"/>
              <a:gd name="T34" fmla="*/ 706572722 w 1285"/>
              <a:gd name="T35" fmla="*/ 2147483647 h 505"/>
              <a:gd name="T36" fmla="*/ 0 w 1285"/>
              <a:gd name="T37" fmla="*/ 2147483647 h 505"/>
              <a:gd name="T38" fmla="*/ 2147483647 w 1285"/>
              <a:gd name="T39" fmla="*/ 2147483647 h 505"/>
              <a:gd name="T40" fmla="*/ 2147483647 w 1285"/>
              <a:gd name="T41" fmla="*/ 2147483647 h 505"/>
              <a:gd name="T42" fmla="*/ 2147483647 w 1285"/>
              <a:gd name="T43" fmla="*/ 2147483647 h 505"/>
              <a:gd name="T44" fmla="*/ 2147483647 w 1285"/>
              <a:gd name="T45" fmla="*/ 2147483647 h 505"/>
              <a:gd name="T46" fmla="*/ 2147483647 w 1285"/>
              <a:gd name="T47" fmla="*/ 2147483647 h 505"/>
              <a:gd name="T48" fmla="*/ 2147483647 w 1285"/>
              <a:gd name="T49" fmla="*/ 2147483647 h 505"/>
              <a:gd name="T50" fmla="*/ 2147483647 w 1285"/>
              <a:gd name="T51" fmla="*/ 2147483647 h 505"/>
              <a:gd name="T52" fmla="*/ 2147483647 w 1285"/>
              <a:gd name="T53" fmla="*/ 2147483647 h 505"/>
              <a:gd name="T54" fmla="*/ 2147483647 w 1285"/>
              <a:gd name="T55" fmla="*/ 2147483647 h 505"/>
              <a:gd name="T56" fmla="*/ 2147483647 w 1285"/>
              <a:gd name="T57" fmla="*/ 2147483647 h 505"/>
              <a:gd name="T58" fmla="*/ 2147483647 w 1285"/>
              <a:gd name="T59" fmla="*/ 2147483647 h 505"/>
              <a:gd name="T60" fmla="*/ 2147483647 w 1285"/>
              <a:gd name="T61" fmla="*/ 2147483647 h 505"/>
              <a:gd name="T62" fmla="*/ 2147483647 w 1285"/>
              <a:gd name="T63" fmla="*/ 2147483647 h 505"/>
              <a:gd name="T64" fmla="*/ 2147483647 w 1285"/>
              <a:gd name="T65" fmla="*/ 2147483647 h 505"/>
              <a:gd name="T66" fmla="*/ 2147483647 w 1285"/>
              <a:gd name="T67" fmla="*/ 2147483647 h 505"/>
              <a:gd name="T68" fmla="*/ 2147483647 w 1285"/>
              <a:gd name="T69" fmla="*/ 2147483647 h 505"/>
              <a:gd name="T70" fmla="*/ 2147483647 w 1285"/>
              <a:gd name="T71" fmla="*/ 2147483647 h 505"/>
              <a:gd name="T72" fmla="*/ 2147483647 w 1285"/>
              <a:gd name="T73" fmla="*/ 2147483647 h 505"/>
              <a:gd name="T74" fmla="*/ 2147483647 w 1285"/>
              <a:gd name="T75" fmla="*/ 2147483647 h 505"/>
              <a:gd name="T76" fmla="*/ 2147483647 w 1285"/>
              <a:gd name="T77" fmla="*/ 2147483647 h 505"/>
              <a:gd name="T78" fmla="*/ 2147483647 w 1285"/>
              <a:gd name="T79" fmla="*/ 2147483647 h 50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85"/>
              <a:gd name="T121" fmla="*/ 0 h 505"/>
              <a:gd name="T122" fmla="*/ 1285 w 1285"/>
              <a:gd name="T123" fmla="*/ 505 h 50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85" h="505">
                <a:moveTo>
                  <a:pt x="1284" y="391"/>
                </a:moveTo>
                <a:lnTo>
                  <a:pt x="1282" y="391"/>
                </a:lnTo>
                <a:lnTo>
                  <a:pt x="1275" y="390"/>
                </a:lnTo>
                <a:lnTo>
                  <a:pt x="1264" y="389"/>
                </a:lnTo>
                <a:lnTo>
                  <a:pt x="1250" y="387"/>
                </a:lnTo>
                <a:lnTo>
                  <a:pt x="1232" y="385"/>
                </a:lnTo>
                <a:lnTo>
                  <a:pt x="1209" y="382"/>
                </a:lnTo>
                <a:lnTo>
                  <a:pt x="1183" y="378"/>
                </a:lnTo>
                <a:lnTo>
                  <a:pt x="1155" y="374"/>
                </a:lnTo>
                <a:lnTo>
                  <a:pt x="1124" y="369"/>
                </a:lnTo>
                <a:lnTo>
                  <a:pt x="1089" y="362"/>
                </a:lnTo>
                <a:lnTo>
                  <a:pt x="1052" y="355"/>
                </a:lnTo>
                <a:lnTo>
                  <a:pt x="1013" y="349"/>
                </a:lnTo>
                <a:lnTo>
                  <a:pt x="971" y="340"/>
                </a:lnTo>
                <a:lnTo>
                  <a:pt x="926" y="332"/>
                </a:lnTo>
                <a:lnTo>
                  <a:pt x="881" y="322"/>
                </a:lnTo>
                <a:lnTo>
                  <a:pt x="834" y="311"/>
                </a:lnTo>
                <a:lnTo>
                  <a:pt x="785" y="299"/>
                </a:lnTo>
                <a:lnTo>
                  <a:pt x="735" y="287"/>
                </a:lnTo>
                <a:lnTo>
                  <a:pt x="684" y="273"/>
                </a:lnTo>
                <a:lnTo>
                  <a:pt x="632" y="259"/>
                </a:lnTo>
                <a:lnTo>
                  <a:pt x="579" y="244"/>
                </a:lnTo>
                <a:lnTo>
                  <a:pt x="526" y="228"/>
                </a:lnTo>
                <a:lnTo>
                  <a:pt x="472" y="209"/>
                </a:lnTo>
                <a:lnTo>
                  <a:pt x="419" y="191"/>
                </a:lnTo>
                <a:lnTo>
                  <a:pt x="364" y="171"/>
                </a:lnTo>
                <a:lnTo>
                  <a:pt x="311" y="150"/>
                </a:lnTo>
                <a:lnTo>
                  <a:pt x="259" y="128"/>
                </a:lnTo>
                <a:lnTo>
                  <a:pt x="206" y="105"/>
                </a:lnTo>
                <a:lnTo>
                  <a:pt x="155" y="81"/>
                </a:lnTo>
                <a:lnTo>
                  <a:pt x="104" y="55"/>
                </a:lnTo>
                <a:lnTo>
                  <a:pt x="55" y="28"/>
                </a:lnTo>
                <a:lnTo>
                  <a:pt x="7" y="0"/>
                </a:lnTo>
                <a:lnTo>
                  <a:pt x="6" y="4"/>
                </a:lnTo>
                <a:lnTo>
                  <a:pt x="4" y="15"/>
                </a:lnTo>
                <a:lnTo>
                  <a:pt x="2" y="32"/>
                </a:lnTo>
                <a:lnTo>
                  <a:pt x="0" y="53"/>
                </a:lnTo>
                <a:lnTo>
                  <a:pt x="0" y="76"/>
                </a:lnTo>
                <a:lnTo>
                  <a:pt x="2" y="98"/>
                </a:lnTo>
                <a:lnTo>
                  <a:pt x="8" y="120"/>
                </a:lnTo>
                <a:lnTo>
                  <a:pt x="18" y="137"/>
                </a:lnTo>
                <a:lnTo>
                  <a:pt x="19" y="139"/>
                </a:lnTo>
                <a:lnTo>
                  <a:pt x="22" y="141"/>
                </a:lnTo>
                <a:lnTo>
                  <a:pt x="28" y="144"/>
                </a:lnTo>
                <a:lnTo>
                  <a:pt x="37" y="148"/>
                </a:lnTo>
                <a:lnTo>
                  <a:pt x="47" y="155"/>
                </a:lnTo>
                <a:lnTo>
                  <a:pt x="59" y="162"/>
                </a:lnTo>
                <a:lnTo>
                  <a:pt x="75" y="170"/>
                </a:lnTo>
                <a:lnTo>
                  <a:pt x="92" y="180"/>
                </a:lnTo>
                <a:lnTo>
                  <a:pt x="112" y="190"/>
                </a:lnTo>
                <a:lnTo>
                  <a:pt x="134" y="200"/>
                </a:lnTo>
                <a:lnTo>
                  <a:pt x="159" y="212"/>
                </a:lnTo>
                <a:lnTo>
                  <a:pt x="186" y="225"/>
                </a:lnTo>
                <a:lnTo>
                  <a:pt x="215" y="238"/>
                </a:lnTo>
                <a:lnTo>
                  <a:pt x="247" y="252"/>
                </a:lnTo>
                <a:lnTo>
                  <a:pt x="281" y="267"/>
                </a:lnTo>
                <a:lnTo>
                  <a:pt x="318" y="281"/>
                </a:lnTo>
                <a:lnTo>
                  <a:pt x="358" y="296"/>
                </a:lnTo>
                <a:lnTo>
                  <a:pt x="399" y="311"/>
                </a:lnTo>
                <a:lnTo>
                  <a:pt x="443" y="326"/>
                </a:lnTo>
                <a:lnTo>
                  <a:pt x="491" y="341"/>
                </a:lnTo>
                <a:lnTo>
                  <a:pt x="540" y="357"/>
                </a:lnTo>
                <a:lnTo>
                  <a:pt x="592" y="372"/>
                </a:lnTo>
                <a:lnTo>
                  <a:pt x="647" y="387"/>
                </a:lnTo>
                <a:lnTo>
                  <a:pt x="703" y="402"/>
                </a:lnTo>
                <a:lnTo>
                  <a:pt x="764" y="416"/>
                </a:lnTo>
                <a:lnTo>
                  <a:pt x="826" y="431"/>
                </a:lnTo>
                <a:lnTo>
                  <a:pt x="890" y="444"/>
                </a:lnTo>
                <a:lnTo>
                  <a:pt x="958" y="459"/>
                </a:lnTo>
                <a:lnTo>
                  <a:pt x="1028" y="472"/>
                </a:lnTo>
                <a:lnTo>
                  <a:pt x="1101" y="483"/>
                </a:lnTo>
                <a:lnTo>
                  <a:pt x="1177" y="494"/>
                </a:lnTo>
                <a:lnTo>
                  <a:pt x="1255" y="505"/>
                </a:lnTo>
                <a:lnTo>
                  <a:pt x="1256" y="503"/>
                </a:lnTo>
                <a:lnTo>
                  <a:pt x="1260" y="497"/>
                </a:lnTo>
                <a:lnTo>
                  <a:pt x="1265" y="487"/>
                </a:lnTo>
                <a:lnTo>
                  <a:pt x="1272" y="473"/>
                </a:lnTo>
                <a:lnTo>
                  <a:pt x="1278" y="456"/>
                </a:lnTo>
                <a:lnTo>
                  <a:pt x="1282" y="437"/>
                </a:lnTo>
                <a:lnTo>
                  <a:pt x="1285" y="415"/>
                </a:lnTo>
                <a:lnTo>
                  <a:pt x="1284" y="391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39" name="AutoShape 1308"/>
          <p:cNvSpPr>
            <a:spLocks noChangeAspect="1" noChangeArrowheads="1" noTextEdit="1"/>
          </p:cNvSpPr>
          <p:nvPr/>
        </p:nvSpPr>
        <p:spPr bwMode="auto">
          <a:xfrm>
            <a:off x="5449888" y="3044825"/>
            <a:ext cx="284162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40" name="Freeform 1309"/>
          <p:cNvSpPr>
            <a:spLocks/>
          </p:cNvSpPr>
          <p:nvPr/>
        </p:nvSpPr>
        <p:spPr bwMode="auto">
          <a:xfrm>
            <a:off x="5508625" y="3065463"/>
            <a:ext cx="41275" cy="52387"/>
          </a:xfrm>
          <a:custGeom>
            <a:avLst/>
            <a:gdLst>
              <a:gd name="T0" fmla="*/ 2147483647 w 179"/>
              <a:gd name="T1" fmla="*/ 2147483647 h 216"/>
              <a:gd name="T2" fmla="*/ 2147483647 w 179"/>
              <a:gd name="T3" fmla="*/ 2147483647 h 216"/>
              <a:gd name="T4" fmla="*/ 2147483647 w 179"/>
              <a:gd name="T5" fmla="*/ 2147483647 h 216"/>
              <a:gd name="T6" fmla="*/ 2147483647 w 179"/>
              <a:gd name="T7" fmla="*/ 2147483647 h 216"/>
              <a:gd name="T8" fmla="*/ 2147483647 w 179"/>
              <a:gd name="T9" fmla="*/ 2147483647 h 216"/>
              <a:gd name="T10" fmla="*/ 2147483647 w 179"/>
              <a:gd name="T11" fmla="*/ 2147483647 h 216"/>
              <a:gd name="T12" fmla="*/ 2147483647 w 179"/>
              <a:gd name="T13" fmla="*/ 2147483647 h 216"/>
              <a:gd name="T14" fmla="*/ 2147483647 w 179"/>
              <a:gd name="T15" fmla="*/ 2147483647 h 216"/>
              <a:gd name="T16" fmla="*/ 0 w 179"/>
              <a:gd name="T17" fmla="*/ 2147483647 h 216"/>
              <a:gd name="T18" fmla="*/ 2147483647 w 179"/>
              <a:gd name="T19" fmla="*/ 2147483647 h 216"/>
              <a:gd name="T20" fmla="*/ 2147483647 w 179"/>
              <a:gd name="T21" fmla="*/ 2147483647 h 216"/>
              <a:gd name="T22" fmla="*/ 2147483647 w 179"/>
              <a:gd name="T23" fmla="*/ 2147483647 h 216"/>
              <a:gd name="T24" fmla="*/ 2147483647 w 179"/>
              <a:gd name="T25" fmla="*/ 2147483647 h 216"/>
              <a:gd name="T26" fmla="*/ 2147483647 w 179"/>
              <a:gd name="T27" fmla="*/ 2147483647 h 216"/>
              <a:gd name="T28" fmla="*/ 2147483647 w 179"/>
              <a:gd name="T29" fmla="*/ 2147483647 h 216"/>
              <a:gd name="T30" fmla="*/ 2147483647 w 179"/>
              <a:gd name="T31" fmla="*/ 2147483647 h 216"/>
              <a:gd name="T32" fmla="*/ 2147483647 w 179"/>
              <a:gd name="T33" fmla="*/ 2147483647 h 216"/>
              <a:gd name="T34" fmla="*/ 2147483647 w 179"/>
              <a:gd name="T35" fmla="*/ 2147483647 h 216"/>
              <a:gd name="T36" fmla="*/ 2147483647 w 179"/>
              <a:gd name="T37" fmla="*/ 2147483647 h 216"/>
              <a:gd name="T38" fmla="*/ 2147483647 w 179"/>
              <a:gd name="T39" fmla="*/ 2147483647 h 216"/>
              <a:gd name="T40" fmla="*/ 2147483647 w 179"/>
              <a:gd name="T41" fmla="*/ 2147483647 h 216"/>
              <a:gd name="T42" fmla="*/ 2147483647 w 179"/>
              <a:gd name="T43" fmla="*/ 2147483647 h 216"/>
              <a:gd name="T44" fmla="*/ 2147483647 w 179"/>
              <a:gd name="T45" fmla="*/ 2147483647 h 216"/>
              <a:gd name="T46" fmla="*/ 2147483647 w 179"/>
              <a:gd name="T47" fmla="*/ 2147483647 h 216"/>
              <a:gd name="T48" fmla="*/ 2147483647 w 179"/>
              <a:gd name="T49" fmla="*/ 2147483647 h 216"/>
              <a:gd name="T50" fmla="*/ 2147483647 w 179"/>
              <a:gd name="T51" fmla="*/ 2147483647 h 216"/>
              <a:gd name="T52" fmla="*/ 2147483647 w 179"/>
              <a:gd name="T53" fmla="*/ 2147483647 h 216"/>
              <a:gd name="T54" fmla="*/ 2147483647 w 179"/>
              <a:gd name="T55" fmla="*/ 2147483647 h 216"/>
              <a:gd name="T56" fmla="*/ 2147483647 w 179"/>
              <a:gd name="T57" fmla="*/ 2147483647 h 216"/>
              <a:gd name="T58" fmla="*/ 2147483647 w 179"/>
              <a:gd name="T59" fmla="*/ 2147483647 h 216"/>
              <a:gd name="T60" fmla="*/ 2147483647 w 179"/>
              <a:gd name="T61" fmla="*/ 2147483647 h 216"/>
              <a:gd name="T62" fmla="*/ 2147483647 w 179"/>
              <a:gd name="T63" fmla="*/ 2147483647 h 216"/>
              <a:gd name="T64" fmla="*/ 2147483647 w 179"/>
              <a:gd name="T65" fmla="*/ 2147483647 h 216"/>
              <a:gd name="T66" fmla="*/ 2147483647 w 179"/>
              <a:gd name="T67" fmla="*/ 2147483647 h 216"/>
              <a:gd name="T68" fmla="*/ 2147483647 w 179"/>
              <a:gd name="T69" fmla="*/ 2147483647 h 216"/>
              <a:gd name="T70" fmla="*/ 2147483647 w 179"/>
              <a:gd name="T71" fmla="*/ 2147483647 h 216"/>
              <a:gd name="T72" fmla="*/ 2147483647 w 179"/>
              <a:gd name="T73" fmla="*/ 2147483647 h 216"/>
              <a:gd name="T74" fmla="*/ 2147483647 w 179"/>
              <a:gd name="T75" fmla="*/ 2147483647 h 216"/>
              <a:gd name="T76" fmla="*/ 2147483647 w 179"/>
              <a:gd name="T77" fmla="*/ 2147483647 h 216"/>
              <a:gd name="T78" fmla="*/ 2147483647 w 179"/>
              <a:gd name="T79" fmla="*/ 2147483647 h 216"/>
              <a:gd name="T80" fmla="*/ 2147483647 w 179"/>
              <a:gd name="T81" fmla="*/ 2147483647 h 216"/>
              <a:gd name="T82" fmla="*/ 2147483647 w 179"/>
              <a:gd name="T83" fmla="*/ 2147483647 h 216"/>
              <a:gd name="T84" fmla="*/ 2147483647 w 179"/>
              <a:gd name="T85" fmla="*/ 0 h 216"/>
              <a:gd name="T86" fmla="*/ 2147483647 w 179"/>
              <a:gd name="T87" fmla="*/ 2147483647 h 216"/>
              <a:gd name="T88" fmla="*/ 2147483647 w 179"/>
              <a:gd name="T89" fmla="*/ 2147483647 h 216"/>
              <a:gd name="T90" fmla="*/ 2147483647 w 179"/>
              <a:gd name="T91" fmla="*/ 2147483647 h 216"/>
              <a:gd name="T92" fmla="*/ 2147483647 w 179"/>
              <a:gd name="T93" fmla="*/ 2147483647 h 216"/>
              <a:gd name="T94" fmla="*/ 2147483647 w 179"/>
              <a:gd name="T95" fmla="*/ 2147483647 h 216"/>
              <a:gd name="T96" fmla="*/ 2147483647 w 179"/>
              <a:gd name="T97" fmla="*/ 2147483647 h 21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79"/>
              <a:gd name="T148" fmla="*/ 0 h 216"/>
              <a:gd name="T149" fmla="*/ 179 w 179"/>
              <a:gd name="T150" fmla="*/ 216 h 21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79" h="216">
                <a:moveTo>
                  <a:pt x="63" y="28"/>
                </a:moveTo>
                <a:lnTo>
                  <a:pt x="49" y="37"/>
                </a:lnTo>
                <a:lnTo>
                  <a:pt x="38" y="47"/>
                </a:lnTo>
                <a:lnTo>
                  <a:pt x="27" y="59"/>
                </a:lnTo>
                <a:lnTo>
                  <a:pt x="18" y="72"/>
                </a:lnTo>
                <a:lnTo>
                  <a:pt x="10" y="86"/>
                </a:lnTo>
                <a:lnTo>
                  <a:pt x="5" y="101"/>
                </a:lnTo>
                <a:lnTo>
                  <a:pt x="2" y="117"/>
                </a:lnTo>
                <a:lnTo>
                  <a:pt x="0" y="133"/>
                </a:lnTo>
                <a:lnTo>
                  <a:pt x="2" y="155"/>
                </a:lnTo>
                <a:lnTo>
                  <a:pt x="10" y="173"/>
                </a:lnTo>
                <a:lnTo>
                  <a:pt x="23" y="190"/>
                </a:lnTo>
                <a:lnTo>
                  <a:pt x="40" y="201"/>
                </a:lnTo>
                <a:lnTo>
                  <a:pt x="59" y="211"/>
                </a:lnTo>
                <a:lnTo>
                  <a:pt x="79" y="215"/>
                </a:lnTo>
                <a:lnTo>
                  <a:pt x="100" y="216"/>
                </a:lnTo>
                <a:lnTo>
                  <a:pt x="120" y="213"/>
                </a:lnTo>
                <a:lnTo>
                  <a:pt x="124" y="213"/>
                </a:lnTo>
                <a:lnTo>
                  <a:pt x="128" y="211"/>
                </a:lnTo>
                <a:lnTo>
                  <a:pt x="131" y="208"/>
                </a:lnTo>
                <a:lnTo>
                  <a:pt x="132" y="203"/>
                </a:lnTo>
                <a:lnTo>
                  <a:pt x="130" y="198"/>
                </a:lnTo>
                <a:lnTo>
                  <a:pt x="126" y="194"/>
                </a:lnTo>
                <a:lnTo>
                  <a:pt x="121" y="190"/>
                </a:lnTo>
                <a:lnTo>
                  <a:pt x="116" y="187"/>
                </a:lnTo>
                <a:lnTo>
                  <a:pt x="105" y="184"/>
                </a:lnTo>
                <a:lnTo>
                  <a:pt x="95" y="182"/>
                </a:lnTo>
                <a:lnTo>
                  <a:pt x="84" y="180"/>
                </a:lnTo>
                <a:lnTo>
                  <a:pt x="75" y="178"/>
                </a:lnTo>
                <a:lnTo>
                  <a:pt x="65" y="175"/>
                </a:lnTo>
                <a:lnTo>
                  <a:pt x="56" y="170"/>
                </a:lnTo>
                <a:lnTo>
                  <a:pt x="47" y="165"/>
                </a:lnTo>
                <a:lnTo>
                  <a:pt x="39" y="156"/>
                </a:lnTo>
                <a:lnTo>
                  <a:pt x="36" y="120"/>
                </a:lnTo>
                <a:lnTo>
                  <a:pt x="44" y="90"/>
                </a:lnTo>
                <a:lnTo>
                  <a:pt x="61" y="67"/>
                </a:lnTo>
                <a:lnTo>
                  <a:pt x="84" y="47"/>
                </a:lnTo>
                <a:lnTo>
                  <a:pt x="109" y="32"/>
                </a:lnTo>
                <a:lnTo>
                  <a:pt x="136" y="21"/>
                </a:lnTo>
                <a:lnTo>
                  <a:pt x="160" y="12"/>
                </a:lnTo>
                <a:lnTo>
                  <a:pt x="179" y="5"/>
                </a:lnTo>
                <a:lnTo>
                  <a:pt x="167" y="1"/>
                </a:lnTo>
                <a:lnTo>
                  <a:pt x="154" y="0"/>
                </a:lnTo>
                <a:lnTo>
                  <a:pt x="140" y="2"/>
                </a:lnTo>
                <a:lnTo>
                  <a:pt x="124" y="5"/>
                </a:lnTo>
                <a:lnTo>
                  <a:pt x="108" y="10"/>
                </a:lnTo>
                <a:lnTo>
                  <a:pt x="92" y="15"/>
                </a:lnTo>
                <a:lnTo>
                  <a:pt x="77" y="22"/>
                </a:lnTo>
                <a:lnTo>
                  <a:pt x="63" y="28"/>
                </a:lnTo>
                <a:close/>
              </a:path>
            </a:pathLst>
          </a:custGeom>
          <a:solidFill>
            <a:srgbClr val="C9E8FF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41" name="Freeform 1310"/>
          <p:cNvSpPr>
            <a:spLocks/>
          </p:cNvSpPr>
          <p:nvPr/>
        </p:nvSpPr>
        <p:spPr bwMode="auto">
          <a:xfrm>
            <a:off x="5576888" y="3063875"/>
            <a:ext cx="25400" cy="39688"/>
          </a:xfrm>
          <a:custGeom>
            <a:avLst/>
            <a:gdLst>
              <a:gd name="T0" fmla="*/ 2147483647 w 114"/>
              <a:gd name="T1" fmla="*/ 2147483647 h 168"/>
              <a:gd name="T2" fmla="*/ 2147483647 w 114"/>
              <a:gd name="T3" fmla="*/ 2147483647 h 168"/>
              <a:gd name="T4" fmla="*/ 2147483647 w 114"/>
              <a:gd name="T5" fmla="*/ 2147483647 h 168"/>
              <a:gd name="T6" fmla="*/ 2147483647 w 114"/>
              <a:gd name="T7" fmla="*/ 2147483647 h 168"/>
              <a:gd name="T8" fmla="*/ 2147483647 w 114"/>
              <a:gd name="T9" fmla="*/ 2147483647 h 168"/>
              <a:gd name="T10" fmla="*/ 2147483647 w 114"/>
              <a:gd name="T11" fmla="*/ 2147483647 h 168"/>
              <a:gd name="T12" fmla="*/ 2147483647 w 114"/>
              <a:gd name="T13" fmla="*/ 2147483647 h 168"/>
              <a:gd name="T14" fmla="*/ 2147483647 w 114"/>
              <a:gd name="T15" fmla="*/ 2147483647 h 168"/>
              <a:gd name="T16" fmla="*/ 2147483647 w 114"/>
              <a:gd name="T17" fmla="*/ 2147483647 h 168"/>
              <a:gd name="T18" fmla="*/ 2147483647 w 114"/>
              <a:gd name="T19" fmla="*/ 2147483647 h 168"/>
              <a:gd name="T20" fmla="*/ 2147483647 w 114"/>
              <a:gd name="T21" fmla="*/ 2147483647 h 168"/>
              <a:gd name="T22" fmla="*/ 2147483647 w 114"/>
              <a:gd name="T23" fmla="*/ 2147483647 h 168"/>
              <a:gd name="T24" fmla="*/ 2147483647 w 114"/>
              <a:gd name="T25" fmla="*/ 2147483647 h 168"/>
              <a:gd name="T26" fmla="*/ 2147483647 w 114"/>
              <a:gd name="T27" fmla="*/ 2147483647 h 168"/>
              <a:gd name="T28" fmla="*/ 2147483647 w 114"/>
              <a:gd name="T29" fmla="*/ 2147483647 h 168"/>
              <a:gd name="T30" fmla="*/ 2147483647 w 114"/>
              <a:gd name="T31" fmla="*/ 2147483647 h 168"/>
              <a:gd name="T32" fmla="*/ 2147483647 w 114"/>
              <a:gd name="T33" fmla="*/ 2147483647 h 168"/>
              <a:gd name="T34" fmla="*/ 2147483647 w 114"/>
              <a:gd name="T35" fmla="*/ 2147483647 h 168"/>
              <a:gd name="T36" fmla="*/ 2147483647 w 114"/>
              <a:gd name="T37" fmla="*/ 2147483647 h 168"/>
              <a:gd name="T38" fmla="*/ 2147483647 w 114"/>
              <a:gd name="T39" fmla="*/ 2147483647 h 168"/>
              <a:gd name="T40" fmla="*/ 2147483647 w 114"/>
              <a:gd name="T41" fmla="*/ 2147483647 h 168"/>
              <a:gd name="T42" fmla="*/ 2147483647 w 114"/>
              <a:gd name="T43" fmla="*/ 2147483647 h 168"/>
              <a:gd name="T44" fmla="*/ 2147483647 w 114"/>
              <a:gd name="T45" fmla="*/ 2147483647 h 168"/>
              <a:gd name="T46" fmla="*/ 2147483647 w 114"/>
              <a:gd name="T47" fmla="*/ 2147483647 h 168"/>
              <a:gd name="T48" fmla="*/ 2147483647 w 114"/>
              <a:gd name="T49" fmla="*/ 2147483647 h 168"/>
              <a:gd name="T50" fmla="*/ 2147483647 w 114"/>
              <a:gd name="T51" fmla="*/ 2147483647 h 168"/>
              <a:gd name="T52" fmla="*/ 2147483647 w 114"/>
              <a:gd name="T53" fmla="*/ 2147483647 h 168"/>
              <a:gd name="T54" fmla="*/ 2147483647 w 114"/>
              <a:gd name="T55" fmla="*/ 2147483647 h 168"/>
              <a:gd name="T56" fmla="*/ 2147483647 w 114"/>
              <a:gd name="T57" fmla="*/ 2147483647 h 168"/>
              <a:gd name="T58" fmla="*/ 2147483647 w 114"/>
              <a:gd name="T59" fmla="*/ 2147483647 h 168"/>
              <a:gd name="T60" fmla="*/ 2147483647 w 114"/>
              <a:gd name="T61" fmla="*/ 0 h 168"/>
              <a:gd name="T62" fmla="*/ 2147483647 w 114"/>
              <a:gd name="T63" fmla="*/ 0 h 168"/>
              <a:gd name="T64" fmla="*/ 0 w 114"/>
              <a:gd name="T65" fmla="*/ 2147483647 h 168"/>
              <a:gd name="T66" fmla="*/ 2147483647 w 114"/>
              <a:gd name="T67" fmla="*/ 2147483647 h 168"/>
              <a:gd name="T68" fmla="*/ 2147483647 w 114"/>
              <a:gd name="T69" fmla="*/ 2147483647 h 168"/>
              <a:gd name="T70" fmla="*/ 2147483647 w 114"/>
              <a:gd name="T71" fmla="*/ 2147483647 h 168"/>
              <a:gd name="T72" fmla="*/ 2147483647 w 114"/>
              <a:gd name="T73" fmla="*/ 2147483647 h 168"/>
              <a:gd name="T74" fmla="*/ 2147483647 w 114"/>
              <a:gd name="T75" fmla="*/ 2147483647 h 168"/>
              <a:gd name="T76" fmla="*/ 2147483647 w 114"/>
              <a:gd name="T77" fmla="*/ 2147483647 h 168"/>
              <a:gd name="T78" fmla="*/ 2147483647 w 114"/>
              <a:gd name="T79" fmla="*/ 2147483647 h 168"/>
              <a:gd name="T80" fmla="*/ 2147483647 w 114"/>
              <a:gd name="T81" fmla="*/ 2147483647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4"/>
              <a:gd name="T124" fmla="*/ 0 h 168"/>
              <a:gd name="T125" fmla="*/ 114 w 114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4" h="168">
                <a:moveTo>
                  <a:pt x="96" y="55"/>
                </a:moveTo>
                <a:lnTo>
                  <a:pt x="101" y="72"/>
                </a:lnTo>
                <a:lnTo>
                  <a:pt x="100" y="88"/>
                </a:lnTo>
                <a:lnTo>
                  <a:pt x="92" y="101"/>
                </a:lnTo>
                <a:lnTo>
                  <a:pt x="82" y="112"/>
                </a:lnTo>
                <a:lnTo>
                  <a:pt x="69" y="123"/>
                </a:lnTo>
                <a:lnTo>
                  <a:pt x="54" y="134"/>
                </a:lnTo>
                <a:lnTo>
                  <a:pt x="40" y="143"/>
                </a:lnTo>
                <a:lnTo>
                  <a:pt x="27" y="153"/>
                </a:lnTo>
                <a:lnTo>
                  <a:pt x="25" y="156"/>
                </a:lnTo>
                <a:lnTo>
                  <a:pt x="24" y="158"/>
                </a:lnTo>
                <a:lnTo>
                  <a:pt x="24" y="162"/>
                </a:lnTo>
                <a:lnTo>
                  <a:pt x="25" y="165"/>
                </a:lnTo>
                <a:lnTo>
                  <a:pt x="28" y="167"/>
                </a:lnTo>
                <a:lnTo>
                  <a:pt x="31" y="168"/>
                </a:lnTo>
                <a:lnTo>
                  <a:pt x="33" y="168"/>
                </a:lnTo>
                <a:lnTo>
                  <a:pt x="37" y="167"/>
                </a:lnTo>
                <a:lnTo>
                  <a:pt x="53" y="157"/>
                </a:lnTo>
                <a:lnTo>
                  <a:pt x="69" y="147"/>
                </a:lnTo>
                <a:lnTo>
                  <a:pt x="84" y="135"/>
                </a:lnTo>
                <a:lnTo>
                  <a:pt x="97" y="121"/>
                </a:lnTo>
                <a:lnTo>
                  <a:pt x="107" y="106"/>
                </a:lnTo>
                <a:lnTo>
                  <a:pt x="113" y="89"/>
                </a:lnTo>
                <a:lnTo>
                  <a:pt x="114" y="71"/>
                </a:lnTo>
                <a:lnTo>
                  <a:pt x="110" y="51"/>
                </a:lnTo>
                <a:lnTo>
                  <a:pt x="101" y="36"/>
                </a:lnTo>
                <a:lnTo>
                  <a:pt x="87" y="24"/>
                </a:lnTo>
                <a:lnTo>
                  <a:pt x="70" y="14"/>
                </a:lnTo>
                <a:lnTo>
                  <a:pt x="51" y="7"/>
                </a:lnTo>
                <a:lnTo>
                  <a:pt x="32" y="2"/>
                </a:lnTo>
                <a:lnTo>
                  <a:pt x="17" y="0"/>
                </a:lnTo>
                <a:lnTo>
                  <a:pt x="5" y="0"/>
                </a:lnTo>
                <a:lnTo>
                  <a:pt x="0" y="3"/>
                </a:lnTo>
                <a:lnTo>
                  <a:pt x="12" y="9"/>
                </a:lnTo>
                <a:lnTo>
                  <a:pt x="26" y="13"/>
                </a:lnTo>
                <a:lnTo>
                  <a:pt x="41" y="17"/>
                </a:lnTo>
                <a:lnTo>
                  <a:pt x="54" y="22"/>
                </a:lnTo>
                <a:lnTo>
                  <a:pt x="68" y="27"/>
                </a:lnTo>
                <a:lnTo>
                  <a:pt x="80" y="34"/>
                </a:lnTo>
                <a:lnTo>
                  <a:pt x="89" y="43"/>
                </a:lnTo>
                <a:lnTo>
                  <a:pt x="96" y="55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42" name="Freeform 1311"/>
          <p:cNvSpPr>
            <a:spLocks/>
          </p:cNvSpPr>
          <p:nvPr/>
        </p:nvSpPr>
        <p:spPr bwMode="auto">
          <a:xfrm>
            <a:off x="5483225" y="3054350"/>
            <a:ext cx="66675" cy="85725"/>
          </a:xfrm>
          <a:custGeom>
            <a:avLst/>
            <a:gdLst>
              <a:gd name="T0" fmla="*/ 2147483647 w 289"/>
              <a:gd name="T1" fmla="*/ 2147483647 h 351"/>
              <a:gd name="T2" fmla="*/ 2147483647 w 289"/>
              <a:gd name="T3" fmla="*/ 2147483647 h 351"/>
              <a:gd name="T4" fmla="*/ 2147483647 w 289"/>
              <a:gd name="T5" fmla="*/ 2147483647 h 351"/>
              <a:gd name="T6" fmla="*/ 0 w 289"/>
              <a:gd name="T7" fmla="*/ 2147483647 h 351"/>
              <a:gd name="T8" fmla="*/ 2147483647 w 289"/>
              <a:gd name="T9" fmla="*/ 2147483647 h 351"/>
              <a:gd name="T10" fmla="*/ 2147483647 w 289"/>
              <a:gd name="T11" fmla="*/ 2147483647 h 351"/>
              <a:gd name="T12" fmla="*/ 2147483647 w 289"/>
              <a:gd name="T13" fmla="*/ 2147483647 h 351"/>
              <a:gd name="T14" fmla="*/ 2147483647 w 289"/>
              <a:gd name="T15" fmla="*/ 2147483647 h 351"/>
              <a:gd name="T16" fmla="*/ 2147483647 w 289"/>
              <a:gd name="T17" fmla="*/ 2147483647 h 351"/>
              <a:gd name="T18" fmla="*/ 2147483647 w 289"/>
              <a:gd name="T19" fmla="*/ 2147483647 h 351"/>
              <a:gd name="T20" fmla="*/ 2147483647 w 289"/>
              <a:gd name="T21" fmla="*/ 2147483647 h 351"/>
              <a:gd name="T22" fmla="*/ 2147483647 w 289"/>
              <a:gd name="T23" fmla="*/ 2147483647 h 351"/>
              <a:gd name="T24" fmla="*/ 2147483647 w 289"/>
              <a:gd name="T25" fmla="*/ 2147483647 h 351"/>
              <a:gd name="T26" fmla="*/ 2147483647 w 289"/>
              <a:gd name="T27" fmla="*/ 2147483647 h 351"/>
              <a:gd name="T28" fmla="*/ 2147483647 w 289"/>
              <a:gd name="T29" fmla="*/ 2147483647 h 351"/>
              <a:gd name="T30" fmla="*/ 2147483647 w 289"/>
              <a:gd name="T31" fmla="*/ 2147483647 h 351"/>
              <a:gd name="T32" fmla="*/ 2147483647 w 289"/>
              <a:gd name="T33" fmla="*/ 2147483647 h 351"/>
              <a:gd name="T34" fmla="*/ 2147483647 w 289"/>
              <a:gd name="T35" fmla="*/ 2147483647 h 351"/>
              <a:gd name="T36" fmla="*/ 2147483647 w 289"/>
              <a:gd name="T37" fmla="*/ 2147483647 h 351"/>
              <a:gd name="T38" fmla="*/ 2147483647 w 289"/>
              <a:gd name="T39" fmla="*/ 2147483647 h 351"/>
              <a:gd name="T40" fmla="*/ 2147483647 w 289"/>
              <a:gd name="T41" fmla="*/ 2147483647 h 351"/>
              <a:gd name="T42" fmla="*/ 2147483647 w 289"/>
              <a:gd name="T43" fmla="*/ 2147483647 h 351"/>
              <a:gd name="T44" fmla="*/ 2147483647 w 289"/>
              <a:gd name="T45" fmla="*/ 2147483647 h 351"/>
              <a:gd name="T46" fmla="*/ 2147483647 w 289"/>
              <a:gd name="T47" fmla="*/ 2147483647 h 351"/>
              <a:gd name="T48" fmla="*/ 2147483647 w 289"/>
              <a:gd name="T49" fmla="*/ 2147483647 h 351"/>
              <a:gd name="T50" fmla="*/ 2147483647 w 289"/>
              <a:gd name="T51" fmla="*/ 2147483647 h 351"/>
              <a:gd name="T52" fmla="*/ 2147483647 w 289"/>
              <a:gd name="T53" fmla="*/ 2147483647 h 351"/>
              <a:gd name="T54" fmla="*/ 2147483647 w 289"/>
              <a:gd name="T55" fmla="*/ 2147483647 h 351"/>
              <a:gd name="T56" fmla="*/ 2147483647 w 289"/>
              <a:gd name="T57" fmla="*/ 2147483647 h 351"/>
              <a:gd name="T58" fmla="*/ 2147483647 w 289"/>
              <a:gd name="T59" fmla="*/ 2147483647 h 351"/>
              <a:gd name="T60" fmla="*/ 2147483647 w 289"/>
              <a:gd name="T61" fmla="*/ 2147483647 h 351"/>
              <a:gd name="T62" fmla="*/ 2147483647 w 289"/>
              <a:gd name="T63" fmla="*/ 2147483647 h 351"/>
              <a:gd name="T64" fmla="*/ 2147483647 w 289"/>
              <a:gd name="T65" fmla="*/ 2147483647 h 351"/>
              <a:gd name="T66" fmla="*/ 2147483647 w 289"/>
              <a:gd name="T67" fmla="*/ 2147483647 h 351"/>
              <a:gd name="T68" fmla="*/ 2147483647 w 289"/>
              <a:gd name="T69" fmla="*/ 2147483647 h 351"/>
              <a:gd name="T70" fmla="*/ 2147483647 w 289"/>
              <a:gd name="T71" fmla="*/ 2147483647 h 351"/>
              <a:gd name="T72" fmla="*/ 2147483647 w 289"/>
              <a:gd name="T73" fmla="*/ 2147483647 h 351"/>
              <a:gd name="T74" fmla="*/ 2147483647 w 289"/>
              <a:gd name="T75" fmla="*/ 2147483647 h 351"/>
              <a:gd name="T76" fmla="*/ 2147483647 w 289"/>
              <a:gd name="T77" fmla="*/ 2147483647 h 351"/>
              <a:gd name="T78" fmla="*/ 2147483647 w 289"/>
              <a:gd name="T79" fmla="*/ 2147483647 h 351"/>
              <a:gd name="T80" fmla="*/ 2147483647 w 289"/>
              <a:gd name="T81" fmla="*/ 0 h 351"/>
              <a:gd name="T82" fmla="*/ 2147483647 w 289"/>
              <a:gd name="T83" fmla="*/ 2147483647 h 351"/>
              <a:gd name="T84" fmla="*/ 2147483647 w 289"/>
              <a:gd name="T85" fmla="*/ 2147483647 h 351"/>
              <a:gd name="T86" fmla="*/ 2147483647 w 289"/>
              <a:gd name="T87" fmla="*/ 2147483647 h 35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1"/>
              <a:gd name="T134" fmla="*/ 289 w 289"/>
              <a:gd name="T135" fmla="*/ 351 h 351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1">
                <a:moveTo>
                  <a:pt x="112" y="46"/>
                </a:moveTo>
                <a:lnTo>
                  <a:pt x="90" y="65"/>
                </a:lnTo>
                <a:lnTo>
                  <a:pt x="68" y="84"/>
                </a:lnTo>
                <a:lnTo>
                  <a:pt x="48" y="106"/>
                </a:lnTo>
                <a:lnTo>
                  <a:pt x="30" y="130"/>
                </a:lnTo>
                <a:lnTo>
                  <a:pt x="15" y="155"/>
                </a:lnTo>
                <a:lnTo>
                  <a:pt x="5" y="181"/>
                </a:lnTo>
                <a:lnTo>
                  <a:pt x="0" y="210"/>
                </a:lnTo>
                <a:lnTo>
                  <a:pt x="1" y="240"/>
                </a:lnTo>
                <a:lnTo>
                  <a:pt x="3" y="248"/>
                </a:lnTo>
                <a:lnTo>
                  <a:pt x="5" y="256"/>
                </a:lnTo>
                <a:lnTo>
                  <a:pt x="8" y="262"/>
                </a:lnTo>
                <a:lnTo>
                  <a:pt x="12" y="270"/>
                </a:lnTo>
                <a:lnTo>
                  <a:pt x="17" y="276"/>
                </a:lnTo>
                <a:lnTo>
                  <a:pt x="24" y="283"/>
                </a:lnTo>
                <a:lnTo>
                  <a:pt x="29" y="288"/>
                </a:lnTo>
                <a:lnTo>
                  <a:pt x="36" y="292"/>
                </a:lnTo>
                <a:lnTo>
                  <a:pt x="50" y="301"/>
                </a:lnTo>
                <a:lnTo>
                  <a:pt x="64" y="308"/>
                </a:lnTo>
                <a:lnTo>
                  <a:pt x="77" y="315"/>
                </a:lnTo>
                <a:lnTo>
                  <a:pt x="92" y="320"/>
                </a:lnTo>
                <a:lnTo>
                  <a:pt x="107" y="326"/>
                </a:lnTo>
                <a:lnTo>
                  <a:pt x="121" y="330"/>
                </a:lnTo>
                <a:lnTo>
                  <a:pt x="136" y="334"/>
                </a:lnTo>
                <a:lnTo>
                  <a:pt x="151" y="337"/>
                </a:lnTo>
                <a:lnTo>
                  <a:pt x="167" y="341"/>
                </a:lnTo>
                <a:lnTo>
                  <a:pt x="181" y="343"/>
                </a:lnTo>
                <a:lnTo>
                  <a:pt x="197" y="345"/>
                </a:lnTo>
                <a:lnTo>
                  <a:pt x="213" y="347"/>
                </a:lnTo>
                <a:lnTo>
                  <a:pt x="228" y="348"/>
                </a:lnTo>
                <a:lnTo>
                  <a:pt x="243" y="349"/>
                </a:lnTo>
                <a:lnTo>
                  <a:pt x="259" y="350"/>
                </a:lnTo>
                <a:lnTo>
                  <a:pt x="274" y="351"/>
                </a:lnTo>
                <a:lnTo>
                  <a:pt x="279" y="351"/>
                </a:lnTo>
                <a:lnTo>
                  <a:pt x="283" y="349"/>
                </a:lnTo>
                <a:lnTo>
                  <a:pt x="286" y="345"/>
                </a:lnTo>
                <a:lnTo>
                  <a:pt x="289" y="341"/>
                </a:lnTo>
                <a:lnTo>
                  <a:pt x="289" y="335"/>
                </a:lnTo>
                <a:lnTo>
                  <a:pt x="286" y="331"/>
                </a:lnTo>
                <a:lnTo>
                  <a:pt x="282" y="328"/>
                </a:lnTo>
                <a:lnTo>
                  <a:pt x="277" y="326"/>
                </a:lnTo>
                <a:lnTo>
                  <a:pt x="263" y="322"/>
                </a:lnTo>
                <a:lnTo>
                  <a:pt x="250" y="320"/>
                </a:lnTo>
                <a:lnTo>
                  <a:pt x="236" y="317"/>
                </a:lnTo>
                <a:lnTo>
                  <a:pt x="221" y="315"/>
                </a:lnTo>
                <a:lnTo>
                  <a:pt x="208" y="313"/>
                </a:lnTo>
                <a:lnTo>
                  <a:pt x="194" y="311"/>
                </a:lnTo>
                <a:lnTo>
                  <a:pt x="179" y="308"/>
                </a:lnTo>
                <a:lnTo>
                  <a:pt x="166" y="305"/>
                </a:lnTo>
                <a:lnTo>
                  <a:pt x="152" y="303"/>
                </a:lnTo>
                <a:lnTo>
                  <a:pt x="138" y="300"/>
                </a:lnTo>
                <a:lnTo>
                  <a:pt x="125" y="296"/>
                </a:lnTo>
                <a:lnTo>
                  <a:pt x="111" y="292"/>
                </a:lnTo>
                <a:lnTo>
                  <a:pt x="98" y="287"/>
                </a:lnTo>
                <a:lnTo>
                  <a:pt x="85" y="282"/>
                </a:lnTo>
                <a:lnTo>
                  <a:pt x="72" y="276"/>
                </a:lnTo>
                <a:lnTo>
                  <a:pt x="59" y="269"/>
                </a:lnTo>
                <a:lnTo>
                  <a:pt x="49" y="261"/>
                </a:lnTo>
                <a:lnTo>
                  <a:pt x="41" y="252"/>
                </a:lnTo>
                <a:lnTo>
                  <a:pt x="34" y="241"/>
                </a:lnTo>
                <a:lnTo>
                  <a:pt x="31" y="228"/>
                </a:lnTo>
                <a:lnTo>
                  <a:pt x="30" y="215"/>
                </a:lnTo>
                <a:lnTo>
                  <a:pt x="31" y="201"/>
                </a:lnTo>
                <a:lnTo>
                  <a:pt x="34" y="186"/>
                </a:lnTo>
                <a:lnTo>
                  <a:pt x="38" y="174"/>
                </a:lnTo>
                <a:lnTo>
                  <a:pt x="46" y="158"/>
                </a:lnTo>
                <a:lnTo>
                  <a:pt x="54" y="142"/>
                </a:lnTo>
                <a:lnTo>
                  <a:pt x="64" y="128"/>
                </a:lnTo>
                <a:lnTo>
                  <a:pt x="74" y="115"/>
                </a:lnTo>
                <a:lnTo>
                  <a:pt x="85" y="102"/>
                </a:lnTo>
                <a:lnTo>
                  <a:pt x="96" y="89"/>
                </a:lnTo>
                <a:lnTo>
                  <a:pt x="110" y="77"/>
                </a:lnTo>
                <a:lnTo>
                  <a:pt x="124" y="64"/>
                </a:lnTo>
                <a:lnTo>
                  <a:pt x="137" y="53"/>
                </a:lnTo>
                <a:lnTo>
                  <a:pt x="155" y="43"/>
                </a:lnTo>
                <a:lnTo>
                  <a:pt x="175" y="35"/>
                </a:lnTo>
                <a:lnTo>
                  <a:pt x="195" y="26"/>
                </a:lnTo>
                <a:lnTo>
                  <a:pt x="213" y="19"/>
                </a:lnTo>
                <a:lnTo>
                  <a:pt x="228" y="12"/>
                </a:lnTo>
                <a:lnTo>
                  <a:pt x="237" y="6"/>
                </a:lnTo>
                <a:lnTo>
                  <a:pt x="240" y="2"/>
                </a:lnTo>
                <a:lnTo>
                  <a:pt x="230" y="0"/>
                </a:lnTo>
                <a:lnTo>
                  <a:pt x="215" y="1"/>
                </a:lnTo>
                <a:lnTo>
                  <a:pt x="198" y="4"/>
                </a:lnTo>
                <a:lnTo>
                  <a:pt x="180" y="9"/>
                </a:lnTo>
                <a:lnTo>
                  <a:pt x="161" y="17"/>
                </a:lnTo>
                <a:lnTo>
                  <a:pt x="144" y="25"/>
                </a:lnTo>
                <a:lnTo>
                  <a:pt x="127" y="35"/>
                </a:lnTo>
                <a:lnTo>
                  <a:pt x="112" y="46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43" name="Freeform 1312"/>
          <p:cNvSpPr>
            <a:spLocks/>
          </p:cNvSpPr>
          <p:nvPr/>
        </p:nvSpPr>
        <p:spPr bwMode="auto">
          <a:xfrm>
            <a:off x="5573713" y="3051175"/>
            <a:ext cx="57150" cy="57150"/>
          </a:xfrm>
          <a:custGeom>
            <a:avLst/>
            <a:gdLst>
              <a:gd name="T0" fmla="*/ 2147483647 w 254"/>
              <a:gd name="T1" fmla="*/ 2147483647 h 234"/>
              <a:gd name="T2" fmla="*/ 2147483647 w 254"/>
              <a:gd name="T3" fmla="*/ 2147483647 h 234"/>
              <a:gd name="T4" fmla="*/ 2147483647 w 254"/>
              <a:gd name="T5" fmla="*/ 2147483647 h 234"/>
              <a:gd name="T6" fmla="*/ 2147483647 w 254"/>
              <a:gd name="T7" fmla="*/ 2147483647 h 234"/>
              <a:gd name="T8" fmla="*/ 2147483647 w 254"/>
              <a:gd name="T9" fmla="*/ 2147483647 h 234"/>
              <a:gd name="T10" fmla="*/ 2147483647 w 254"/>
              <a:gd name="T11" fmla="*/ 2147483647 h 234"/>
              <a:gd name="T12" fmla="*/ 2147483647 w 254"/>
              <a:gd name="T13" fmla="*/ 2147483647 h 234"/>
              <a:gd name="T14" fmla="*/ 2147483647 w 254"/>
              <a:gd name="T15" fmla="*/ 2147483647 h 234"/>
              <a:gd name="T16" fmla="*/ 2147483647 w 254"/>
              <a:gd name="T17" fmla="*/ 2147483647 h 234"/>
              <a:gd name="T18" fmla="*/ 2147483647 w 254"/>
              <a:gd name="T19" fmla="*/ 2147483647 h 234"/>
              <a:gd name="T20" fmla="*/ 2147483647 w 254"/>
              <a:gd name="T21" fmla="*/ 2147483647 h 234"/>
              <a:gd name="T22" fmla="*/ 2147483647 w 254"/>
              <a:gd name="T23" fmla="*/ 2147483647 h 234"/>
              <a:gd name="T24" fmla="*/ 2147483647 w 254"/>
              <a:gd name="T25" fmla="*/ 2147483647 h 234"/>
              <a:gd name="T26" fmla="*/ 2147483647 w 254"/>
              <a:gd name="T27" fmla="*/ 2147483647 h 234"/>
              <a:gd name="T28" fmla="*/ 2147483647 w 254"/>
              <a:gd name="T29" fmla="*/ 2147483647 h 234"/>
              <a:gd name="T30" fmla="*/ 2147483647 w 254"/>
              <a:gd name="T31" fmla="*/ 2147483647 h 234"/>
              <a:gd name="T32" fmla="*/ 2147483647 w 254"/>
              <a:gd name="T33" fmla="*/ 2147483647 h 234"/>
              <a:gd name="T34" fmla="*/ 2147483647 w 254"/>
              <a:gd name="T35" fmla="*/ 2147483647 h 234"/>
              <a:gd name="T36" fmla="*/ 2147483647 w 254"/>
              <a:gd name="T37" fmla="*/ 2147483647 h 234"/>
              <a:gd name="T38" fmla="*/ 2147483647 w 254"/>
              <a:gd name="T39" fmla="*/ 2147483647 h 234"/>
              <a:gd name="T40" fmla="*/ 2147483647 w 254"/>
              <a:gd name="T41" fmla="*/ 2147483647 h 234"/>
              <a:gd name="T42" fmla="*/ 2147483647 w 254"/>
              <a:gd name="T43" fmla="*/ 2147483647 h 234"/>
              <a:gd name="T44" fmla="*/ 2147483647 w 254"/>
              <a:gd name="T45" fmla="*/ 2147483647 h 234"/>
              <a:gd name="T46" fmla="*/ 2147483647 w 254"/>
              <a:gd name="T47" fmla="*/ 2147483647 h 234"/>
              <a:gd name="T48" fmla="*/ 2147483647 w 254"/>
              <a:gd name="T49" fmla="*/ 2147483647 h 234"/>
              <a:gd name="T50" fmla="*/ 2147483647 w 254"/>
              <a:gd name="T51" fmla="*/ 2147483647 h 234"/>
              <a:gd name="T52" fmla="*/ 2147483647 w 254"/>
              <a:gd name="T53" fmla="*/ 2147483647 h 234"/>
              <a:gd name="T54" fmla="*/ 2147483647 w 254"/>
              <a:gd name="T55" fmla="*/ 2147483647 h 234"/>
              <a:gd name="T56" fmla="*/ 2147483647 w 254"/>
              <a:gd name="T57" fmla="*/ 2147483647 h 234"/>
              <a:gd name="T58" fmla="*/ 2147483647 w 254"/>
              <a:gd name="T59" fmla="*/ 2147483647 h 234"/>
              <a:gd name="T60" fmla="*/ 2147483647 w 254"/>
              <a:gd name="T61" fmla="*/ 2147483647 h 234"/>
              <a:gd name="T62" fmla="*/ 2147483647 w 254"/>
              <a:gd name="T63" fmla="*/ 2147483647 h 234"/>
              <a:gd name="T64" fmla="*/ 2147483647 w 254"/>
              <a:gd name="T65" fmla="*/ 2147483647 h 234"/>
              <a:gd name="T66" fmla="*/ 2147483647 w 254"/>
              <a:gd name="T67" fmla="*/ 2147483647 h 234"/>
              <a:gd name="T68" fmla="*/ 2147483647 w 254"/>
              <a:gd name="T69" fmla="*/ 2147483647 h 234"/>
              <a:gd name="T70" fmla="*/ 2147483647 w 254"/>
              <a:gd name="T71" fmla="*/ 2147483647 h 234"/>
              <a:gd name="T72" fmla="*/ 2147483647 w 254"/>
              <a:gd name="T73" fmla="*/ 2147483647 h 234"/>
              <a:gd name="T74" fmla="*/ 2147483647 w 254"/>
              <a:gd name="T75" fmla="*/ 2147483647 h 234"/>
              <a:gd name="T76" fmla="*/ 2147483647 w 254"/>
              <a:gd name="T77" fmla="*/ 2147483647 h 234"/>
              <a:gd name="T78" fmla="*/ 2147483647 w 254"/>
              <a:gd name="T79" fmla="*/ 0 h 234"/>
              <a:gd name="T80" fmla="*/ 2147483647 w 254"/>
              <a:gd name="T81" fmla="*/ 0 h 234"/>
              <a:gd name="T82" fmla="*/ 2147483647 w 254"/>
              <a:gd name="T83" fmla="*/ 0 h 234"/>
              <a:gd name="T84" fmla="*/ 2147483647 w 254"/>
              <a:gd name="T85" fmla="*/ 0 h 234"/>
              <a:gd name="T86" fmla="*/ 2147483647 w 254"/>
              <a:gd name="T87" fmla="*/ 2147483647 h 234"/>
              <a:gd name="T88" fmla="*/ 0 w 254"/>
              <a:gd name="T89" fmla="*/ 2147483647 h 234"/>
              <a:gd name="T90" fmla="*/ 2147483647 w 254"/>
              <a:gd name="T91" fmla="*/ 2147483647 h 234"/>
              <a:gd name="T92" fmla="*/ 2147483647 w 254"/>
              <a:gd name="T93" fmla="*/ 2147483647 h 234"/>
              <a:gd name="T94" fmla="*/ 2147483647 w 254"/>
              <a:gd name="T95" fmla="*/ 2147483647 h 234"/>
              <a:gd name="T96" fmla="*/ 2147483647 w 254"/>
              <a:gd name="T97" fmla="*/ 2147483647 h 234"/>
              <a:gd name="T98" fmla="*/ 2147483647 w 254"/>
              <a:gd name="T99" fmla="*/ 2147483647 h 234"/>
              <a:gd name="T100" fmla="*/ 2147483647 w 254"/>
              <a:gd name="T101" fmla="*/ 2147483647 h 234"/>
              <a:gd name="T102" fmla="*/ 2147483647 w 254"/>
              <a:gd name="T103" fmla="*/ 2147483647 h 234"/>
              <a:gd name="T104" fmla="*/ 2147483647 w 254"/>
              <a:gd name="T105" fmla="*/ 2147483647 h 234"/>
              <a:gd name="T106" fmla="*/ 2147483647 w 254"/>
              <a:gd name="T107" fmla="*/ 2147483647 h 234"/>
              <a:gd name="T108" fmla="*/ 2147483647 w 254"/>
              <a:gd name="T109" fmla="*/ 2147483647 h 234"/>
              <a:gd name="T110" fmla="*/ 2147483647 w 254"/>
              <a:gd name="T111" fmla="*/ 2147483647 h 234"/>
              <a:gd name="T112" fmla="*/ 2147483647 w 254"/>
              <a:gd name="T113" fmla="*/ 2147483647 h 234"/>
              <a:gd name="T114" fmla="*/ 2147483647 w 254"/>
              <a:gd name="T115" fmla="*/ 2147483647 h 234"/>
              <a:gd name="T116" fmla="*/ 2147483647 w 254"/>
              <a:gd name="T117" fmla="*/ 2147483647 h 234"/>
              <a:gd name="T118" fmla="*/ 2147483647 w 254"/>
              <a:gd name="T119" fmla="*/ 2147483647 h 234"/>
              <a:gd name="T120" fmla="*/ 2147483647 w 254"/>
              <a:gd name="T121" fmla="*/ 2147483647 h 23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4"/>
              <a:gd name="T184" fmla="*/ 0 h 234"/>
              <a:gd name="T185" fmla="*/ 254 w 254"/>
              <a:gd name="T186" fmla="*/ 234 h 23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4" h="234">
                <a:moveTo>
                  <a:pt x="210" y="71"/>
                </a:moveTo>
                <a:lnTo>
                  <a:pt x="222" y="84"/>
                </a:lnTo>
                <a:lnTo>
                  <a:pt x="229" y="99"/>
                </a:lnTo>
                <a:lnTo>
                  <a:pt x="232" y="115"/>
                </a:lnTo>
                <a:lnTo>
                  <a:pt x="232" y="132"/>
                </a:lnTo>
                <a:lnTo>
                  <a:pt x="230" y="146"/>
                </a:lnTo>
                <a:lnTo>
                  <a:pt x="226" y="158"/>
                </a:lnTo>
                <a:lnTo>
                  <a:pt x="219" y="170"/>
                </a:lnTo>
                <a:lnTo>
                  <a:pt x="211" y="179"/>
                </a:lnTo>
                <a:lnTo>
                  <a:pt x="202" y="190"/>
                </a:lnTo>
                <a:lnTo>
                  <a:pt x="193" y="199"/>
                </a:lnTo>
                <a:lnTo>
                  <a:pt x="183" y="208"/>
                </a:lnTo>
                <a:lnTo>
                  <a:pt x="174" y="218"/>
                </a:lnTo>
                <a:lnTo>
                  <a:pt x="172" y="221"/>
                </a:lnTo>
                <a:lnTo>
                  <a:pt x="172" y="224"/>
                </a:lnTo>
                <a:lnTo>
                  <a:pt x="172" y="227"/>
                </a:lnTo>
                <a:lnTo>
                  <a:pt x="174" y="231"/>
                </a:lnTo>
                <a:lnTo>
                  <a:pt x="177" y="233"/>
                </a:lnTo>
                <a:lnTo>
                  <a:pt x="181" y="234"/>
                </a:lnTo>
                <a:lnTo>
                  <a:pt x="184" y="233"/>
                </a:lnTo>
                <a:lnTo>
                  <a:pt x="187" y="231"/>
                </a:lnTo>
                <a:lnTo>
                  <a:pt x="208" y="217"/>
                </a:lnTo>
                <a:lnTo>
                  <a:pt x="226" y="199"/>
                </a:lnTo>
                <a:lnTo>
                  <a:pt x="240" y="178"/>
                </a:lnTo>
                <a:lnTo>
                  <a:pt x="249" y="155"/>
                </a:lnTo>
                <a:lnTo>
                  <a:pt x="254" y="131"/>
                </a:lnTo>
                <a:lnTo>
                  <a:pt x="251" y="107"/>
                </a:lnTo>
                <a:lnTo>
                  <a:pt x="243" y="84"/>
                </a:lnTo>
                <a:lnTo>
                  <a:pt x="226" y="64"/>
                </a:lnTo>
                <a:lnTo>
                  <a:pt x="214" y="53"/>
                </a:lnTo>
                <a:lnTo>
                  <a:pt x="199" y="45"/>
                </a:lnTo>
                <a:lnTo>
                  <a:pt x="183" y="36"/>
                </a:lnTo>
                <a:lnTo>
                  <a:pt x="165" y="29"/>
                </a:lnTo>
                <a:lnTo>
                  <a:pt x="147" y="21"/>
                </a:lnTo>
                <a:lnTo>
                  <a:pt x="129" y="16"/>
                </a:lnTo>
                <a:lnTo>
                  <a:pt x="111" y="12"/>
                </a:lnTo>
                <a:lnTo>
                  <a:pt x="93" y="7"/>
                </a:lnTo>
                <a:lnTo>
                  <a:pt x="75" y="4"/>
                </a:lnTo>
                <a:lnTo>
                  <a:pt x="59" y="2"/>
                </a:lnTo>
                <a:lnTo>
                  <a:pt x="43" y="0"/>
                </a:lnTo>
                <a:lnTo>
                  <a:pt x="31" y="0"/>
                </a:lnTo>
                <a:lnTo>
                  <a:pt x="19" y="0"/>
                </a:lnTo>
                <a:lnTo>
                  <a:pt x="10" y="0"/>
                </a:lnTo>
                <a:lnTo>
                  <a:pt x="3" y="2"/>
                </a:lnTo>
                <a:lnTo>
                  <a:pt x="0" y="4"/>
                </a:lnTo>
                <a:lnTo>
                  <a:pt x="11" y="6"/>
                </a:lnTo>
                <a:lnTo>
                  <a:pt x="21" y="7"/>
                </a:lnTo>
                <a:lnTo>
                  <a:pt x="34" y="9"/>
                </a:lnTo>
                <a:lnTo>
                  <a:pt x="46" y="12"/>
                </a:lnTo>
                <a:lnTo>
                  <a:pt x="59" y="15"/>
                </a:lnTo>
                <a:lnTo>
                  <a:pt x="74" y="17"/>
                </a:lnTo>
                <a:lnTo>
                  <a:pt x="87" y="20"/>
                </a:lnTo>
                <a:lnTo>
                  <a:pt x="102" y="23"/>
                </a:lnTo>
                <a:lnTo>
                  <a:pt x="116" y="28"/>
                </a:lnTo>
                <a:lnTo>
                  <a:pt x="131" y="32"/>
                </a:lnTo>
                <a:lnTo>
                  <a:pt x="145" y="36"/>
                </a:lnTo>
                <a:lnTo>
                  <a:pt x="159" y="42"/>
                </a:lnTo>
                <a:lnTo>
                  <a:pt x="173" y="48"/>
                </a:lnTo>
                <a:lnTo>
                  <a:pt x="186" y="55"/>
                </a:lnTo>
                <a:lnTo>
                  <a:pt x="199" y="63"/>
                </a:lnTo>
                <a:lnTo>
                  <a:pt x="210" y="71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44" name="Freeform 1313"/>
          <p:cNvSpPr>
            <a:spLocks/>
          </p:cNvSpPr>
          <p:nvPr/>
        </p:nvSpPr>
        <p:spPr bwMode="auto">
          <a:xfrm>
            <a:off x="5461000" y="3078163"/>
            <a:ext cx="22225" cy="52387"/>
          </a:xfrm>
          <a:custGeom>
            <a:avLst/>
            <a:gdLst>
              <a:gd name="T0" fmla="*/ 0 w 103"/>
              <a:gd name="T1" fmla="*/ 2147483647 h 221"/>
              <a:gd name="T2" fmla="*/ 0 w 103"/>
              <a:gd name="T3" fmla="*/ 2147483647 h 221"/>
              <a:gd name="T4" fmla="*/ 2147483647 w 103"/>
              <a:gd name="T5" fmla="*/ 2147483647 h 221"/>
              <a:gd name="T6" fmla="*/ 2147483647 w 103"/>
              <a:gd name="T7" fmla="*/ 2147483647 h 221"/>
              <a:gd name="T8" fmla="*/ 2147483647 w 103"/>
              <a:gd name="T9" fmla="*/ 2147483647 h 221"/>
              <a:gd name="T10" fmla="*/ 2147483647 w 103"/>
              <a:gd name="T11" fmla="*/ 2147483647 h 221"/>
              <a:gd name="T12" fmla="*/ 2147483647 w 103"/>
              <a:gd name="T13" fmla="*/ 2147483647 h 221"/>
              <a:gd name="T14" fmla="*/ 2147483647 w 103"/>
              <a:gd name="T15" fmla="*/ 2147483647 h 221"/>
              <a:gd name="T16" fmla="*/ 2147483647 w 103"/>
              <a:gd name="T17" fmla="*/ 2147483647 h 221"/>
              <a:gd name="T18" fmla="*/ 2147483647 w 103"/>
              <a:gd name="T19" fmla="*/ 2147483647 h 221"/>
              <a:gd name="T20" fmla="*/ 2147483647 w 103"/>
              <a:gd name="T21" fmla="*/ 2147483647 h 221"/>
              <a:gd name="T22" fmla="*/ 2147483647 w 103"/>
              <a:gd name="T23" fmla="*/ 2147483647 h 221"/>
              <a:gd name="T24" fmla="*/ 2147483647 w 103"/>
              <a:gd name="T25" fmla="*/ 2147483647 h 221"/>
              <a:gd name="T26" fmla="*/ 2147483647 w 103"/>
              <a:gd name="T27" fmla="*/ 2147483647 h 221"/>
              <a:gd name="T28" fmla="*/ 2147483647 w 103"/>
              <a:gd name="T29" fmla="*/ 2147483647 h 221"/>
              <a:gd name="T30" fmla="*/ 2147483647 w 103"/>
              <a:gd name="T31" fmla="*/ 2147483647 h 221"/>
              <a:gd name="T32" fmla="*/ 2147483647 w 103"/>
              <a:gd name="T33" fmla="*/ 2147483647 h 221"/>
              <a:gd name="T34" fmla="*/ 2147483647 w 103"/>
              <a:gd name="T35" fmla="*/ 2147483647 h 221"/>
              <a:gd name="T36" fmla="*/ 2147483647 w 103"/>
              <a:gd name="T37" fmla="*/ 2147483647 h 221"/>
              <a:gd name="T38" fmla="*/ 2147483647 w 103"/>
              <a:gd name="T39" fmla="*/ 2147483647 h 221"/>
              <a:gd name="T40" fmla="*/ 2147483647 w 103"/>
              <a:gd name="T41" fmla="*/ 2147483647 h 221"/>
              <a:gd name="T42" fmla="*/ 2147483647 w 103"/>
              <a:gd name="T43" fmla="*/ 2147483647 h 221"/>
              <a:gd name="T44" fmla="*/ 2147483647 w 103"/>
              <a:gd name="T45" fmla="*/ 2147483647 h 221"/>
              <a:gd name="T46" fmla="*/ 2147483647 w 103"/>
              <a:gd name="T47" fmla="*/ 2147483647 h 221"/>
              <a:gd name="T48" fmla="*/ 2147483647 w 103"/>
              <a:gd name="T49" fmla="*/ 2147483647 h 221"/>
              <a:gd name="T50" fmla="*/ 2147483647 w 103"/>
              <a:gd name="T51" fmla="*/ 2147483647 h 221"/>
              <a:gd name="T52" fmla="*/ 2147483647 w 103"/>
              <a:gd name="T53" fmla="*/ 2147483647 h 221"/>
              <a:gd name="T54" fmla="*/ 2147483647 w 103"/>
              <a:gd name="T55" fmla="*/ 2147483647 h 221"/>
              <a:gd name="T56" fmla="*/ 2147483647 w 103"/>
              <a:gd name="T57" fmla="*/ 2147483647 h 221"/>
              <a:gd name="T58" fmla="*/ 2147483647 w 103"/>
              <a:gd name="T59" fmla="*/ 2147483647 h 221"/>
              <a:gd name="T60" fmla="*/ 2147483647 w 103"/>
              <a:gd name="T61" fmla="*/ 2147483647 h 221"/>
              <a:gd name="T62" fmla="*/ 2147483647 w 103"/>
              <a:gd name="T63" fmla="*/ 2147483647 h 221"/>
              <a:gd name="T64" fmla="*/ 2147483647 w 103"/>
              <a:gd name="T65" fmla="*/ 2147483647 h 221"/>
              <a:gd name="T66" fmla="*/ 2147483647 w 103"/>
              <a:gd name="T67" fmla="*/ 0 h 221"/>
              <a:gd name="T68" fmla="*/ 2147483647 w 103"/>
              <a:gd name="T69" fmla="*/ 2147483647 h 221"/>
              <a:gd name="T70" fmla="*/ 2147483647 w 103"/>
              <a:gd name="T71" fmla="*/ 2147483647 h 221"/>
              <a:gd name="T72" fmla="*/ 2147483647 w 103"/>
              <a:gd name="T73" fmla="*/ 2147483647 h 221"/>
              <a:gd name="T74" fmla="*/ 2147483647 w 103"/>
              <a:gd name="T75" fmla="*/ 2147483647 h 221"/>
              <a:gd name="T76" fmla="*/ 2147483647 w 103"/>
              <a:gd name="T77" fmla="*/ 2147483647 h 221"/>
              <a:gd name="T78" fmla="*/ 2147483647 w 103"/>
              <a:gd name="T79" fmla="*/ 2147483647 h 221"/>
              <a:gd name="T80" fmla="*/ 0 w 103"/>
              <a:gd name="T81" fmla="*/ 2147483647 h 22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1"/>
              <a:gd name="T125" fmla="*/ 103 w 103"/>
              <a:gd name="T126" fmla="*/ 221 h 22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1">
                <a:moveTo>
                  <a:pt x="0" y="121"/>
                </a:moveTo>
                <a:lnTo>
                  <a:pt x="0" y="139"/>
                </a:lnTo>
                <a:lnTo>
                  <a:pt x="4" y="156"/>
                </a:lnTo>
                <a:lnTo>
                  <a:pt x="12" y="172"/>
                </a:lnTo>
                <a:lnTo>
                  <a:pt x="22" y="186"/>
                </a:lnTo>
                <a:lnTo>
                  <a:pt x="35" y="197"/>
                </a:lnTo>
                <a:lnTo>
                  <a:pt x="50" y="208"/>
                </a:lnTo>
                <a:lnTo>
                  <a:pt x="66" y="216"/>
                </a:lnTo>
                <a:lnTo>
                  <a:pt x="83" y="220"/>
                </a:lnTo>
                <a:lnTo>
                  <a:pt x="89" y="221"/>
                </a:lnTo>
                <a:lnTo>
                  <a:pt x="94" y="219"/>
                </a:lnTo>
                <a:lnTo>
                  <a:pt x="98" y="216"/>
                </a:lnTo>
                <a:lnTo>
                  <a:pt x="100" y="211"/>
                </a:lnTo>
                <a:lnTo>
                  <a:pt x="100" y="206"/>
                </a:lnTo>
                <a:lnTo>
                  <a:pt x="99" y="201"/>
                </a:lnTo>
                <a:lnTo>
                  <a:pt x="96" y="196"/>
                </a:lnTo>
                <a:lnTo>
                  <a:pt x="91" y="194"/>
                </a:lnTo>
                <a:lnTo>
                  <a:pt x="74" y="188"/>
                </a:lnTo>
                <a:lnTo>
                  <a:pt x="58" y="179"/>
                </a:lnTo>
                <a:lnTo>
                  <a:pt x="45" y="168"/>
                </a:lnTo>
                <a:lnTo>
                  <a:pt x="36" y="155"/>
                </a:lnTo>
                <a:lnTo>
                  <a:pt x="30" y="139"/>
                </a:lnTo>
                <a:lnTo>
                  <a:pt x="27" y="122"/>
                </a:lnTo>
                <a:lnTo>
                  <a:pt x="27" y="103"/>
                </a:lnTo>
                <a:lnTo>
                  <a:pt x="32" y="84"/>
                </a:lnTo>
                <a:lnTo>
                  <a:pt x="38" y="70"/>
                </a:lnTo>
                <a:lnTo>
                  <a:pt x="46" y="57"/>
                </a:lnTo>
                <a:lnTo>
                  <a:pt x="56" y="46"/>
                </a:lnTo>
                <a:lnTo>
                  <a:pt x="66" y="35"/>
                </a:lnTo>
                <a:lnTo>
                  <a:pt x="76" y="25"/>
                </a:lnTo>
                <a:lnTo>
                  <a:pt x="86" y="17"/>
                </a:lnTo>
                <a:lnTo>
                  <a:pt x="96" y="8"/>
                </a:lnTo>
                <a:lnTo>
                  <a:pt x="103" y="1"/>
                </a:lnTo>
                <a:lnTo>
                  <a:pt x="96" y="0"/>
                </a:lnTo>
                <a:lnTo>
                  <a:pt x="84" y="5"/>
                </a:lnTo>
                <a:lnTo>
                  <a:pt x="69" y="17"/>
                </a:lnTo>
                <a:lnTo>
                  <a:pt x="51" y="33"/>
                </a:lnTo>
                <a:lnTo>
                  <a:pt x="34" y="53"/>
                </a:lnTo>
                <a:lnTo>
                  <a:pt x="18" y="75"/>
                </a:lnTo>
                <a:lnTo>
                  <a:pt x="7" y="98"/>
                </a:lnTo>
                <a:lnTo>
                  <a:pt x="0" y="121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45" name="Freeform 1314"/>
          <p:cNvSpPr>
            <a:spLocks/>
          </p:cNvSpPr>
          <p:nvPr/>
        </p:nvSpPr>
        <p:spPr bwMode="auto">
          <a:xfrm>
            <a:off x="5619750" y="3048000"/>
            <a:ext cx="49213" cy="69850"/>
          </a:xfrm>
          <a:custGeom>
            <a:avLst/>
            <a:gdLst>
              <a:gd name="T0" fmla="*/ 2147483647 w 221"/>
              <a:gd name="T1" fmla="*/ 2147483647 h 288"/>
              <a:gd name="T2" fmla="*/ 2147483647 w 221"/>
              <a:gd name="T3" fmla="*/ 2147483647 h 288"/>
              <a:gd name="T4" fmla="*/ 2147483647 w 221"/>
              <a:gd name="T5" fmla="*/ 2147483647 h 288"/>
              <a:gd name="T6" fmla="*/ 2147483647 w 221"/>
              <a:gd name="T7" fmla="*/ 2147483647 h 288"/>
              <a:gd name="T8" fmla="*/ 2147483647 w 221"/>
              <a:gd name="T9" fmla="*/ 2147483647 h 288"/>
              <a:gd name="T10" fmla="*/ 2147483647 w 221"/>
              <a:gd name="T11" fmla="*/ 2147483647 h 288"/>
              <a:gd name="T12" fmla="*/ 2147483647 w 221"/>
              <a:gd name="T13" fmla="*/ 2147483647 h 288"/>
              <a:gd name="T14" fmla="*/ 2147483647 w 221"/>
              <a:gd name="T15" fmla="*/ 2147483647 h 288"/>
              <a:gd name="T16" fmla="*/ 2147483647 w 221"/>
              <a:gd name="T17" fmla="*/ 2147483647 h 288"/>
              <a:gd name="T18" fmla="*/ 2147483647 w 221"/>
              <a:gd name="T19" fmla="*/ 2147483647 h 288"/>
              <a:gd name="T20" fmla="*/ 2147483647 w 221"/>
              <a:gd name="T21" fmla="*/ 2147483647 h 288"/>
              <a:gd name="T22" fmla="*/ 2147483647 w 221"/>
              <a:gd name="T23" fmla="*/ 2147483647 h 288"/>
              <a:gd name="T24" fmla="*/ 2147483647 w 221"/>
              <a:gd name="T25" fmla="*/ 2147483647 h 288"/>
              <a:gd name="T26" fmla="*/ 2147483647 w 221"/>
              <a:gd name="T27" fmla="*/ 2147483647 h 288"/>
              <a:gd name="T28" fmla="*/ 2147483647 w 221"/>
              <a:gd name="T29" fmla="*/ 2147483647 h 288"/>
              <a:gd name="T30" fmla="*/ 2147483647 w 221"/>
              <a:gd name="T31" fmla="*/ 2147483647 h 288"/>
              <a:gd name="T32" fmla="*/ 2147483647 w 221"/>
              <a:gd name="T33" fmla="*/ 2147483647 h 288"/>
              <a:gd name="T34" fmla="*/ 2147483647 w 221"/>
              <a:gd name="T35" fmla="*/ 2147483647 h 288"/>
              <a:gd name="T36" fmla="*/ 2147483647 w 221"/>
              <a:gd name="T37" fmla="*/ 2147483647 h 288"/>
              <a:gd name="T38" fmla="*/ 2147483647 w 221"/>
              <a:gd name="T39" fmla="*/ 2147483647 h 288"/>
              <a:gd name="T40" fmla="*/ 2147483647 w 221"/>
              <a:gd name="T41" fmla="*/ 2147483647 h 288"/>
              <a:gd name="T42" fmla="*/ 2147483647 w 221"/>
              <a:gd name="T43" fmla="*/ 2147483647 h 288"/>
              <a:gd name="T44" fmla="*/ 2147483647 w 221"/>
              <a:gd name="T45" fmla="*/ 2147483647 h 288"/>
              <a:gd name="T46" fmla="*/ 2147483647 w 221"/>
              <a:gd name="T47" fmla="*/ 2147483647 h 288"/>
              <a:gd name="T48" fmla="*/ 2147483647 w 221"/>
              <a:gd name="T49" fmla="*/ 2147483647 h 288"/>
              <a:gd name="T50" fmla="*/ 2147483647 w 221"/>
              <a:gd name="T51" fmla="*/ 2147483647 h 288"/>
              <a:gd name="T52" fmla="*/ 2147483647 w 221"/>
              <a:gd name="T53" fmla="*/ 2147483647 h 288"/>
              <a:gd name="T54" fmla="*/ 2147483647 w 221"/>
              <a:gd name="T55" fmla="*/ 2147483647 h 288"/>
              <a:gd name="T56" fmla="*/ 2147483647 w 221"/>
              <a:gd name="T57" fmla="*/ 2147483647 h 288"/>
              <a:gd name="T58" fmla="*/ 2147483647 w 221"/>
              <a:gd name="T59" fmla="*/ 2147483647 h 288"/>
              <a:gd name="T60" fmla="*/ 2147483647 w 221"/>
              <a:gd name="T61" fmla="*/ 2147483647 h 288"/>
              <a:gd name="T62" fmla="*/ 2147483647 w 221"/>
              <a:gd name="T63" fmla="*/ 2147483647 h 288"/>
              <a:gd name="T64" fmla="*/ 2147483647 w 221"/>
              <a:gd name="T65" fmla="*/ 2147483647 h 288"/>
              <a:gd name="T66" fmla="*/ 2147483647 w 221"/>
              <a:gd name="T67" fmla="*/ 2147483647 h 288"/>
              <a:gd name="T68" fmla="*/ 2147483647 w 221"/>
              <a:gd name="T69" fmla="*/ 2147483647 h 288"/>
              <a:gd name="T70" fmla="*/ 2147483647 w 221"/>
              <a:gd name="T71" fmla="*/ 2147483647 h 288"/>
              <a:gd name="T72" fmla="*/ 2147483647 w 221"/>
              <a:gd name="T73" fmla="*/ 2147483647 h 288"/>
              <a:gd name="T74" fmla="*/ 2147483647 w 221"/>
              <a:gd name="T75" fmla="*/ 2147483647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1"/>
              <a:gd name="T115" fmla="*/ 0 h 288"/>
              <a:gd name="T116" fmla="*/ 221 w 221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1" h="288">
                <a:moveTo>
                  <a:pt x="179" y="108"/>
                </a:moveTo>
                <a:lnTo>
                  <a:pt x="186" y="115"/>
                </a:lnTo>
                <a:lnTo>
                  <a:pt x="193" y="124"/>
                </a:lnTo>
                <a:lnTo>
                  <a:pt x="197" y="133"/>
                </a:lnTo>
                <a:lnTo>
                  <a:pt x="201" y="143"/>
                </a:lnTo>
                <a:lnTo>
                  <a:pt x="202" y="153"/>
                </a:lnTo>
                <a:lnTo>
                  <a:pt x="202" y="163"/>
                </a:lnTo>
                <a:lnTo>
                  <a:pt x="199" y="174"/>
                </a:lnTo>
                <a:lnTo>
                  <a:pt x="195" y="184"/>
                </a:lnTo>
                <a:lnTo>
                  <a:pt x="187" y="194"/>
                </a:lnTo>
                <a:lnTo>
                  <a:pt x="179" y="204"/>
                </a:lnTo>
                <a:lnTo>
                  <a:pt x="170" y="212"/>
                </a:lnTo>
                <a:lnTo>
                  <a:pt x="159" y="221"/>
                </a:lnTo>
                <a:lnTo>
                  <a:pt x="150" y="229"/>
                </a:lnTo>
                <a:lnTo>
                  <a:pt x="139" y="237"/>
                </a:lnTo>
                <a:lnTo>
                  <a:pt x="129" y="246"/>
                </a:lnTo>
                <a:lnTo>
                  <a:pt x="119" y="255"/>
                </a:lnTo>
                <a:lnTo>
                  <a:pt x="116" y="258"/>
                </a:lnTo>
                <a:lnTo>
                  <a:pt x="114" y="263"/>
                </a:lnTo>
                <a:lnTo>
                  <a:pt x="112" y="267"/>
                </a:lnTo>
                <a:lnTo>
                  <a:pt x="110" y="271"/>
                </a:lnTo>
                <a:lnTo>
                  <a:pt x="109" y="276"/>
                </a:lnTo>
                <a:lnTo>
                  <a:pt x="109" y="280"/>
                </a:lnTo>
                <a:lnTo>
                  <a:pt x="110" y="284"/>
                </a:lnTo>
                <a:lnTo>
                  <a:pt x="113" y="287"/>
                </a:lnTo>
                <a:lnTo>
                  <a:pt x="117" y="288"/>
                </a:lnTo>
                <a:lnTo>
                  <a:pt x="121" y="288"/>
                </a:lnTo>
                <a:lnTo>
                  <a:pt x="125" y="287"/>
                </a:lnTo>
                <a:lnTo>
                  <a:pt x="129" y="284"/>
                </a:lnTo>
                <a:lnTo>
                  <a:pt x="139" y="272"/>
                </a:lnTo>
                <a:lnTo>
                  <a:pt x="151" y="261"/>
                </a:lnTo>
                <a:lnTo>
                  <a:pt x="162" y="250"/>
                </a:lnTo>
                <a:lnTo>
                  <a:pt x="175" y="239"/>
                </a:lnTo>
                <a:lnTo>
                  <a:pt x="186" y="229"/>
                </a:lnTo>
                <a:lnTo>
                  <a:pt x="197" y="217"/>
                </a:lnTo>
                <a:lnTo>
                  <a:pt x="207" y="204"/>
                </a:lnTo>
                <a:lnTo>
                  <a:pt x="215" y="190"/>
                </a:lnTo>
                <a:lnTo>
                  <a:pt x="220" y="174"/>
                </a:lnTo>
                <a:lnTo>
                  <a:pt x="221" y="158"/>
                </a:lnTo>
                <a:lnTo>
                  <a:pt x="218" y="142"/>
                </a:lnTo>
                <a:lnTo>
                  <a:pt x="213" y="127"/>
                </a:lnTo>
                <a:lnTo>
                  <a:pt x="204" y="112"/>
                </a:lnTo>
                <a:lnTo>
                  <a:pt x="194" y="99"/>
                </a:lnTo>
                <a:lnTo>
                  <a:pt x="181" y="87"/>
                </a:lnTo>
                <a:lnTo>
                  <a:pt x="169" y="77"/>
                </a:lnTo>
                <a:lnTo>
                  <a:pt x="159" y="69"/>
                </a:lnTo>
                <a:lnTo>
                  <a:pt x="149" y="63"/>
                </a:lnTo>
                <a:lnTo>
                  <a:pt x="137" y="55"/>
                </a:lnTo>
                <a:lnTo>
                  <a:pt x="125" y="48"/>
                </a:lnTo>
                <a:lnTo>
                  <a:pt x="114" y="40"/>
                </a:lnTo>
                <a:lnTo>
                  <a:pt x="101" y="33"/>
                </a:lnTo>
                <a:lnTo>
                  <a:pt x="89" y="27"/>
                </a:lnTo>
                <a:lnTo>
                  <a:pt x="77" y="20"/>
                </a:lnTo>
                <a:lnTo>
                  <a:pt x="66" y="15"/>
                </a:lnTo>
                <a:lnTo>
                  <a:pt x="54" y="9"/>
                </a:lnTo>
                <a:lnTo>
                  <a:pt x="42" y="6"/>
                </a:lnTo>
                <a:lnTo>
                  <a:pt x="32" y="3"/>
                </a:lnTo>
                <a:lnTo>
                  <a:pt x="22" y="1"/>
                </a:lnTo>
                <a:lnTo>
                  <a:pt x="14" y="0"/>
                </a:lnTo>
                <a:lnTo>
                  <a:pt x="7" y="1"/>
                </a:lnTo>
                <a:lnTo>
                  <a:pt x="0" y="3"/>
                </a:lnTo>
                <a:lnTo>
                  <a:pt x="8" y="5"/>
                </a:lnTo>
                <a:lnTo>
                  <a:pt x="16" y="8"/>
                </a:lnTo>
                <a:lnTo>
                  <a:pt x="26" y="13"/>
                </a:lnTo>
                <a:lnTo>
                  <a:pt x="35" y="17"/>
                </a:lnTo>
                <a:lnTo>
                  <a:pt x="47" y="22"/>
                </a:lnTo>
                <a:lnTo>
                  <a:pt x="58" y="28"/>
                </a:lnTo>
                <a:lnTo>
                  <a:pt x="71" y="34"/>
                </a:lnTo>
                <a:lnTo>
                  <a:pt x="83" y="40"/>
                </a:lnTo>
                <a:lnTo>
                  <a:pt x="96" y="48"/>
                </a:lnTo>
                <a:lnTo>
                  <a:pt x="109" y="55"/>
                </a:lnTo>
                <a:lnTo>
                  <a:pt x="121" y="64"/>
                </a:lnTo>
                <a:lnTo>
                  <a:pt x="134" y="72"/>
                </a:lnTo>
                <a:lnTo>
                  <a:pt x="146" y="81"/>
                </a:lnTo>
                <a:lnTo>
                  <a:pt x="158" y="90"/>
                </a:lnTo>
                <a:lnTo>
                  <a:pt x="169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46" name="Freeform 1315"/>
          <p:cNvSpPr>
            <a:spLocks/>
          </p:cNvSpPr>
          <p:nvPr/>
        </p:nvSpPr>
        <p:spPr bwMode="auto">
          <a:xfrm>
            <a:off x="5567363" y="3128963"/>
            <a:ext cx="15875" cy="42862"/>
          </a:xfrm>
          <a:custGeom>
            <a:avLst/>
            <a:gdLst>
              <a:gd name="T0" fmla="*/ 2147483647 w 74"/>
              <a:gd name="T1" fmla="*/ 2147483647 h 174"/>
              <a:gd name="T2" fmla="*/ 2147483647 w 74"/>
              <a:gd name="T3" fmla="*/ 2147483647 h 174"/>
              <a:gd name="T4" fmla="*/ 2147483647 w 74"/>
              <a:gd name="T5" fmla="*/ 2147483647 h 174"/>
              <a:gd name="T6" fmla="*/ 2147483647 w 74"/>
              <a:gd name="T7" fmla="*/ 2147483647 h 174"/>
              <a:gd name="T8" fmla="*/ 2147483647 w 74"/>
              <a:gd name="T9" fmla="*/ 0 h 174"/>
              <a:gd name="T10" fmla="*/ 2147483647 w 74"/>
              <a:gd name="T11" fmla="*/ 2147483647 h 174"/>
              <a:gd name="T12" fmla="*/ 2147483647 w 74"/>
              <a:gd name="T13" fmla="*/ 2147483647 h 174"/>
              <a:gd name="T14" fmla="*/ 0 w 74"/>
              <a:gd name="T15" fmla="*/ 2147483647 h 174"/>
              <a:gd name="T16" fmla="*/ 0 w 74"/>
              <a:gd name="T17" fmla="*/ 2147483647 h 174"/>
              <a:gd name="T18" fmla="*/ 2147483647 w 74"/>
              <a:gd name="T19" fmla="*/ 2147483647 h 174"/>
              <a:gd name="T20" fmla="*/ 2147483647 w 74"/>
              <a:gd name="T21" fmla="*/ 2147483647 h 174"/>
              <a:gd name="T22" fmla="*/ 2147483647 w 74"/>
              <a:gd name="T23" fmla="*/ 2147483647 h 174"/>
              <a:gd name="T24" fmla="*/ 2147483647 w 74"/>
              <a:gd name="T25" fmla="*/ 2147483647 h 174"/>
              <a:gd name="T26" fmla="*/ 2147483647 w 74"/>
              <a:gd name="T27" fmla="*/ 2147483647 h 174"/>
              <a:gd name="T28" fmla="*/ 2147483647 w 74"/>
              <a:gd name="T29" fmla="*/ 2147483647 h 174"/>
              <a:gd name="T30" fmla="*/ 2147483647 w 74"/>
              <a:gd name="T31" fmla="*/ 2147483647 h 174"/>
              <a:gd name="T32" fmla="*/ 2147483647 w 74"/>
              <a:gd name="T33" fmla="*/ 2147483647 h 174"/>
              <a:gd name="T34" fmla="*/ 2147483647 w 74"/>
              <a:gd name="T35" fmla="*/ 2147483647 h 174"/>
              <a:gd name="T36" fmla="*/ 2147483647 w 74"/>
              <a:gd name="T37" fmla="*/ 2147483647 h 174"/>
              <a:gd name="T38" fmla="*/ 2147483647 w 74"/>
              <a:gd name="T39" fmla="*/ 2147483647 h 174"/>
              <a:gd name="T40" fmla="*/ 2147483647 w 74"/>
              <a:gd name="T41" fmla="*/ 2147483647 h 174"/>
              <a:gd name="T42" fmla="*/ 2147483647 w 74"/>
              <a:gd name="T43" fmla="*/ 2147483647 h 174"/>
              <a:gd name="T44" fmla="*/ 2147483647 w 74"/>
              <a:gd name="T45" fmla="*/ 2147483647 h 174"/>
              <a:gd name="T46" fmla="*/ 2147483647 w 74"/>
              <a:gd name="T47" fmla="*/ 2147483647 h 174"/>
              <a:gd name="T48" fmla="*/ 2147483647 w 74"/>
              <a:gd name="T49" fmla="*/ 2147483647 h 17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4"/>
              <a:gd name="T76" fmla="*/ 0 h 174"/>
              <a:gd name="T77" fmla="*/ 74 w 74"/>
              <a:gd name="T78" fmla="*/ 174 h 17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4" h="174">
                <a:moveTo>
                  <a:pt x="28" y="12"/>
                </a:moveTo>
                <a:lnTo>
                  <a:pt x="26" y="7"/>
                </a:lnTo>
                <a:lnTo>
                  <a:pt x="23" y="3"/>
                </a:lnTo>
                <a:lnTo>
                  <a:pt x="17" y="1"/>
                </a:lnTo>
                <a:lnTo>
                  <a:pt x="12" y="0"/>
                </a:lnTo>
                <a:lnTo>
                  <a:pt x="7" y="2"/>
                </a:lnTo>
                <a:lnTo>
                  <a:pt x="3" y="5"/>
                </a:lnTo>
                <a:lnTo>
                  <a:pt x="0" y="10"/>
                </a:lnTo>
                <a:lnTo>
                  <a:pt x="0" y="16"/>
                </a:lnTo>
                <a:lnTo>
                  <a:pt x="5" y="39"/>
                </a:lnTo>
                <a:lnTo>
                  <a:pt x="13" y="66"/>
                </a:lnTo>
                <a:lnTo>
                  <a:pt x="24" y="92"/>
                </a:lnTo>
                <a:lnTo>
                  <a:pt x="36" y="118"/>
                </a:lnTo>
                <a:lnTo>
                  <a:pt x="49" y="141"/>
                </a:lnTo>
                <a:lnTo>
                  <a:pt x="61" y="159"/>
                </a:lnTo>
                <a:lnTo>
                  <a:pt x="69" y="171"/>
                </a:lnTo>
                <a:lnTo>
                  <a:pt x="74" y="174"/>
                </a:lnTo>
                <a:lnTo>
                  <a:pt x="72" y="162"/>
                </a:lnTo>
                <a:lnTo>
                  <a:pt x="67" y="147"/>
                </a:lnTo>
                <a:lnTo>
                  <a:pt x="61" y="128"/>
                </a:lnTo>
                <a:lnTo>
                  <a:pt x="53" y="105"/>
                </a:lnTo>
                <a:lnTo>
                  <a:pt x="46" y="82"/>
                </a:lnTo>
                <a:lnTo>
                  <a:pt x="38" y="58"/>
                </a:lnTo>
                <a:lnTo>
                  <a:pt x="32" y="35"/>
                </a:lnTo>
                <a:lnTo>
                  <a:pt x="28" y="1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47" name="Freeform 1316"/>
          <p:cNvSpPr>
            <a:spLocks/>
          </p:cNvSpPr>
          <p:nvPr/>
        </p:nvSpPr>
        <p:spPr bwMode="auto">
          <a:xfrm>
            <a:off x="5559425" y="3106738"/>
            <a:ext cx="9525" cy="20637"/>
          </a:xfrm>
          <a:custGeom>
            <a:avLst/>
            <a:gdLst>
              <a:gd name="T0" fmla="*/ 2147483647 w 39"/>
              <a:gd name="T1" fmla="*/ 2147483647 h 87"/>
              <a:gd name="T2" fmla="*/ 2147483647 w 39"/>
              <a:gd name="T3" fmla="*/ 2147483647 h 87"/>
              <a:gd name="T4" fmla="*/ 2147483647 w 39"/>
              <a:gd name="T5" fmla="*/ 2147483647 h 87"/>
              <a:gd name="T6" fmla="*/ 2147483647 w 39"/>
              <a:gd name="T7" fmla="*/ 0 h 87"/>
              <a:gd name="T8" fmla="*/ 2147483647 w 39"/>
              <a:gd name="T9" fmla="*/ 0 h 87"/>
              <a:gd name="T10" fmla="*/ 2147483647 w 39"/>
              <a:gd name="T11" fmla="*/ 2147483647 h 87"/>
              <a:gd name="T12" fmla="*/ 2147483647 w 39"/>
              <a:gd name="T13" fmla="*/ 2147483647 h 87"/>
              <a:gd name="T14" fmla="*/ 0 w 39"/>
              <a:gd name="T15" fmla="*/ 2147483647 h 87"/>
              <a:gd name="T16" fmla="*/ 0 w 39"/>
              <a:gd name="T17" fmla="*/ 2147483647 h 87"/>
              <a:gd name="T18" fmla="*/ 0 w 39"/>
              <a:gd name="T19" fmla="*/ 2147483647 h 87"/>
              <a:gd name="T20" fmla="*/ 2147483647 w 39"/>
              <a:gd name="T21" fmla="*/ 2147483647 h 87"/>
              <a:gd name="T22" fmla="*/ 2147483647 w 39"/>
              <a:gd name="T23" fmla="*/ 2147483647 h 87"/>
              <a:gd name="T24" fmla="*/ 2147483647 w 39"/>
              <a:gd name="T25" fmla="*/ 2147483647 h 87"/>
              <a:gd name="T26" fmla="*/ 2147483647 w 39"/>
              <a:gd name="T27" fmla="*/ 2147483647 h 87"/>
              <a:gd name="T28" fmla="*/ 2147483647 w 39"/>
              <a:gd name="T29" fmla="*/ 2147483647 h 87"/>
              <a:gd name="T30" fmla="*/ 2147483647 w 39"/>
              <a:gd name="T31" fmla="*/ 2147483647 h 87"/>
              <a:gd name="T32" fmla="*/ 2147483647 w 39"/>
              <a:gd name="T33" fmla="*/ 2147483647 h 87"/>
              <a:gd name="T34" fmla="*/ 2147483647 w 39"/>
              <a:gd name="T35" fmla="*/ 2147483647 h 87"/>
              <a:gd name="T36" fmla="*/ 2147483647 w 39"/>
              <a:gd name="T37" fmla="*/ 2147483647 h 87"/>
              <a:gd name="T38" fmla="*/ 2147483647 w 39"/>
              <a:gd name="T39" fmla="*/ 2147483647 h 87"/>
              <a:gd name="T40" fmla="*/ 2147483647 w 39"/>
              <a:gd name="T41" fmla="*/ 2147483647 h 87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9"/>
              <a:gd name="T64" fmla="*/ 0 h 87"/>
              <a:gd name="T65" fmla="*/ 39 w 39"/>
              <a:gd name="T66" fmla="*/ 87 h 87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9" h="87">
                <a:moveTo>
                  <a:pt x="20" y="9"/>
                </a:moveTo>
                <a:lnTo>
                  <a:pt x="19" y="5"/>
                </a:lnTo>
                <a:lnTo>
                  <a:pt x="16" y="2"/>
                </a:lnTo>
                <a:lnTo>
                  <a:pt x="13" y="0"/>
                </a:lnTo>
                <a:lnTo>
                  <a:pt x="8" y="0"/>
                </a:lnTo>
                <a:lnTo>
                  <a:pt x="5" y="1"/>
                </a:lnTo>
                <a:lnTo>
                  <a:pt x="2" y="3"/>
                </a:lnTo>
                <a:lnTo>
                  <a:pt x="0" y="6"/>
                </a:lnTo>
                <a:lnTo>
                  <a:pt x="0" y="10"/>
                </a:lnTo>
                <a:lnTo>
                  <a:pt x="0" y="22"/>
                </a:lnTo>
                <a:lnTo>
                  <a:pt x="3" y="35"/>
                </a:lnTo>
                <a:lnTo>
                  <a:pt x="7" y="48"/>
                </a:lnTo>
                <a:lnTo>
                  <a:pt x="13" y="60"/>
                </a:lnTo>
                <a:lnTo>
                  <a:pt x="19" y="72"/>
                </a:lnTo>
                <a:lnTo>
                  <a:pt x="25" y="81"/>
                </a:lnTo>
                <a:lnTo>
                  <a:pt x="33" y="86"/>
                </a:lnTo>
                <a:lnTo>
                  <a:pt x="38" y="87"/>
                </a:lnTo>
                <a:lnTo>
                  <a:pt x="39" y="70"/>
                </a:lnTo>
                <a:lnTo>
                  <a:pt x="34" y="50"/>
                </a:lnTo>
                <a:lnTo>
                  <a:pt x="27" y="29"/>
                </a:lnTo>
                <a:lnTo>
                  <a:pt x="20" y="9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48" name="Freeform 1317"/>
          <p:cNvSpPr>
            <a:spLocks/>
          </p:cNvSpPr>
          <p:nvPr/>
        </p:nvSpPr>
        <p:spPr bwMode="auto">
          <a:xfrm>
            <a:off x="5553075" y="3092450"/>
            <a:ext cx="6350" cy="11113"/>
          </a:xfrm>
          <a:custGeom>
            <a:avLst/>
            <a:gdLst>
              <a:gd name="T0" fmla="*/ 2147483647 w 34"/>
              <a:gd name="T1" fmla="*/ 2147483647 h 51"/>
              <a:gd name="T2" fmla="*/ 2147483647 w 34"/>
              <a:gd name="T3" fmla="*/ 2147483647 h 51"/>
              <a:gd name="T4" fmla="*/ 2147483647 w 34"/>
              <a:gd name="T5" fmla="*/ 2147483647 h 51"/>
              <a:gd name="T6" fmla="*/ 2147483647 w 34"/>
              <a:gd name="T7" fmla="*/ 2147483647 h 51"/>
              <a:gd name="T8" fmla="*/ 2147483647 w 34"/>
              <a:gd name="T9" fmla="*/ 2147483647 h 51"/>
              <a:gd name="T10" fmla="*/ 2147483647 w 34"/>
              <a:gd name="T11" fmla="*/ 2147483647 h 51"/>
              <a:gd name="T12" fmla="*/ 2147483647 w 34"/>
              <a:gd name="T13" fmla="*/ 2147483647 h 51"/>
              <a:gd name="T14" fmla="*/ 2147483647 w 34"/>
              <a:gd name="T15" fmla="*/ 0 h 51"/>
              <a:gd name="T16" fmla="*/ 2147483647 w 34"/>
              <a:gd name="T17" fmla="*/ 0 h 51"/>
              <a:gd name="T18" fmla="*/ 2147483647 w 34"/>
              <a:gd name="T19" fmla="*/ 2147483647 h 51"/>
              <a:gd name="T20" fmla="*/ 1218220433 w 34"/>
              <a:gd name="T21" fmla="*/ 2147483647 h 51"/>
              <a:gd name="T22" fmla="*/ 0 w 34"/>
              <a:gd name="T23" fmla="*/ 2147483647 h 51"/>
              <a:gd name="T24" fmla="*/ 0 w 34"/>
              <a:gd name="T25" fmla="*/ 2147483647 h 51"/>
              <a:gd name="T26" fmla="*/ 1218220433 w 34"/>
              <a:gd name="T27" fmla="*/ 2147483647 h 51"/>
              <a:gd name="T28" fmla="*/ 2147483647 w 34"/>
              <a:gd name="T29" fmla="*/ 2147483647 h 51"/>
              <a:gd name="T30" fmla="*/ 2147483647 w 34"/>
              <a:gd name="T31" fmla="*/ 2147483647 h 51"/>
              <a:gd name="T32" fmla="*/ 2147483647 w 34"/>
              <a:gd name="T33" fmla="*/ 2147483647 h 51"/>
              <a:gd name="T34" fmla="*/ 2147483647 w 34"/>
              <a:gd name="T35" fmla="*/ 2147483647 h 51"/>
              <a:gd name="T36" fmla="*/ 2147483647 w 34"/>
              <a:gd name="T37" fmla="*/ 2147483647 h 51"/>
              <a:gd name="T38" fmla="*/ 2147483647 w 34"/>
              <a:gd name="T39" fmla="*/ 2147483647 h 51"/>
              <a:gd name="T40" fmla="*/ 2147483647 w 34"/>
              <a:gd name="T41" fmla="*/ 2147483647 h 51"/>
              <a:gd name="T42" fmla="*/ 2147483647 w 34"/>
              <a:gd name="T43" fmla="*/ 2147483647 h 51"/>
              <a:gd name="T44" fmla="*/ 2147483647 w 34"/>
              <a:gd name="T45" fmla="*/ 2147483647 h 51"/>
              <a:gd name="T46" fmla="*/ 2147483647 w 34"/>
              <a:gd name="T47" fmla="*/ 2147483647 h 51"/>
              <a:gd name="T48" fmla="*/ 2147483647 w 34"/>
              <a:gd name="T49" fmla="*/ 2147483647 h 5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4"/>
              <a:gd name="T76" fmla="*/ 0 h 51"/>
              <a:gd name="T77" fmla="*/ 34 w 34"/>
              <a:gd name="T78" fmla="*/ 51 h 5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4" h="51">
                <a:moveTo>
                  <a:pt x="18" y="7"/>
                </a:moveTo>
                <a:lnTo>
                  <a:pt x="18" y="8"/>
                </a:lnTo>
                <a:lnTo>
                  <a:pt x="17" y="5"/>
                </a:lnTo>
                <a:lnTo>
                  <a:pt x="14" y="1"/>
                </a:lnTo>
                <a:lnTo>
                  <a:pt x="11" y="0"/>
                </a:lnTo>
                <a:lnTo>
                  <a:pt x="7" y="0"/>
                </a:lnTo>
                <a:lnTo>
                  <a:pt x="4" y="1"/>
                </a:lnTo>
                <a:lnTo>
                  <a:pt x="1" y="5"/>
                </a:lnTo>
                <a:lnTo>
                  <a:pt x="0" y="8"/>
                </a:lnTo>
                <a:lnTo>
                  <a:pt x="0" y="11"/>
                </a:lnTo>
                <a:lnTo>
                  <a:pt x="1" y="16"/>
                </a:lnTo>
                <a:lnTo>
                  <a:pt x="4" y="23"/>
                </a:lnTo>
                <a:lnTo>
                  <a:pt x="8" y="30"/>
                </a:lnTo>
                <a:lnTo>
                  <a:pt x="13" y="37"/>
                </a:lnTo>
                <a:lnTo>
                  <a:pt x="18" y="43"/>
                </a:lnTo>
                <a:lnTo>
                  <a:pt x="25" y="47"/>
                </a:lnTo>
                <a:lnTo>
                  <a:pt x="30" y="51"/>
                </a:lnTo>
                <a:lnTo>
                  <a:pt x="34" y="51"/>
                </a:lnTo>
                <a:lnTo>
                  <a:pt x="33" y="40"/>
                </a:lnTo>
                <a:lnTo>
                  <a:pt x="29" y="27"/>
                </a:lnTo>
                <a:lnTo>
                  <a:pt x="23" y="15"/>
                </a:lnTo>
                <a:lnTo>
                  <a:pt x="18" y="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49" name="Freeform 1318"/>
          <p:cNvSpPr>
            <a:spLocks/>
          </p:cNvSpPr>
          <p:nvPr/>
        </p:nvSpPr>
        <p:spPr bwMode="auto">
          <a:xfrm>
            <a:off x="5545138" y="3081338"/>
            <a:ext cx="11112" cy="7937"/>
          </a:xfrm>
          <a:custGeom>
            <a:avLst/>
            <a:gdLst>
              <a:gd name="T0" fmla="*/ 2147483647 w 46"/>
              <a:gd name="T1" fmla="*/ 2147483647 h 33"/>
              <a:gd name="T2" fmla="*/ 2147483647 w 46"/>
              <a:gd name="T3" fmla="*/ 2147483647 h 33"/>
              <a:gd name="T4" fmla="*/ 2147483647 w 46"/>
              <a:gd name="T5" fmla="*/ 2147483647 h 33"/>
              <a:gd name="T6" fmla="*/ 2147483647 w 46"/>
              <a:gd name="T7" fmla="*/ 2147483647 h 33"/>
              <a:gd name="T8" fmla="*/ 2147483647 w 46"/>
              <a:gd name="T9" fmla="*/ 2147483647 h 33"/>
              <a:gd name="T10" fmla="*/ 2147483647 w 46"/>
              <a:gd name="T11" fmla="*/ 2147483647 h 33"/>
              <a:gd name="T12" fmla="*/ 2147483647 w 46"/>
              <a:gd name="T13" fmla="*/ 2147483647 h 33"/>
              <a:gd name="T14" fmla="*/ 2147483647 w 46"/>
              <a:gd name="T15" fmla="*/ 0 h 33"/>
              <a:gd name="T16" fmla="*/ 2147483647 w 46"/>
              <a:gd name="T17" fmla="*/ 0 h 33"/>
              <a:gd name="T18" fmla="*/ 2147483647 w 46"/>
              <a:gd name="T19" fmla="*/ 0 h 33"/>
              <a:gd name="T20" fmla="*/ 2147483647 w 46"/>
              <a:gd name="T21" fmla="*/ 2147483647 h 33"/>
              <a:gd name="T22" fmla="*/ 2147483647 w 46"/>
              <a:gd name="T23" fmla="*/ 2147483647 h 33"/>
              <a:gd name="T24" fmla="*/ 2147483647 w 46"/>
              <a:gd name="T25" fmla="*/ 2147483647 h 33"/>
              <a:gd name="T26" fmla="*/ 2147483647 w 46"/>
              <a:gd name="T27" fmla="*/ 2147483647 h 33"/>
              <a:gd name="T28" fmla="*/ 2147483647 w 46"/>
              <a:gd name="T29" fmla="*/ 2147483647 h 33"/>
              <a:gd name="T30" fmla="*/ 0 w 46"/>
              <a:gd name="T31" fmla="*/ 2147483647 h 33"/>
              <a:gd name="T32" fmla="*/ 0 w 46"/>
              <a:gd name="T33" fmla="*/ 2147483647 h 33"/>
              <a:gd name="T34" fmla="*/ 2147483647 w 46"/>
              <a:gd name="T35" fmla="*/ 2147483647 h 33"/>
              <a:gd name="T36" fmla="*/ 2147483647 w 46"/>
              <a:gd name="T37" fmla="*/ 2147483647 h 33"/>
              <a:gd name="T38" fmla="*/ 2147483647 w 46"/>
              <a:gd name="T39" fmla="*/ 2147483647 h 33"/>
              <a:gd name="T40" fmla="*/ 2147483647 w 46"/>
              <a:gd name="T41" fmla="*/ 2147483647 h 33"/>
              <a:gd name="T42" fmla="*/ 2147483647 w 46"/>
              <a:gd name="T43" fmla="*/ 2147483647 h 33"/>
              <a:gd name="T44" fmla="*/ 2147483647 w 46"/>
              <a:gd name="T45" fmla="*/ 2147483647 h 33"/>
              <a:gd name="T46" fmla="*/ 2147483647 w 46"/>
              <a:gd name="T47" fmla="*/ 2147483647 h 33"/>
              <a:gd name="T48" fmla="*/ 2147483647 w 46"/>
              <a:gd name="T49" fmla="*/ 2147483647 h 3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6"/>
              <a:gd name="T76" fmla="*/ 0 h 33"/>
              <a:gd name="T77" fmla="*/ 46 w 46"/>
              <a:gd name="T78" fmla="*/ 33 h 33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6" h="33">
                <a:moveTo>
                  <a:pt x="37" y="24"/>
                </a:moveTo>
                <a:lnTo>
                  <a:pt x="41" y="22"/>
                </a:lnTo>
                <a:lnTo>
                  <a:pt x="45" y="19"/>
                </a:lnTo>
                <a:lnTo>
                  <a:pt x="46" y="15"/>
                </a:lnTo>
                <a:lnTo>
                  <a:pt x="46" y="10"/>
                </a:lnTo>
                <a:lnTo>
                  <a:pt x="44" y="5"/>
                </a:lnTo>
                <a:lnTo>
                  <a:pt x="41" y="2"/>
                </a:lnTo>
                <a:lnTo>
                  <a:pt x="37" y="0"/>
                </a:lnTo>
                <a:lnTo>
                  <a:pt x="32" y="0"/>
                </a:lnTo>
                <a:lnTo>
                  <a:pt x="29" y="0"/>
                </a:lnTo>
                <a:lnTo>
                  <a:pt x="25" y="1"/>
                </a:lnTo>
                <a:lnTo>
                  <a:pt x="19" y="3"/>
                </a:lnTo>
                <a:lnTo>
                  <a:pt x="12" y="7"/>
                </a:lnTo>
                <a:lnTo>
                  <a:pt x="5" y="14"/>
                </a:lnTo>
                <a:lnTo>
                  <a:pt x="2" y="20"/>
                </a:lnTo>
                <a:lnTo>
                  <a:pt x="0" y="26"/>
                </a:lnTo>
                <a:lnTo>
                  <a:pt x="0" y="29"/>
                </a:lnTo>
                <a:lnTo>
                  <a:pt x="3" y="31"/>
                </a:lnTo>
                <a:lnTo>
                  <a:pt x="7" y="33"/>
                </a:lnTo>
                <a:lnTo>
                  <a:pt x="12" y="33"/>
                </a:lnTo>
                <a:lnTo>
                  <a:pt x="16" y="33"/>
                </a:lnTo>
                <a:lnTo>
                  <a:pt x="21" y="31"/>
                </a:lnTo>
                <a:lnTo>
                  <a:pt x="26" y="30"/>
                </a:lnTo>
                <a:lnTo>
                  <a:pt x="32" y="28"/>
                </a:lnTo>
                <a:lnTo>
                  <a:pt x="37" y="2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50" name="Freeform 1319"/>
          <p:cNvSpPr>
            <a:spLocks/>
          </p:cNvSpPr>
          <p:nvPr/>
        </p:nvSpPr>
        <p:spPr bwMode="auto">
          <a:xfrm>
            <a:off x="5497513" y="3068638"/>
            <a:ext cx="41275" cy="52387"/>
          </a:xfrm>
          <a:custGeom>
            <a:avLst/>
            <a:gdLst>
              <a:gd name="T0" fmla="*/ 2147483647 w 177"/>
              <a:gd name="T1" fmla="*/ 2147483647 h 219"/>
              <a:gd name="T2" fmla="*/ 2147483647 w 177"/>
              <a:gd name="T3" fmla="*/ 2147483647 h 219"/>
              <a:gd name="T4" fmla="*/ 2147483647 w 177"/>
              <a:gd name="T5" fmla="*/ 2147483647 h 219"/>
              <a:gd name="T6" fmla="*/ 2147483647 w 177"/>
              <a:gd name="T7" fmla="*/ 2147483647 h 219"/>
              <a:gd name="T8" fmla="*/ 2147483647 w 177"/>
              <a:gd name="T9" fmla="*/ 2147483647 h 219"/>
              <a:gd name="T10" fmla="*/ 2147483647 w 177"/>
              <a:gd name="T11" fmla="*/ 2147483647 h 219"/>
              <a:gd name="T12" fmla="*/ 2147483647 w 177"/>
              <a:gd name="T13" fmla="*/ 2147483647 h 219"/>
              <a:gd name="T14" fmla="*/ 2147483647 w 177"/>
              <a:gd name="T15" fmla="*/ 2147483647 h 219"/>
              <a:gd name="T16" fmla="*/ 0 w 177"/>
              <a:gd name="T17" fmla="*/ 2147483647 h 219"/>
              <a:gd name="T18" fmla="*/ 2147483647 w 177"/>
              <a:gd name="T19" fmla="*/ 2147483647 h 219"/>
              <a:gd name="T20" fmla="*/ 2147483647 w 177"/>
              <a:gd name="T21" fmla="*/ 2147483647 h 219"/>
              <a:gd name="T22" fmla="*/ 2147483647 w 177"/>
              <a:gd name="T23" fmla="*/ 2147483647 h 219"/>
              <a:gd name="T24" fmla="*/ 2147483647 w 177"/>
              <a:gd name="T25" fmla="*/ 2147483647 h 219"/>
              <a:gd name="T26" fmla="*/ 2147483647 w 177"/>
              <a:gd name="T27" fmla="*/ 2147483647 h 219"/>
              <a:gd name="T28" fmla="*/ 2147483647 w 177"/>
              <a:gd name="T29" fmla="*/ 2147483647 h 219"/>
              <a:gd name="T30" fmla="*/ 2147483647 w 177"/>
              <a:gd name="T31" fmla="*/ 2147483647 h 219"/>
              <a:gd name="T32" fmla="*/ 2147483647 w 177"/>
              <a:gd name="T33" fmla="*/ 2147483647 h 219"/>
              <a:gd name="T34" fmla="*/ 2147483647 w 177"/>
              <a:gd name="T35" fmla="*/ 2147483647 h 219"/>
              <a:gd name="T36" fmla="*/ 2147483647 w 177"/>
              <a:gd name="T37" fmla="*/ 2147483647 h 219"/>
              <a:gd name="T38" fmla="*/ 2147483647 w 177"/>
              <a:gd name="T39" fmla="*/ 2147483647 h 219"/>
              <a:gd name="T40" fmla="*/ 2147483647 w 177"/>
              <a:gd name="T41" fmla="*/ 2147483647 h 219"/>
              <a:gd name="T42" fmla="*/ 2147483647 w 177"/>
              <a:gd name="T43" fmla="*/ 2147483647 h 219"/>
              <a:gd name="T44" fmla="*/ 2147483647 w 177"/>
              <a:gd name="T45" fmla="*/ 2147483647 h 219"/>
              <a:gd name="T46" fmla="*/ 2147483647 w 177"/>
              <a:gd name="T47" fmla="*/ 2147483647 h 219"/>
              <a:gd name="T48" fmla="*/ 2147483647 w 177"/>
              <a:gd name="T49" fmla="*/ 2147483647 h 219"/>
              <a:gd name="T50" fmla="*/ 2147483647 w 177"/>
              <a:gd name="T51" fmla="*/ 2147483647 h 219"/>
              <a:gd name="T52" fmla="*/ 2147483647 w 177"/>
              <a:gd name="T53" fmla="*/ 2147483647 h 219"/>
              <a:gd name="T54" fmla="*/ 2147483647 w 177"/>
              <a:gd name="T55" fmla="*/ 2147483647 h 219"/>
              <a:gd name="T56" fmla="*/ 2147483647 w 177"/>
              <a:gd name="T57" fmla="*/ 2147483647 h 219"/>
              <a:gd name="T58" fmla="*/ 2147483647 w 177"/>
              <a:gd name="T59" fmla="*/ 2147483647 h 219"/>
              <a:gd name="T60" fmla="*/ 2147483647 w 177"/>
              <a:gd name="T61" fmla="*/ 2147483647 h 219"/>
              <a:gd name="T62" fmla="*/ 2147483647 w 177"/>
              <a:gd name="T63" fmla="*/ 2147483647 h 219"/>
              <a:gd name="T64" fmla="*/ 2147483647 w 177"/>
              <a:gd name="T65" fmla="*/ 2147483647 h 219"/>
              <a:gd name="T66" fmla="*/ 2147483647 w 177"/>
              <a:gd name="T67" fmla="*/ 2147483647 h 219"/>
              <a:gd name="T68" fmla="*/ 2147483647 w 177"/>
              <a:gd name="T69" fmla="*/ 2147483647 h 219"/>
              <a:gd name="T70" fmla="*/ 2147483647 w 177"/>
              <a:gd name="T71" fmla="*/ 2147483647 h 219"/>
              <a:gd name="T72" fmla="*/ 2147483647 w 177"/>
              <a:gd name="T73" fmla="*/ 2147483647 h 219"/>
              <a:gd name="T74" fmla="*/ 2147483647 w 177"/>
              <a:gd name="T75" fmla="*/ 2147483647 h 219"/>
              <a:gd name="T76" fmla="*/ 2147483647 w 177"/>
              <a:gd name="T77" fmla="*/ 2147483647 h 219"/>
              <a:gd name="T78" fmla="*/ 2147483647 w 177"/>
              <a:gd name="T79" fmla="*/ 2147483647 h 219"/>
              <a:gd name="T80" fmla="*/ 2147483647 w 177"/>
              <a:gd name="T81" fmla="*/ 2147483647 h 219"/>
              <a:gd name="T82" fmla="*/ 2147483647 w 177"/>
              <a:gd name="T83" fmla="*/ 2147483647 h 219"/>
              <a:gd name="T84" fmla="*/ 2147483647 w 177"/>
              <a:gd name="T85" fmla="*/ 2147483647 h 219"/>
              <a:gd name="T86" fmla="*/ 2147483647 w 177"/>
              <a:gd name="T87" fmla="*/ 2147483647 h 219"/>
              <a:gd name="T88" fmla="*/ 2147483647 w 177"/>
              <a:gd name="T89" fmla="*/ 2147483647 h 219"/>
              <a:gd name="T90" fmla="*/ 2147483647 w 177"/>
              <a:gd name="T91" fmla="*/ 2147483647 h 219"/>
              <a:gd name="T92" fmla="*/ 2147483647 w 177"/>
              <a:gd name="T93" fmla="*/ 2147483647 h 219"/>
              <a:gd name="T94" fmla="*/ 2147483647 w 177"/>
              <a:gd name="T95" fmla="*/ 2147483647 h 219"/>
              <a:gd name="T96" fmla="*/ 2147483647 w 177"/>
              <a:gd name="T97" fmla="*/ 2147483647 h 219"/>
              <a:gd name="T98" fmla="*/ 2147483647 w 177"/>
              <a:gd name="T99" fmla="*/ 2147483647 h 219"/>
              <a:gd name="T100" fmla="*/ 2147483647 w 177"/>
              <a:gd name="T101" fmla="*/ 2147483647 h 219"/>
              <a:gd name="T102" fmla="*/ 2147483647 w 177"/>
              <a:gd name="T103" fmla="*/ 2147483647 h 219"/>
              <a:gd name="T104" fmla="*/ 2147483647 w 177"/>
              <a:gd name="T105" fmla="*/ 2147483647 h 219"/>
              <a:gd name="T106" fmla="*/ 2147483647 w 177"/>
              <a:gd name="T107" fmla="*/ 2147483647 h 219"/>
              <a:gd name="T108" fmla="*/ 2147483647 w 177"/>
              <a:gd name="T109" fmla="*/ 0 h 219"/>
              <a:gd name="T110" fmla="*/ 2147483647 w 177"/>
              <a:gd name="T111" fmla="*/ 2147483647 h 219"/>
              <a:gd name="T112" fmla="*/ 2147483647 w 177"/>
              <a:gd name="T113" fmla="*/ 2147483647 h 219"/>
              <a:gd name="T114" fmla="*/ 2147483647 w 177"/>
              <a:gd name="T115" fmla="*/ 2147483647 h 219"/>
              <a:gd name="T116" fmla="*/ 2147483647 w 177"/>
              <a:gd name="T117" fmla="*/ 2147483647 h 219"/>
              <a:gd name="T118" fmla="*/ 2147483647 w 177"/>
              <a:gd name="T119" fmla="*/ 2147483647 h 219"/>
              <a:gd name="T120" fmla="*/ 2147483647 w 177"/>
              <a:gd name="T121" fmla="*/ 2147483647 h 21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77"/>
              <a:gd name="T184" fmla="*/ 0 h 219"/>
              <a:gd name="T185" fmla="*/ 177 w 177"/>
              <a:gd name="T186" fmla="*/ 219 h 21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77" h="219">
                <a:moveTo>
                  <a:pt x="65" y="33"/>
                </a:moveTo>
                <a:lnTo>
                  <a:pt x="52" y="43"/>
                </a:lnTo>
                <a:lnTo>
                  <a:pt x="41" y="54"/>
                </a:lnTo>
                <a:lnTo>
                  <a:pt x="29" y="66"/>
                </a:lnTo>
                <a:lnTo>
                  <a:pt x="20" y="79"/>
                </a:lnTo>
                <a:lnTo>
                  <a:pt x="12" y="93"/>
                </a:lnTo>
                <a:lnTo>
                  <a:pt x="6" y="107"/>
                </a:lnTo>
                <a:lnTo>
                  <a:pt x="2" y="121"/>
                </a:lnTo>
                <a:lnTo>
                  <a:pt x="0" y="136"/>
                </a:lnTo>
                <a:lnTo>
                  <a:pt x="2" y="158"/>
                </a:lnTo>
                <a:lnTo>
                  <a:pt x="10" y="177"/>
                </a:lnTo>
                <a:lnTo>
                  <a:pt x="23" y="193"/>
                </a:lnTo>
                <a:lnTo>
                  <a:pt x="38" y="204"/>
                </a:lnTo>
                <a:lnTo>
                  <a:pt x="57" y="213"/>
                </a:lnTo>
                <a:lnTo>
                  <a:pt x="78" y="218"/>
                </a:lnTo>
                <a:lnTo>
                  <a:pt x="98" y="219"/>
                </a:lnTo>
                <a:lnTo>
                  <a:pt x="118" y="216"/>
                </a:lnTo>
                <a:lnTo>
                  <a:pt x="123" y="216"/>
                </a:lnTo>
                <a:lnTo>
                  <a:pt x="127" y="214"/>
                </a:lnTo>
                <a:lnTo>
                  <a:pt x="130" y="210"/>
                </a:lnTo>
                <a:lnTo>
                  <a:pt x="131" y="205"/>
                </a:lnTo>
                <a:lnTo>
                  <a:pt x="130" y="203"/>
                </a:lnTo>
                <a:lnTo>
                  <a:pt x="127" y="203"/>
                </a:lnTo>
                <a:lnTo>
                  <a:pt x="123" y="202"/>
                </a:lnTo>
                <a:lnTo>
                  <a:pt x="117" y="202"/>
                </a:lnTo>
                <a:lnTo>
                  <a:pt x="111" y="202"/>
                </a:lnTo>
                <a:lnTo>
                  <a:pt x="106" y="202"/>
                </a:lnTo>
                <a:lnTo>
                  <a:pt x="100" y="202"/>
                </a:lnTo>
                <a:lnTo>
                  <a:pt x="97" y="202"/>
                </a:lnTo>
                <a:lnTo>
                  <a:pt x="87" y="201"/>
                </a:lnTo>
                <a:lnTo>
                  <a:pt x="77" y="200"/>
                </a:lnTo>
                <a:lnTo>
                  <a:pt x="67" y="199"/>
                </a:lnTo>
                <a:lnTo>
                  <a:pt x="56" y="196"/>
                </a:lnTo>
                <a:lnTo>
                  <a:pt x="46" y="193"/>
                </a:lnTo>
                <a:lnTo>
                  <a:pt x="35" y="185"/>
                </a:lnTo>
                <a:lnTo>
                  <a:pt x="26" y="175"/>
                </a:lnTo>
                <a:lnTo>
                  <a:pt x="15" y="162"/>
                </a:lnTo>
                <a:lnTo>
                  <a:pt x="13" y="146"/>
                </a:lnTo>
                <a:lnTo>
                  <a:pt x="14" y="131"/>
                </a:lnTo>
                <a:lnTo>
                  <a:pt x="19" y="116"/>
                </a:lnTo>
                <a:lnTo>
                  <a:pt x="25" y="102"/>
                </a:lnTo>
                <a:lnTo>
                  <a:pt x="34" y="89"/>
                </a:lnTo>
                <a:lnTo>
                  <a:pt x="45" y="76"/>
                </a:lnTo>
                <a:lnTo>
                  <a:pt x="56" y="65"/>
                </a:lnTo>
                <a:lnTo>
                  <a:pt x="70" y="55"/>
                </a:lnTo>
                <a:lnTo>
                  <a:pt x="84" y="45"/>
                </a:lnTo>
                <a:lnTo>
                  <a:pt x="98" y="37"/>
                </a:lnTo>
                <a:lnTo>
                  <a:pt x="113" y="29"/>
                </a:lnTo>
                <a:lnTo>
                  <a:pt x="127" y="23"/>
                </a:lnTo>
                <a:lnTo>
                  <a:pt x="141" y="17"/>
                </a:lnTo>
                <a:lnTo>
                  <a:pt x="154" y="12"/>
                </a:lnTo>
                <a:lnTo>
                  <a:pt x="167" y="9"/>
                </a:lnTo>
                <a:lnTo>
                  <a:pt x="177" y="7"/>
                </a:lnTo>
                <a:lnTo>
                  <a:pt x="170" y="2"/>
                </a:lnTo>
                <a:lnTo>
                  <a:pt x="158" y="0"/>
                </a:lnTo>
                <a:lnTo>
                  <a:pt x="145" y="2"/>
                </a:lnTo>
                <a:lnTo>
                  <a:pt x="129" y="6"/>
                </a:lnTo>
                <a:lnTo>
                  <a:pt x="111" y="11"/>
                </a:lnTo>
                <a:lnTo>
                  <a:pt x="94" y="17"/>
                </a:lnTo>
                <a:lnTo>
                  <a:pt x="78" y="26"/>
                </a:lnTo>
                <a:lnTo>
                  <a:pt x="65" y="33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51" name="Freeform 1320"/>
          <p:cNvSpPr>
            <a:spLocks/>
          </p:cNvSpPr>
          <p:nvPr/>
        </p:nvSpPr>
        <p:spPr bwMode="auto">
          <a:xfrm>
            <a:off x="5565775" y="3067050"/>
            <a:ext cx="25400" cy="41275"/>
          </a:xfrm>
          <a:custGeom>
            <a:avLst/>
            <a:gdLst>
              <a:gd name="T0" fmla="*/ 2147483647 w 115"/>
              <a:gd name="T1" fmla="*/ 2147483647 h 170"/>
              <a:gd name="T2" fmla="*/ 2147483647 w 115"/>
              <a:gd name="T3" fmla="*/ 2147483647 h 170"/>
              <a:gd name="T4" fmla="*/ 2147483647 w 115"/>
              <a:gd name="T5" fmla="*/ 2147483647 h 170"/>
              <a:gd name="T6" fmla="*/ 2147483647 w 115"/>
              <a:gd name="T7" fmla="*/ 2147483647 h 170"/>
              <a:gd name="T8" fmla="*/ 2147483647 w 115"/>
              <a:gd name="T9" fmla="*/ 2147483647 h 170"/>
              <a:gd name="T10" fmla="*/ 2147483647 w 115"/>
              <a:gd name="T11" fmla="*/ 2147483647 h 170"/>
              <a:gd name="T12" fmla="*/ 2147483647 w 115"/>
              <a:gd name="T13" fmla="*/ 2147483647 h 170"/>
              <a:gd name="T14" fmla="*/ 2147483647 w 115"/>
              <a:gd name="T15" fmla="*/ 2147483647 h 170"/>
              <a:gd name="T16" fmla="*/ 2147483647 w 115"/>
              <a:gd name="T17" fmla="*/ 2147483647 h 170"/>
              <a:gd name="T18" fmla="*/ 2147483647 w 115"/>
              <a:gd name="T19" fmla="*/ 2147483647 h 170"/>
              <a:gd name="T20" fmla="*/ 2147483647 w 115"/>
              <a:gd name="T21" fmla="*/ 2147483647 h 170"/>
              <a:gd name="T22" fmla="*/ 2147483647 w 115"/>
              <a:gd name="T23" fmla="*/ 2147483647 h 170"/>
              <a:gd name="T24" fmla="*/ 2147483647 w 115"/>
              <a:gd name="T25" fmla="*/ 2147483647 h 170"/>
              <a:gd name="T26" fmla="*/ 2147483647 w 115"/>
              <a:gd name="T27" fmla="*/ 2147483647 h 170"/>
              <a:gd name="T28" fmla="*/ 2147483647 w 115"/>
              <a:gd name="T29" fmla="*/ 2147483647 h 170"/>
              <a:gd name="T30" fmla="*/ 2147483647 w 115"/>
              <a:gd name="T31" fmla="*/ 2147483647 h 170"/>
              <a:gd name="T32" fmla="*/ 2147483647 w 115"/>
              <a:gd name="T33" fmla="*/ 2147483647 h 170"/>
              <a:gd name="T34" fmla="*/ 2147483647 w 115"/>
              <a:gd name="T35" fmla="*/ 2147483647 h 170"/>
              <a:gd name="T36" fmla="*/ 2147483647 w 115"/>
              <a:gd name="T37" fmla="*/ 2147483647 h 170"/>
              <a:gd name="T38" fmla="*/ 2147483647 w 115"/>
              <a:gd name="T39" fmla="*/ 2147483647 h 170"/>
              <a:gd name="T40" fmla="*/ 2147483647 w 115"/>
              <a:gd name="T41" fmla="*/ 2147483647 h 170"/>
              <a:gd name="T42" fmla="*/ 2147483647 w 115"/>
              <a:gd name="T43" fmla="*/ 2147483647 h 170"/>
              <a:gd name="T44" fmla="*/ 2147483647 w 115"/>
              <a:gd name="T45" fmla="*/ 2147483647 h 170"/>
              <a:gd name="T46" fmla="*/ 2147483647 w 115"/>
              <a:gd name="T47" fmla="*/ 2147483647 h 170"/>
              <a:gd name="T48" fmla="*/ 2147483647 w 115"/>
              <a:gd name="T49" fmla="*/ 2147483647 h 170"/>
              <a:gd name="T50" fmla="*/ 2147483647 w 115"/>
              <a:gd name="T51" fmla="*/ 2147483647 h 170"/>
              <a:gd name="T52" fmla="*/ 2147483647 w 115"/>
              <a:gd name="T53" fmla="*/ 2147483647 h 170"/>
              <a:gd name="T54" fmla="*/ 2147483647 w 115"/>
              <a:gd name="T55" fmla="*/ 2147483647 h 170"/>
              <a:gd name="T56" fmla="*/ 2147483647 w 115"/>
              <a:gd name="T57" fmla="*/ 2147483647 h 170"/>
              <a:gd name="T58" fmla="*/ 2147483647 w 115"/>
              <a:gd name="T59" fmla="*/ 2147483647 h 170"/>
              <a:gd name="T60" fmla="*/ 2147483647 w 115"/>
              <a:gd name="T61" fmla="*/ 0 h 170"/>
              <a:gd name="T62" fmla="*/ 2147483647 w 115"/>
              <a:gd name="T63" fmla="*/ 2147483647 h 170"/>
              <a:gd name="T64" fmla="*/ 0 w 115"/>
              <a:gd name="T65" fmla="*/ 2147483647 h 170"/>
              <a:gd name="T66" fmla="*/ 2147483647 w 115"/>
              <a:gd name="T67" fmla="*/ 2147483647 h 170"/>
              <a:gd name="T68" fmla="*/ 2147483647 w 115"/>
              <a:gd name="T69" fmla="*/ 2147483647 h 170"/>
              <a:gd name="T70" fmla="*/ 2147483647 w 115"/>
              <a:gd name="T71" fmla="*/ 2147483647 h 170"/>
              <a:gd name="T72" fmla="*/ 2147483647 w 115"/>
              <a:gd name="T73" fmla="*/ 2147483647 h 170"/>
              <a:gd name="T74" fmla="*/ 2147483647 w 115"/>
              <a:gd name="T75" fmla="*/ 2147483647 h 170"/>
              <a:gd name="T76" fmla="*/ 2147483647 w 115"/>
              <a:gd name="T77" fmla="*/ 2147483647 h 170"/>
              <a:gd name="T78" fmla="*/ 2147483647 w 115"/>
              <a:gd name="T79" fmla="*/ 2147483647 h 170"/>
              <a:gd name="T80" fmla="*/ 2147483647 w 115"/>
              <a:gd name="T81" fmla="*/ 2147483647 h 17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5"/>
              <a:gd name="T124" fmla="*/ 0 h 170"/>
              <a:gd name="T125" fmla="*/ 115 w 115"/>
              <a:gd name="T126" fmla="*/ 170 h 17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5" h="170">
                <a:moveTo>
                  <a:pt x="97" y="57"/>
                </a:moveTo>
                <a:lnTo>
                  <a:pt x="100" y="75"/>
                </a:lnTo>
                <a:lnTo>
                  <a:pt x="98" y="90"/>
                </a:lnTo>
                <a:lnTo>
                  <a:pt x="91" y="103"/>
                </a:lnTo>
                <a:lnTo>
                  <a:pt x="80" y="114"/>
                </a:lnTo>
                <a:lnTo>
                  <a:pt x="68" y="125"/>
                </a:lnTo>
                <a:lnTo>
                  <a:pt x="54" y="135"/>
                </a:lnTo>
                <a:lnTo>
                  <a:pt x="39" y="145"/>
                </a:lnTo>
                <a:lnTo>
                  <a:pt x="27" y="155"/>
                </a:lnTo>
                <a:lnTo>
                  <a:pt x="25" y="158"/>
                </a:lnTo>
                <a:lnTo>
                  <a:pt x="23" y="160"/>
                </a:lnTo>
                <a:lnTo>
                  <a:pt x="23" y="164"/>
                </a:lnTo>
                <a:lnTo>
                  <a:pt x="26" y="167"/>
                </a:lnTo>
                <a:lnTo>
                  <a:pt x="28" y="169"/>
                </a:lnTo>
                <a:lnTo>
                  <a:pt x="31" y="170"/>
                </a:lnTo>
                <a:lnTo>
                  <a:pt x="34" y="170"/>
                </a:lnTo>
                <a:lnTo>
                  <a:pt x="37" y="169"/>
                </a:lnTo>
                <a:lnTo>
                  <a:pt x="53" y="159"/>
                </a:lnTo>
                <a:lnTo>
                  <a:pt x="69" y="149"/>
                </a:lnTo>
                <a:lnTo>
                  <a:pt x="83" y="137"/>
                </a:lnTo>
                <a:lnTo>
                  <a:pt x="97" y="123"/>
                </a:lnTo>
                <a:lnTo>
                  <a:pt x="106" y="108"/>
                </a:lnTo>
                <a:lnTo>
                  <a:pt x="113" y="91"/>
                </a:lnTo>
                <a:lnTo>
                  <a:pt x="115" y="73"/>
                </a:lnTo>
                <a:lnTo>
                  <a:pt x="111" y="53"/>
                </a:lnTo>
                <a:lnTo>
                  <a:pt x="101" y="39"/>
                </a:lnTo>
                <a:lnTo>
                  <a:pt x="89" y="26"/>
                </a:lnTo>
                <a:lnTo>
                  <a:pt x="72" y="15"/>
                </a:lnTo>
                <a:lnTo>
                  <a:pt x="55" y="8"/>
                </a:lnTo>
                <a:lnTo>
                  <a:pt x="37" y="2"/>
                </a:lnTo>
                <a:lnTo>
                  <a:pt x="21" y="0"/>
                </a:lnTo>
                <a:lnTo>
                  <a:pt x="9" y="1"/>
                </a:lnTo>
                <a:lnTo>
                  <a:pt x="0" y="5"/>
                </a:lnTo>
                <a:lnTo>
                  <a:pt x="15" y="10"/>
                </a:lnTo>
                <a:lnTo>
                  <a:pt x="30" y="13"/>
                </a:lnTo>
                <a:lnTo>
                  <a:pt x="43" y="16"/>
                </a:lnTo>
                <a:lnTo>
                  <a:pt x="57" y="20"/>
                </a:lnTo>
                <a:lnTo>
                  <a:pt x="70" y="26"/>
                </a:lnTo>
                <a:lnTo>
                  <a:pt x="81" y="33"/>
                </a:lnTo>
                <a:lnTo>
                  <a:pt x="91" y="43"/>
                </a:lnTo>
                <a:lnTo>
                  <a:pt x="97" y="5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52" name="Freeform 1321"/>
          <p:cNvSpPr>
            <a:spLocks/>
          </p:cNvSpPr>
          <p:nvPr/>
        </p:nvSpPr>
        <p:spPr bwMode="auto">
          <a:xfrm>
            <a:off x="5473700" y="3059113"/>
            <a:ext cx="63500" cy="84137"/>
          </a:xfrm>
          <a:custGeom>
            <a:avLst/>
            <a:gdLst>
              <a:gd name="T0" fmla="*/ 2147483647 w 289"/>
              <a:gd name="T1" fmla="*/ 2147483647 h 352"/>
              <a:gd name="T2" fmla="*/ 2147483647 w 289"/>
              <a:gd name="T3" fmla="*/ 2147483647 h 352"/>
              <a:gd name="T4" fmla="*/ 2147483647 w 289"/>
              <a:gd name="T5" fmla="*/ 2147483647 h 352"/>
              <a:gd name="T6" fmla="*/ 0 w 289"/>
              <a:gd name="T7" fmla="*/ 2147483647 h 352"/>
              <a:gd name="T8" fmla="*/ 2147483647 w 289"/>
              <a:gd name="T9" fmla="*/ 2147483647 h 352"/>
              <a:gd name="T10" fmla="*/ 2147483647 w 289"/>
              <a:gd name="T11" fmla="*/ 2147483647 h 352"/>
              <a:gd name="T12" fmla="*/ 2147483647 w 289"/>
              <a:gd name="T13" fmla="*/ 2147483647 h 352"/>
              <a:gd name="T14" fmla="*/ 2147483647 w 289"/>
              <a:gd name="T15" fmla="*/ 2147483647 h 352"/>
              <a:gd name="T16" fmla="*/ 2147483647 w 289"/>
              <a:gd name="T17" fmla="*/ 2147483647 h 352"/>
              <a:gd name="T18" fmla="*/ 2147483647 w 289"/>
              <a:gd name="T19" fmla="*/ 2147483647 h 352"/>
              <a:gd name="T20" fmla="*/ 2147483647 w 289"/>
              <a:gd name="T21" fmla="*/ 2147483647 h 352"/>
              <a:gd name="T22" fmla="*/ 2147483647 w 289"/>
              <a:gd name="T23" fmla="*/ 2147483647 h 352"/>
              <a:gd name="T24" fmla="*/ 2147483647 w 289"/>
              <a:gd name="T25" fmla="*/ 2147483647 h 352"/>
              <a:gd name="T26" fmla="*/ 2147483647 w 289"/>
              <a:gd name="T27" fmla="*/ 2147483647 h 352"/>
              <a:gd name="T28" fmla="*/ 2147483647 w 289"/>
              <a:gd name="T29" fmla="*/ 2147483647 h 352"/>
              <a:gd name="T30" fmla="*/ 2147483647 w 289"/>
              <a:gd name="T31" fmla="*/ 2147483647 h 352"/>
              <a:gd name="T32" fmla="*/ 2147483647 w 289"/>
              <a:gd name="T33" fmla="*/ 2147483647 h 352"/>
              <a:gd name="T34" fmla="*/ 2147483647 w 289"/>
              <a:gd name="T35" fmla="*/ 2147483647 h 352"/>
              <a:gd name="T36" fmla="*/ 2147483647 w 289"/>
              <a:gd name="T37" fmla="*/ 2147483647 h 352"/>
              <a:gd name="T38" fmla="*/ 2147483647 w 289"/>
              <a:gd name="T39" fmla="*/ 2147483647 h 352"/>
              <a:gd name="T40" fmla="*/ 2147483647 w 289"/>
              <a:gd name="T41" fmla="*/ 2147483647 h 352"/>
              <a:gd name="T42" fmla="*/ 2147483647 w 289"/>
              <a:gd name="T43" fmla="*/ 2147483647 h 352"/>
              <a:gd name="T44" fmla="*/ 2147483647 w 289"/>
              <a:gd name="T45" fmla="*/ 2147483647 h 352"/>
              <a:gd name="T46" fmla="*/ 2147483647 w 289"/>
              <a:gd name="T47" fmla="*/ 2147483647 h 352"/>
              <a:gd name="T48" fmla="*/ 2147483647 w 289"/>
              <a:gd name="T49" fmla="*/ 2147483647 h 352"/>
              <a:gd name="T50" fmla="*/ 2147483647 w 289"/>
              <a:gd name="T51" fmla="*/ 2147483647 h 352"/>
              <a:gd name="T52" fmla="*/ 2147483647 w 289"/>
              <a:gd name="T53" fmla="*/ 2147483647 h 352"/>
              <a:gd name="T54" fmla="*/ 2147483647 w 289"/>
              <a:gd name="T55" fmla="*/ 2147483647 h 352"/>
              <a:gd name="T56" fmla="*/ 2147483647 w 289"/>
              <a:gd name="T57" fmla="*/ 2147483647 h 352"/>
              <a:gd name="T58" fmla="*/ 2147483647 w 289"/>
              <a:gd name="T59" fmla="*/ 2147483647 h 352"/>
              <a:gd name="T60" fmla="*/ 2147483647 w 289"/>
              <a:gd name="T61" fmla="*/ 2147483647 h 352"/>
              <a:gd name="T62" fmla="*/ 2147483647 w 289"/>
              <a:gd name="T63" fmla="*/ 2147483647 h 352"/>
              <a:gd name="T64" fmla="*/ 2147483647 w 289"/>
              <a:gd name="T65" fmla="*/ 2147483647 h 352"/>
              <a:gd name="T66" fmla="*/ 2147483647 w 289"/>
              <a:gd name="T67" fmla="*/ 2147483647 h 352"/>
              <a:gd name="T68" fmla="*/ 2147483647 w 289"/>
              <a:gd name="T69" fmla="*/ 2147483647 h 352"/>
              <a:gd name="T70" fmla="*/ 2147483647 w 289"/>
              <a:gd name="T71" fmla="*/ 2147483647 h 352"/>
              <a:gd name="T72" fmla="*/ 2147483647 w 289"/>
              <a:gd name="T73" fmla="*/ 2147483647 h 352"/>
              <a:gd name="T74" fmla="*/ 2147483647 w 289"/>
              <a:gd name="T75" fmla="*/ 2147483647 h 352"/>
              <a:gd name="T76" fmla="*/ 2147483647 w 289"/>
              <a:gd name="T77" fmla="*/ 2147483647 h 352"/>
              <a:gd name="T78" fmla="*/ 2147483647 w 289"/>
              <a:gd name="T79" fmla="*/ 2147483647 h 352"/>
              <a:gd name="T80" fmla="*/ 2147483647 w 289"/>
              <a:gd name="T81" fmla="*/ 0 h 352"/>
              <a:gd name="T82" fmla="*/ 2147483647 w 289"/>
              <a:gd name="T83" fmla="*/ 2147483647 h 352"/>
              <a:gd name="T84" fmla="*/ 2147483647 w 289"/>
              <a:gd name="T85" fmla="*/ 2147483647 h 352"/>
              <a:gd name="T86" fmla="*/ 2147483647 w 289"/>
              <a:gd name="T87" fmla="*/ 2147483647 h 35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2"/>
              <a:gd name="T134" fmla="*/ 289 w 289"/>
              <a:gd name="T135" fmla="*/ 352 h 35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2">
                <a:moveTo>
                  <a:pt x="113" y="47"/>
                </a:moveTo>
                <a:lnTo>
                  <a:pt x="90" y="65"/>
                </a:lnTo>
                <a:lnTo>
                  <a:pt x="68" y="85"/>
                </a:lnTo>
                <a:lnTo>
                  <a:pt x="48" y="106"/>
                </a:lnTo>
                <a:lnTo>
                  <a:pt x="31" y="130"/>
                </a:lnTo>
                <a:lnTo>
                  <a:pt x="16" y="156"/>
                </a:lnTo>
                <a:lnTo>
                  <a:pt x="5" y="182"/>
                </a:lnTo>
                <a:lnTo>
                  <a:pt x="0" y="211"/>
                </a:lnTo>
                <a:lnTo>
                  <a:pt x="1" y="241"/>
                </a:lnTo>
                <a:lnTo>
                  <a:pt x="3" y="249"/>
                </a:lnTo>
                <a:lnTo>
                  <a:pt x="6" y="257"/>
                </a:lnTo>
                <a:lnTo>
                  <a:pt x="10" y="264"/>
                </a:lnTo>
                <a:lnTo>
                  <a:pt x="14" y="271"/>
                </a:lnTo>
                <a:lnTo>
                  <a:pt x="19" y="277"/>
                </a:lnTo>
                <a:lnTo>
                  <a:pt x="24" y="284"/>
                </a:lnTo>
                <a:lnTo>
                  <a:pt x="31" y="289"/>
                </a:lnTo>
                <a:lnTo>
                  <a:pt x="37" y="293"/>
                </a:lnTo>
                <a:lnTo>
                  <a:pt x="51" y="302"/>
                </a:lnTo>
                <a:lnTo>
                  <a:pt x="64" y="309"/>
                </a:lnTo>
                <a:lnTo>
                  <a:pt x="78" y="316"/>
                </a:lnTo>
                <a:lnTo>
                  <a:pt x="93" y="321"/>
                </a:lnTo>
                <a:lnTo>
                  <a:pt x="107" y="327"/>
                </a:lnTo>
                <a:lnTo>
                  <a:pt x="122" y="331"/>
                </a:lnTo>
                <a:lnTo>
                  <a:pt x="137" y="335"/>
                </a:lnTo>
                <a:lnTo>
                  <a:pt x="151" y="338"/>
                </a:lnTo>
                <a:lnTo>
                  <a:pt x="167" y="342"/>
                </a:lnTo>
                <a:lnTo>
                  <a:pt x="183" y="344"/>
                </a:lnTo>
                <a:lnTo>
                  <a:pt x="198" y="346"/>
                </a:lnTo>
                <a:lnTo>
                  <a:pt x="213" y="348"/>
                </a:lnTo>
                <a:lnTo>
                  <a:pt x="229" y="349"/>
                </a:lnTo>
                <a:lnTo>
                  <a:pt x="245" y="350"/>
                </a:lnTo>
                <a:lnTo>
                  <a:pt x="260" y="351"/>
                </a:lnTo>
                <a:lnTo>
                  <a:pt x="275" y="352"/>
                </a:lnTo>
                <a:lnTo>
                  <a:pt x="280" y="352"/>
                </a:lnTo>
                <a:lnTo>
                  <a:pt x="284" y="349"/>
                </a:lnTo>
                <a:lnTo>
                  <a:pt x="287" y="346"/>
                </a:lnTo>
                <a:lnTo>
                  <a:pt x="289" y="340"/>
                </a:lnTo>
                <a:lnTo>
                  <a:pt x="289" y="335"/>
                </a:lnTo>
                <a:lnTo>
                  <a:pt x="287" y="331"/>
                </a:lnTo>
                <a:lnTo>
                  <a:pt x="283" y="328"/>
                </a:lnTo>
                <a:lnTo>
                  <a:pt x="279" y="327"/>
                </a:lnTo>
                <a:lnTo>
                  <a:pt x="264" y="327"/>
                </a:lnTo>
                <a:lnTo>
                  <a:pt x="250" y="327"/>
                </a:lnTo>
                <a:lnTo>
                  <a:pt x="235" y="326"/>
                </a:lnTo>
                <a:lnTo>
                  <a:pt x="222" y="324"/>
                </a:lnTo>
                <a:lnTo>
                  <a:pt x="207" y="323"/>
                </a:lnTo>
                <a:lnTo>
                  <a:pt x="192" y="321"/>
                </a:lnTo>
                <a:lnTo>
                  <a:pt x="179" y="319"/>
                </a:lnTo>
                <a:lnTo>
                  <a:pt x="164" y="317"/>
                </a:lnTo>
                <a:lnTo>
                  <a:pt x="150" y="314"/>
                </a:lnTo>
                <a:lnTo>
                  <a:pt x="136" y="311"/>
                </a:lnTo>
                <a:lnTo>
                  <a:pt x="122" y="306"/>
                </a:lnTo>
                <a:lnTo>
                  <a:pt x="108" y="302"/>
                </a:lnTo>
                <a:lnTo>
                  <a:pt x="95" y="298"/>
                </a:lnTo>
                <a:lnTo>
                  <a:pt x="82" y="291"/>
                </a:lnTo>
                <a:lnTo>
                  <a:pt x="68" y="285"/>
                </a:lnTo>
                <a:lnTo>
                  <a:pt x="56" y="278"/>
                </a:lnTo>
                <a:lnTo>
                  <a:pt x="45" y="271"/>
                </a:lnTo>
                <a:lnTo>
                  <a:pt x="37" y="260"/>
                </a:lnTo>
                <a:lnTo>
                  <a:pt x="32" y="250"/>
                </a:lnTo>
                <a:lnTo>
                  <a:pt x="27" y="237"/>
                </a:lnTo>
                <a:lnTo>
                  <a:pt x="27" y="222"/>
                </a:lnTo>
                <a:lnTo>
                  <a:pt x="30" y="203"/>
                </a:lnTo>
                <a:lnTo>
                  <a:pt x="34" y="183"/>
                </a:lnTo>
                <a:lnTo>
                  <a:pt x="38" y="169"/>
                </a:lnTo>
                <a:lnTo>
                  <a:pt x="45" y="153"/>
                </a:lnTo>
                <a:lnTo>
                  <a:pt x="54" y="140"/>
                </a:lnTo>
                <a:lnTo>
                  <a:pt x="61" y="127"/>
                </a:lnTo>
                <a:lnTo>
                  <a:pt x="71" y="115"/>
                </a:lnTo>
                <a:lnTo>
                  <a:pt x="80" y="103"/>
                </a:lnTo>
                <a:lnTo>
                  <a:pt x="90" y="93"/>
                </a:lnTo>
                <a:lnTo>
                  <a:pt x="102" y="82"/>
                </a:lnTo>
                <a:lnTo>
                  <a:pt x="116" y="70"/>
                </a:lnTo>
                <a:lnTo>
                  <a:pt x="129" y="59"/>
                </a:lnTo>
                <a:lnTo>
                  <a:pt x="145" y="49"/>
                </a:lnTo>
                <a:lnTo>
                  <a:pt x="162" y="38"/>
                </a:lnTo>
                <a:lnTo>
                  <a:pt x="180" y="28"/>
                </a:lnTo>
                <a:lnTo>
                  <a:pt x="197" y="20"/>
                </a:lnTo>
                <a:lnTo>
                  <a:pt x="212" y="12"/>
                </a:lnTo>
                <a:lnTo>
                  <a:pt x="227" y="6"/>
                </a:lnTo>
                <a:lnTo>
                  <a:pt x="240" y="1"/>
                </a:lnTo>
                <a:lnTo>
                  <a:pt x="228" y="0"/>
                </a:lnTo>
                <a:lnTo>
                  <a:pt x="213" y="1"/>
                </a:lnTo>
                <a:lnTo>
                  <a:pt x="198" y="5"/>
                </a:lnTo>
                <a:lnTo>
                  <a:pt x="180" y="10"/>
                </a:lnTo>
                <a:lnTo>
                  <a:pt x="162" y="18"/>
                </a:lnTo>
                <a:lnTo>
                  <a:pt x="144" y="26"/>
                </a:lnTo>
                <a:lnTo>
                  <a:pt x="127" y="36"/>
                </a:lnTo>
                <a:lnTo>
                  <a:pt x="113" y="4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53" name="Freeform 1322"/>
          <p:cNvSpPr>
            <a:spLocks/>
          </p:cNvSpPr>
          <p:nvPr/>
        </p:nvSpPr>
        <p:spPr bwMode="auto">
          <a:xfrm>
            <a:off x="5562600" y="3054350"/>
            <a:ext cx="57150" cy="58738"/>
          </a:xfrm>
          <a:custGeom>
            <a:avLst/>
            <a:gdLst>
              <a:gd name="T0" fmla="*/ 2147483647 w 252"/>
              <a:gd name="T1" fmla="*/ 2147483647 h 235"/>
              <a:gd name="T2" fmla="*/ 2147483647 w 252"/>
              <a:gd name="T3" fmla="*/ 2147483647 h 235"/>
              <a:gd name="T4" fmla="*/ 2147483647 w 252"/>
              <a:gd name="T5" fmla="*/ 2147483647 h 235"/>
              <a:gd name="T6" fmla="*/ 2147483647 w 252"/>
              <a:gd name="T7" fmla="*/ 2147483647 h 235"/>
              <a:gd name="T8" fmla="*/ 2147483647 w 252"/>
              <a:gd name="T9" fmla="*/ 2147483647 h 235"/>
              <a:gd name="T10" fmla="*/ 2147483647 w 252"/>
              <a:gd name="T11" fmla="*/ 2147483647 h 235"/>
              <a:gd name="T12" fmla="*/ 2147483647 w 252"/>
              <a:gd name="T13" fmla="*/ 2147483647 h 235"/>
              <a:gd name="T14" fmla="*/ 2147483647 w 252"/>
              <a:gd name="T15" fmla="*/ 2147483647 h 235"/>
              <a:gd name="T16" fmla="*/ 2147483647 w 252"/>
              <a:gd name="T17" fmla="*/ 2147483647 h 235"/>
              <a:gd name="T18" fmla="*/ 2147483647 w 252"/>
              <a:gd name="T19" fmla="*/ 2147483647 h 235"/>
              <a:gd name="T20" fmla="*/ 2147483647 w 252"/>
              <a:gd name="T21" fmla="*/ 2147483647 h 235"/>
              <a:gd name="T22" fmla="*/ 2147483647 w 252"/>
              <a:gd name="T23" fmla="*/ 2147483647 h 235"/>
              <a:gd name="T24" fmla="*/ 2147483647 w 252"/>
              <a:gd name="T25" fmla="*/ 2147483647 h 235"/>
              <a:gd name="T26" fmla="*/ 2147483647 w 252"/>
              <a:gd name="T27" fmla="*/ 2147483647 h 235"/>
              <a:gd name="T28" fmla="*/ 2147483647 w 252"/>
              <a:gd name="T29" fmla="*/ 2147483647 h 235"/>
              <a:gd name="T30" fmla="*/ 2147483647 w 252"/>
              <a:gd name="T31" fmla="*/ 2147483647 h 235"/>
              <a:gd name="T32" fmla="*/ 2147483647 w 252"/>
              <a:gd name="T33" fmla="*/ 2147483647 h 235"/>
              <a:gd name="T34" fmla="*/ 2147483647 w 252"/>
              <a:gd name="T35" fmla="*/ 2147483647 h 235"/>
              <a:gd name="T36" fmla="*/ 2147483647 w 252"/>
              <a:gd name="T37" fmla="*/ 2147483647 h 235"/>
              <a:gd name="T38" fmla="*/ 2147483647 w 252"/>
              <a:gd name="T39" fmla="*/ 2147483647 h 235"/>
              <a:gd name="T40" fmla="*/ 2147483647 w 252"/>
              <a:gd name="T41" fmla="*/ 2147483647 h 235"/>
              <a:gd name="T42" fmla="*/ 2147483647 w 252"/>
              <a:gd name="T43" fmla="*/ 2147483647 h 235"/>
              <a:gd name="T44" fmla="*/ 2147483647 w 252"/>
              <a:gd name="T45" fmla="*/ 2147483647 h 235"/>
              <a:gd name="T46" fmla="*/ 2147483647 w 252"/>
              <a:gd name="T47" fmla="*/ 2147483647 h 235"/>
              <a:gd name="T48" fmla="*/ 2147483647 w 252"/>
              <a:gd name="T49" fmla="*/ 2147483647 h 235"/>
              <a:gd name="T50" fmla="*/ 2147483647 w 252"/>
              <a:gd name="T51" fmla="*/ 2147483647 h 235"/>
              <a:gd name="T52" fmla="*/ 2147483647 w 252"/>
              <a:gd name="T53" fmla="*/ 2147483647 h 235"/>
              <a:gd name="T54" fmla="*/ 2147483647 w 252"/>
              <a:gd name="T55" fmla="*/ 2147483647 h 235"/>
              <a:gd name="T56" fmla="*/ 2147483647 w 252"/>
              <a:gd name="T57" fmla="*/ 2147483647 h 235"/>
              <a:gd name="T58" fmla="*/ 2147483647 w 252"/>
              <a:gd name="T59" fmla="*/ 2147483647 h 235"/>
              <a:gd name="T60" fmla="*/ 2147483647 w 252"/>
              <a:gd name="T61" fmla="*/ 2147483647 h 235"/>
              <a:gd name="T62" fmla="*/ 2147483647 w 252"/>
              <a:gd name="T63" fmla="*/ 2147483647 h 235"/>
              <a:gd name="T64" fmla="*/ 2147483647 w 252"/>
              <a:gd name="T65" fmla="*/ 2147483647 h 235"/>
              <a:gd name="T66" fmla="*/ 2147483647 w 252"/>
              <a:gd name="T67" fmla="*/ 2147483647 h 235"/>
              <a:gd name="T68" fmla="*/ 2147483647 w 252"/>
              <a:gd name="T69" fmla="*/ 2147483647 h 235"/>
              <a:gd name="T70" fmla="*/ 2147483647 w 252"/>
              <a:gd name="T71" fmla="*/ 2147483647 h 235"/>
              <a:gd name="T72" fmla="*/ 2147483647 w 252"/>
              <a:gd name="T73" fmla="*/ 2147483647 h 235"/>
              <a:gd name="T74" fmla="*/ 2147483647 w 252"/>
              <a:gd name="T75" fmla="*/ 2147483647 h 235"/>
              <a:gd name="T76" fmla="*/ 2147483647 w 252"/>
              <a:gd name="T77" fmla="*/ 2147483647 h 235"/>
              <a:gd name="T78" fmla="*/ 2147483647 w 252"/>
              <a:gd name="T79" fmla="*/ 0 h 235"/>
              <a:gd name="T80" fmla="*/ 2147483647 w 252"/>
              <a:gd name="T81" fmla="*/ 0 h 235"/>
              <a:gd name="T82" fmla="*/ 2147483647 w 252"/>
              <a:gd name="T83" fmla="*/ 0 h 235"/>
              <a:gd name="T84" fmla="*/ 2147483647 w 252"/>
              <a:gd name="T85" fmla="*/ 2147483647 h 235"/>
              <a:gd name="T86" fmla="*/ 2147483647 w 252"/>
              <a:gd name="T87" fmla="*/ 2147483647 h 235"/>
              <a:gd name="T88" fmla="*/ 0 w 252"/>
              <a:gd name="T89" fmla="*/ 2147483647 h 235"/>
              <a:gd name="T90" fmla="*/ 2147483647 w 252"/>
              <a:gd name="T91" fmla="*/ 2147483647 h 235"/>
              <a:gd name="T92" fmla="*/ 2147483647 w 252"/>
              <a:gd name="T93" fmla="*/ 2147483647 h 235"/>
              <a:gd name="T94" fmla="*/ 2147483647 w 252"/>
              <a:gd name="T95" fmla="*/ 2147483647 h 235"/>
              <a:gd name="T96" fmla="*/ 2147483647 w 252"/>
              <a:gd name="T97" fmla="*/ 2147483647 h 235"/>
              <a:gd name="T98" fmla="*/ 2147483647 w 252"/>
              <a:gd name="T99" fmla="*/ 2147483647 h 235"/>
              <a:gd name="T100" fmla="*/ 2147483647 w 252"/>
              <a:gd name="T101" fmla="*/ 2147483647 h 235"/>
              <a:gd name="T102" fmla="*/ 2147483647 w 252"/>
              <a:gd name="T103" fmla="*/ 2147483647 h 235"/>
              <a:gd name="T104" fmla="*/ 2147483647 w 252"/>
              <a:gd name="T105" fmla="*/ 2147483647 h 235"/>
              <a:gd name="T106" fmla="*/ 2147483647 w 252"/>
              <a:gd name="T107" fmla="*/ 2147483647 h 235"/>
              <a:gd name="T108" fmla="*/ 2147483647 w 252"/>
              <a:gd name="T109" fmla="*/ 2147483647 h 235"/>
              <a:gd name="T110" fmla="*/ 2147483647 w 252"/>
              <a:gd name="T111" fmla="*/ 2147483647 h 235"/>
              <a:gd name="T112" fmla="*/ 2147483647 w 252"/>
              <a:gd name="T113" fmla="*/ 2147483647 h 235"/>
              <a:gd name="T114" fmla="*/ 2147483647 w 252"/>
              <a:gd name="T115" fmla="*/ 2147483647 h 235"/>
              <a:gd name="T116" fmla="*/ 2147483647 w 252"/>
              <a:gd name="T117" fmla="*/ 2147483647 h 235"/>
              <a:gd name="T118" fmla="*/ 2147483647 w 252"/>
              <a:gd name="T119" fmla="*/ 2147483647 h 235"/>
              <a:gd name="T120" fmla="*/ 2147483647 w 252"/>
              <a:gd name="T121" fmla="*/ 2147483647 h 23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2"/>
              <a:gd name="T184" fmla="*/ 0 h 235"/>
              <a:gd name="T185" fmla="*/ 252 w 252"/>
              <a:gd name="T186" fmla="*/ 235 h 23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2" h="235">
                <a:moveTo>
                  <a:pt x="210" y="72"/>
                </a:moveTo>
                <a:lnTo>
                  <a:pt x="222" y="85"/>
                </a:lnTo>
                <a:lnTo>
                  <a:pt x="228" y="100"/>
                </a:lnTo>
                <a:lnTo>
                  <a:pt x="232" y="116"/>
                </a:lnTo>
                <a:lnTo>
                  <a:pt x="232" y="133"/>
                </a:lnTo>
                <a:lnTo>
                  <a:pt x="230" y="147"/>
                </a:lnTo>
                <a:lnTo>
                  <a:pt x="226" y="159"/>
                </a:lnTo>
                <a:lnTo>
                  <a:pt x="218" y="171"/>
                </a:lnTo>
                <a:lnTo>
                  <a:pt x="211" y="180"/>
                </a:lnTo>
                <a:lnTo>
                  <a:pt x="202" y="191"/>
                </a:lnTo>
                <a:lnTo>
                  <a:pt x="192" y="200"/>
                </a:lnTo>
                <a:lnTo>
                  <a:pt x="183" y="209"/>
                </a:lnTo>
                <a:lnTo>
                  <a:pt x="173" y="219"/>
                </a:lnTo>
                <a:lnTo>
                  <a:pt x="171" y="222"/>
                </a:lnTo>
                <a:lnTo>
                  <a:pt x="170" y="225"/>
                </a:lnTo>
                <a:lnTo>
                  <a:pt x="171" y="229"/>
                </a:lnTo>
                <a:lnTo>
                  <a:pt x="173" y="232"/>
                </a:lnTo>
                <a:lnTo>
                  <a:pt x="176" y="234"/>
                </a:lnTo>
                <a:lnTo>
                  <a:pt x="180" y="235"/>
                </a:lnTo>
                <a:lnTo>
                  <a:pt x="184" y="234"/>
                </a:lnTo>
                <a:lnTo>
                  <a:pt x="187" y="232"/>
                </a:lnTo>
                <a:lnTo>
                  <a:pt x="208" y="218"/>
                </a:lnTo>
                <a:lnTo>
                  <a:pt x="225" y="200"/>
                </a:lnTo>
                <a:lnTo>
                  <a:pt x="239" y="178"/>
                </a:lnTo>
                <a:lnTo>
                  <a:pt x="249" y="156"/>
                </a:lnTo>
                <a:lnTo>
                  <a:pt x="252" y="131"/>
                </a:lnTo>
                <a:lnTo>
                  <a:pt x="250" y="108"/>
                </a:lnTo>
                <a:lnTo>
                  <a:pt x="242" y="85"/>
                </a:lnTo>
                <a:lnTo>
                  <a:pt x="225" y="65"/>
                </a:lnTo>
                <a:lnTo>
                  <a:pt x="212" y="54"/>
                </a:lnTo>
                <a:lnTo>
                  <a:pt x="197" y="45"/>
                </a:lnTo>
                <a:lnTo>
                  <a:pt x="181" y="36"/>
                </a:lnTo>
                <a:lnTo>
                  <a:pt x="164" y="29"/>
                </a:lnTo>
                <a:lnTo>
                  <a:pt x="146" y="22"/>
                </a:lnTo>
                <a:lnTo>
                  <a:pt x="127" y="17"/>
                </a:lnTo>
                <a:lnTo>
                  <a:pt x="109" y="12"/>
                </a:lnTo>
                <a:lnTo>
                  <a:pt x="90" y="7"/>
                </a:lnTo>
                <a:lnTo>
                  <a:pt x="73" y="4"/>
                </a:lnTo>
                <a:lnTo>
                  <a:pt x="57" y="2"/>
                </a:lnTo>
                <a:lnTo>
                  <a:pt x="42" y="0"/>
                </a:lnTo>
                <a:lnTo>
                  <a:pt x="28" y="0"/>
                </a:lnTo>
                <a:lnTo>
                  <a:pt x="17" y="0"/>
                </a:lnTo>
                <a:lnTo>
                  <a:pt x="8" y="1"/>
                </a:lnTo>
                <a:lnTo>
                  <a:pt x="3" y="3"/>
                </a:lnTo>
                <a:lnTo>
                  <a:pt x="0" y="5"/>
                </a:lnTo>
                <a:lnTo>
                  <a:pt x="10" y="7"/>
                </a:lnTo>
                <a:lnTo>
                  <a:pt x="22" y="8"/>
                </a:lnTo>
                <a:lnTo>
                  <a:pt x="33" y="11"/>
                </a:lnTo>
                <a:lnTo>
                  <a:pt x="46" y="13"/>
                </a:lnTo>
                <a:lnTo>
                  <a:pt x="60" y="15"/>
                </a:lnTo>
                <a:lnTo>
                  <a:pt x="73" y="17"/>
                </a:lnTo>
                <a:lnTo>
                  <a:pt x="87" y="20"/>
                </a:lnTo>
                <a:lnTo>
                  <a:pt x="102" y="23"/>
                </a:lnTo>
                <a:lnTo>
                  <a:pt x="115" y="28"/>
                </a:lnTo>
                <a:lnTo>
                  <a:pt x="130" y="32"/>
                </a:lnTo>
                <a:lnTo>
                  <a:pt x="145" y="37"/>
                </a:lnTo>
                <a:lnTo>
                  <a:pt x="159" y="43"/>
                </a:lnTo>
                <a:lnTo>
                  <a:pt x="172" y="49"/>
                </a:lnTo>
                <a:lnTo>
                  <a:pt x="186" y="55"/>
                </a:lnTo>
                <a:lnTo>
                  <a:pt x="198" y="64"/>
                </a:lnTo>
                <a:lnTo>
                  <a:pt x="210" y="72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54" name="Freeform 1323"/>
          <p:cNvSpPr>
            <a:spLocks/>
          </p:cNvSpPr>
          <p:nvPr/>
        </p:nvSpPr>
        <p:spPr bwMode="auto">
          <a:xfrm>
            <a:off x="5451475" y="3086100"/>
            <a:ext cx="23813" cy="53975"/>
          </a:xfrm>
          <a:custGeom>
            <a:avLst/>
            <a:gdLst>
              <a:gd name="T0" fmla="*/ 0 w 103"/>
              <a:gd name="T1" fmla="*/ 2147483647 h 220"/>
              <a:gd name="T2" fmla="*/ 0 w 103"/>
              <a:gd name="T3" fmla="*/ 2147483647 h 220"/>
              <a:gd name="T4" fmla="*/ 2147483647 w 103"/>
              <a:gd name="T5" fmla="*/ 2147483647 h 220"/>
              <a:gd name="T6" fmla="*/ 2147483647 w 103"/>
              <a:gd name="T7" fmla="*/ 2147483647 h 220"/>
              <a:gd name="T8" fmla="*/ 2147483647 w 103"/>
              <a:gd name="T9" fmla="*/ 2147483647 h 220"/>
              <a:gd name="T10" fmla="*/ 2147483647 w 103"/>
              <a:gd name="T11" fmla="*/ 2147483647 h 220"/>
              <a:gd name="T12" fmla="*/ 2147483647 w 103"/>
              <a:gd name="T13" fmla="*/ 2147483647 h 220"/>
              <a:gd name="T14" fmla="*/ 2147483647 w 103"/>
              <a:gd name="T15" fmla="*/ 2147483647 h 220"/>
              <a:gd name="T16" fmla="*/ 2147483647 w 103"/>
              <a:gd name="T17" fmla="*/ 2147483647 h 220"/>
              <a:gd name="T18" fmla="*/ 2147483647 w 103"/>
              <a:gd name="T19" fmla="*/ 2147483647 h 220"/>
              <a:gd name="T20" fmla="*/ 2147483647 w 103"/>
              <a:gd name="T21" fmla="*/ 2147483647 h 220"/>
              <a:gd name="T22" fmla="*/ 2147483647 w 103"/>
              <a:gd name="T23" fmla="*/ 2147483647 h 220"/>
              <a:gd name="T24" fmla="*/ 2147483647 w 103"/>
              <a:gd name="T25" fmla="*/ 2147483647 h 220"/>
              <a:gd name="T26" fmla="*/ 2147483647 w 103"/>
              <a:gd name="T27" fmla="*/ 2147483647 h 220"/>
              <a:gd name="T28" fmla="*/ 2147483647 w 103"/>
              <a:gd name="T29" fmla="*/ 2147483647 h 220"/>
              <a:gd name="T30" fmla="*/ 2147483647 w 103"/>
              <a:gd name="T31" fmla="*/ 2147483647 h 220"/>
              <a:gd name="T32" fmla="*/ 2147483647 w 103"/>
              <a:gd name="T33" fmla="*/ 2147483647 h 220"/>
              <a:gd name="T34" fmla="*/ 2147483647 w 103"/>
              <a:gd name="T35" fmla="*/ 2147483647 h 220"/>
              <a:gd name="T36" fmla="*/ 2147483647 w 103"/>
              <a:gd name="T37" fmla="*/ 2147483647 h 220"/>
              <a:gd name="T38" fmla="*/ 2147483647 w 103"/>
              <a:gd name="T39" fmla="*/ 2147483647 h 220"/>
              <a:gd name="T40" fmla="*/ 2147483647 w 103"/>
              <a:gd name="T41" fmla="*/ 2147483647 h 220"/>
              <a:gd name="T42" fmla="*/ 2147483647 w 103"/>
              <a:gd name="T43" fmla="*/ 2147483647 h 220"/>
              <a:gd name="T44" fmla="*/ 2147483647 w 103"/>
              <a:gd name="T45" fmla="*/ 2147483647 h 220"/>
              <a:gd name="T46" fmla="*/ 2147483647 w 103"/>
              <a:gd name="T47" fmla="*/ 2147483647 h 220"/>
              <a:gd name="T48" fmla="*/ 2147483647 w 103"/>
              <a:gd name="T49" fmla="*/ 2147483647 h 220"/>
              <a:gd name="T50" fmla="*/ 2147483647 w 103"/>
              <a:gd name="T51" fmla="*/ 2147483647 h 220"/>
              <a:gd name="T52" fmla="*/ 2147483647 w 103"/>
              <a:gd name="T53" fmla="*/ 2147483647 h 220"/>
              <a:gd name="T54" fmla="*/ 2147483647 w 103"/>
              <a:gd name="T55" fmla="*/ 2147483647 h 220"/>
              <a:gd name="T56" fmla="*/ 2147483647 w 103"/>
              <a:gd name="T57" fmla="*/ 2147483647 h 220"/>
              <a:gd name="T58" fmla="*/ 2147483647 w 103"/>
              <a:gd name="T59" fmla="*/ 2147483647 h 220"/>
              <a:gd name="T60" fmla="*/ 2147483647 w 103"/>
              <a:gd name="T61" fmla="*/ 2147483647 h 220"/>
              <a:gd name="T62" fmla="*/ 2147483647 w 103"/>
              <a:gd name="T63" fmla="*/ 2147483647 h 220"/>
              <a:gd name="T64" fmla="*/ 2147483647 w 103"/>
              <a:gd name="T65" fmla="*/ 0 h 220"/>
              <a:gd name="T66" fmla="*/ 2147483647 w 103"/>
              <a:gd name="T67" fmla="*/ 2147483647 h 220"/>
              <a:gd name="T68" fmla="*/ 2147483647 w 103"/>
              <a:gd name="T69" fmla="*/ 2147483647 h 220"/>
              <a:gd name="T70" fmla="*/ 2147483647 w 103"/>
              <a:gd name="T71" fmla="*/ 2147483647 h 220"/>
              <a:gd name="T72" fmla="*/ 2147483647 w 103"/>
              <a:gd name="T73" fmla="*/ 2147483647 h 220"/>
              <a:gd name="T74" fmla="*/ 2147483647 w 103"/>
              <a:gd name="T75" fmla="*/ 2147483647 h 220"/>
              <a:gd name="T76" fmla="*/ 2147483647 w 103"/>
              <a:gd name="T77" fmla="*/ 2147483647 h 220"/>
              <a:gd name="T78" fmla="*/ 2147483647 w 103"/>
              <a:gd name="T79" fmla="*/ 2147483647 h 220"/>
              <a:gd name="T80" fmla="*/ 0 w 103"/>
              <a:gd name="T81" fmla="*/ 2147483647 h 22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0"/>
              <a:gd name="T125" fmla="*/ 103 w 103"/>
              <a:gd name="T126" fmla="*/ 220 h 22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0">
                <a:moveTo>
                  <a:pt x="0" y="120"/>
                </a:moveTo>
                <a:lnTo>
                  <a:pt x="0" y="138"/>
                </a:lnTo>
                <a:lnTo>
                  <a:pt x="4" y="155"/>
                </a:lnTo>
                <a:lnTo>
                  <a:pt x="12" y="171"/>
                </a:lnTo>
                <a:lnTo>
                  <a:pt x="22" y="185"/>
                </a:lnTo>
                <a:lnTo>
                  <a:pt x="35" y="197"/>
                </a:lnTo>
                <a:lnTo>
                  <a:pt x="50" y="207"/>
                </a:lnTo>
                <a:lnTo>
                  <a:pt x="66" y="215"/>
                </a:lnTo>
                <a:lnTo>
                  <a:pt x="83" y="219"/>
                </a:lnTo>
                <a:lnTo>
                  <a:pt x="89" y="220"/>
                </a:lnTo>
                <a:lnTo>
                  <a:pt x="94" y="218"/>
                </a:lnTo>
                <a:lnTo>
                  <a:pt x="98" y="215"/>
                </a:lnTo>
                <a:lnTo>
                  <a:pt x="100" y="211"/>
                </a:lnTo>
                <a:lnTo>
                  <a:pt x="100" y="205"/>
                </a:lnTo>
                <a:lnTo>
                  <a:pt x="99" y="200"/>
                </a:lnTo>
                <a:lnTo>
                  <a:pt x="96" y="196"/>
                </a:lnTo>
                <a:lnTo>
                  <a:pt x="91" y="193"/>
                </a:lnTo>
                <a:lnTo>
                  <a:pt x="74" y="187"/>
                </a:lnTo>
                <a:lnTo>
                  <a:pt x="58" y="178"/>
                </a:lnTo>
                <a:lnTo>
                  <a:pt x="45" y="167"/>
                </a:lnTo>
                <a:lnTo>
                  <a:pt x="36" y="154"/>
                </a:lnTo>
                <a:lnTo>
                  <a:pt x="30" y="138"/>
                </a:lnTo>
                <a:lnTo>
                  <a:pt x="27" y="121"/>
                </a:lnTo>
                <a:lnTo>
                  <a:pt x="27" y="103"/>
                </a:lnTo>
                <a:lnTo>
                  <a:pt x="32" y="83"/>
                </a:lnTo>
                <a:lnTo>
                  <a:pt x="39" y="69"/>
                </a:lnTo>
                <a:lnTo>
                  <a:pt x="51" y="56"/>
                </a:lnTo>
                <a:lnTo>
                  <a:pt x="63" y="43"/>
                </a:lnTo>
                <a:lnTo>
                  <a:pt x="77" y="31"/>
                </a:lnTo>
                <a:lnTo>
                  <a:pt x="89" y="21"/>
                </a:lnTo>
                <a:lnTo>
                  <a:pt x="98" y="12"/>
                </a:lnTo>
                <a:lnTo>
                  <a:pt x="103" y="5"/>
                </a:lnTo>
                <a:lnTo>
                  <a:pt x="103" y="0"/>
                </a:lnTo>
                <a:lnTo>
                  <a:pt x="92" y="4"/>
                </a:lnTo>
                <a:lnTo>
                  <a:pt x="77" y="12"/>
                </a:lnTo>
                <a:lnTo>
                  <a:pt x="61" y="25"/>
                </a:lnTo>
                <a:lnTo>
                  <a:pt x="44" y="40"/>
                </a:lnTo>
                <a:lnTo>
                  <a:pt x="29" y="57"/>
                </a:lnTo>
                <a:lnTo>
                  <a:pt x="16" y="77"/>
                </a:lnTo>
                <a:lnTo>
                  <a:pt x="6" y="98"/>
                </a:lnTo>
                <a:lnTo>
                  <a:pt x="0" y="12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55" name="Freeform 1324"/>
          <p:cNvSpPr>
            <a:spLocks/>
          </p:cNvSpPr>
          <p:nvPr/>
        </p:nvSpPr>
        <p:spPr bwMode="auto">
          <a:xfrm>
            <a:off x="5608638" y="3051175"/>
            <a:ext cx="50800" cy="69850"/>
          </a:xfrm>
          <a:custGeom>
            <a:avLst/>
            <a:gdLst>
              <a:gd name="T0" fmla="*/ 2147483647 w 220"/>
              <a:gd name="T1" fmla="*/ 2147483647 h 288"/>
              <a:gd name="T2" fmla="*/ 2147483647 w 220"/>
              <a:gd name="T3" fmla="*/ 2147483647 h 288"/>
              <a:gd name="T4" fmla="*/ 2147483647 w 220"/>
              <a:gd name="T5" fmla="*/ 2147483647 h 288"/>
              <a:gd name="T6" fmla="*/ 2147483647 w 220"/>
              <a:gd name="T7" fmla="*/ 2147483647 h 288"/>
              <a:gd name="T8" fmla="*/ 2147483647 w 220"/>
              <a:gd name="T9" fmla="*/ 2147483647 h 288"/>
              <a:gd name="T10" fmla="*/ 2147483647 w 220"/>
              <a:gd name="T11" fmla="*/ 2147483647 h 288"/>
              <a:gd name="T12" fmla="*/ 2147483647 w 220"/>
              <a:gd name="T13" fmla="*/ 2147483647 h 288"/>
              <a:gd name="T14" fmla="*/ 2147483647 w 220"/>
              <a:gd name="T15" fmla="*/ 2147483647 h 288"/>
              <a:gd name="T16" fmla="*/ 2147483647 w 220"/>
              <a:gd name="T17" fmla="*/ 2147483647 h 288"/>
              <a:gd name="T18" fmla="*/ 2147483647 w 220"/>
              <a:gd name="T19" fmla="*/ 2147483647 h 288"/>
              <a:gd name="T20" fmla="*/ 2147483647 w 220"/>
              <a:gd name="T21" fmla="*/ 2147483647 h 288"/>
              <a:gd name="T22" fmla="*/ 2147483647 w 220"/>
              <a:gd name="T23" fmla="*/ 2147483647 h 288"/>
              <a:gd name="T24" fmla="*/ 2147483647 w 220"/>
              <a:gd name="T25" fmla="*/ 2147483647 h 288"/>
              <a:gd name="T26" fmla="*/ 2147483647 w 220"/>
              <a:gd name="T27" fmla="*/ 2147483647 h 288"/>
              <a:gd name="T28" fmla="*/ 2147483647 w 220"/>
              <a:gd name="T29" fmla="*/ 2147483647 h 288"/>
              <a:gd name="T30" fmla="*/ 2147483647 w 220"/>
              <a:gd name="T31" fmla="*/ 2147483647 h 288"/>
              <a:gd name="T32" fmla="*/ 2147483647 w 220"/>
              <a:gd name="T33" fmla="*/ 2147483647 h 288"/>
              <a:gd name="T34" fmla="*/ 2147483647 w 220"/>
              <a:gd name="T35" fmla="*/ 2147483647 h 288"/>
              <a:gd name="T36" fmla="*/ 2147483647 w 220"/>
              <a:gd name="T37" fmla="*/ 2147483647 h 288"/>
              <a:gd name="T38" fmla="*/ 2147483647 w 220"/>
              <a:gd name="T39" fmla="*/ 2147483647 h 288"/>
              <a:gd name="T40" fmla="*/ 2147483647 w 220"/>
              <a:gd name="T41" fmla="*/ 2147483647 h 288"/>
              <a:gd name="T42" fmla="*/ 2147483647 w 220"/>
              <a:gd name="T43" fmla="*/ 2147483647 h 288"/>
              <a:gd name="T44" fmla="*/ 2147483647 w 220"/>
              <a:gd name="T45" fmla="*/ 2147483647 h 288"/>
              <a:gd name="T46" fmla="*/ 2147483647 w 220"/>
              <a:gd name="T47" fmla="*/ 2147483647 h 288"/>
              <a:gd name="T48" fmla="*/ 2147483647 w 220"/>
              <a:gd name="T49" fmla="*/ 2147483647 h 288"/>
              <a:gd name="T50" fmla="*/ 2147483647 w 220"/>
              <a:gd name="T51" fmla="*/ 2147483647 h 288"/>
              <a:gd name="T52" fmla="*/ 2147483647 w 220"/>
              <a:gd name="T53" fmla="*/ 2147483647 h 288"/>
              <a:gd name="T54" fmla="*/ 2147483647 w 220"/>
              <a:gd name="T55" fmla="*/ 2147483647 h 288"/>
              <a:gd name="T56" fmla="*/ 2147483647 w 220"/>
              <a:gd name="T57" fmla="*/ 2147483647 h 288"/>
              <a:gd name="T58" fmla="*/ 2147483647 w 220"/>
              <a:gd name="T59" fmla="*/ 0 h 288"/>
              <a:gd name="T60" fmla="*/ 2147483647 w 220"/>
              <a:gd name="T61" fmla="*/ 2147483647 h 288"/>
              <a:gd name="T62" fmla="*/ 2147483647 w 220"/>
              <a:gd name="T63" fmla="*/ 2147483647 h 288"/>
              <a:gd name="T64" fmla="*/ 2147483647 w 220"/>
              <a:gd name="T65" fmla="*/ 2147483647 h 288"/>
              <a:gd name="T66" fmla="*/ 2147483647 w 220"/>
              <a:gd name="T67" fmla="*/ 2147483647 h 288"/>
              <a:gd name="T68" fmla="*/ 2147483647 w 220"/>
              <a:gd name="T69" fmla="*/ 2147483647 h 288"/>
              <a:gd name="T70" fmla="*/ 2147483647 w 220"/>
              <a:gd name="T71" fmla="*/ 2147483647 h 288"/>
              <a:gd name="T72" fmla="*/ 2147483647 w 220"/>
              <a:gd name="T73" fmla="*/ 2147483647 h 288"/>
              <a:gd name="T74" fmla="*/ 2147483647 w 220"/>
              <a:gd name="T75" fmla="*/ 2147483647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0"/>
              <a:gd name="T115" fmla="*/ 0 h 288"/>
              <a:gd name="T116" fmla="*/ 220 w 220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0" h="288">
                <a:moveTo>
                  <a:pt x="179" y="108"/>
                </a:moveTo>
                <a:lnTo>
                  <a:pt x="186" y="115"/>
                </a:lnTo>
                <a:lnTo>
                  <a:pt x="191" y="124"/>
                </a:lnTo>
                <a:lnTo>
                  <a:pt x="196" y="133"/>
                </a:lnTo>
                <a:lnTo>
                  <a:pt x="200" y="143"/>
                </a:lnTo>
                <a:lnTo>
                  <a:pt x="202" y="153"/>
                </a:lnTo>
                <a:lnTo>
                  <a:pt x="201" y="163"/>
                </a:lnTo>
                <a:lnTo>
                  <a:pt x="199" y="174"/>
                </a:lnTo>
                <a:lnTo>
                  <a:pt x="193" y="184"/>
                </a:lnTo>
                <a:lnTo>
                  <a:pt x="186" y="194"/>
                </a:lnTo>
                <a:lnTo>
                  <a:pt x="178" y="204"/>
                </a:lnTo>
                <a:lnTo>
                  <a:pt x="168" y="213"/>
                </a:lnTo>
                <a:lnTo>
                  <a:pt x="159" y="221"/>
                </a:lnTo>
                <a:lnTo>
                  <a:pt x="148" y="229"/>
                </a:lnTo>
                <a:lnTo>
                  <a:pt x="138" y="237"/>
                </a:lnTo>
                <a:lnTo>
                  <a:pt x="127" y="246"/>
                </a:lnTo>
                <a:lnTo>
                  <a:pt x="118" y="255"/>
                </a:lnTo>
                <a:lnTo>
                  <a:pt x="115" y="258"/>
                </a:lnTo>
                <a:lnTo>
                  <a:pt x="112" y="263"/>
                </a:lnTo>
                <a:lnTo>
                  <a:pt x="110" y="267"/>
                </a:lnTo>
                <a:lnTo>
                  <a:pt x="108" y="271"/>
                </a:lnTo>
                <a:lnTo>
                  <a:pt x="107" y="276"/>
                </a:lnTo>
                <a:lnTo>
                  <a:pt x="107" y="280"/>
                </a:lnTo>
                <a:lnTo>
                  <a:pt x="109" y="284"/>
                </a:lnTo>
                <a:lnTo>
                  <a:pt x="112" y="287"/>
                </a:lnTo>
                <a:lnTo>
                  <a:pt x="117" y="288"/>
                </a:lnTo>
                <a:lnTo>
                  <a:pt x="121" y="288"/>
                </a:lnTo>
                <a:lnTo>
                  <a:pt x="124" y="287"/>
                </a:lnTo>
                <a:lnTo>
                  <a:pt x="127" y="284"/>
                </a:lnTo>
                <a:lnTo>
                  <a:pt x="138" y="271"/>
                </a:lnTo>
                <a:lnTo>
                  <a:pt x="149" y="261"/>
                </a:lnTo>
                <a:lnTo>
                  <a:pt x="161" y="250"/>
                </a:lnTo>
                <a:lnTo>
                  <a:pt x="173" y="239"/>
                </a:lnTo>
                <a:lnTo>
                  <a:pt x="185" y="229"/>
                </a:lnTo>
                <a:lnTo>
                  <a:pt x="196" y="217"/>
                </a:lnTo>
                <a:lnTo>
                  <a:pt x="206" y="204"/>
                </a:lnTo>
                <a:lnTo>
                  <a:pt x="213" y="190"/>
                </a:lnTo>
                <a:lnTo>
                  <a:pt x="219" y="173"/>
                </a:lnTo>
                <a:lnTo>
                  <a:pt x="220" y="157"/>
                </a:lnTo>
                <a:lnTo>
                  <a:pt x="218" y="141"/>
                </a:lnTo>
                <a:lnTo>
                  <a:pt x="212" y="125"/>
                </a:lnTo>
                <a:lnTo>
                  <a:pt x="204" y="111"/>
                </a:lnTo>
                <a:lnTo>
                  <a:pt x="194" y="97"/>
                </a:lnTo>
                <a:lnTo>
                  <a:pt x="182" y="86"/>
                </a:lnTo>
                <a:lnTo>
                  <a:pt x="168" y="77"/>
                </a:lnTo>
                <a:lnTo>
                  <a:pt x="158" y="70"/>
                </a:lnTo>
                <a:lnTo>
                  <a:pt x="146" y="64"/>
                </a:lnTo>
                <a:lnTo>
                  <a:pt x="134" y="56"/>
                </a:lnTo>
                <a:lnTo>
                  <a:pt x="122" y="50"/>
                </a:lnTo>
                <a:lnTo>
                  <a:pt x="109" y="43"/>
                </a:lnTo>
                <a:lnTo>
                  <a:pt x="96" y="36"/>
                </a:lnTo>
                <a:lnTo>
                  <a:pt x="83" y="29"/>
                </a:lnTo>
                <a:lnTo>
                  <a:pt x="70" y="22"/>
                </a:lnTo>
                <a:lnTo>
                  <a:pt x="59" y="17"/>
                </a:lnTo>
                <a:lnTo>
                  <a:pt x="47" y="12"/>
                </a:lnTo>
                <a:lnTo>
                  <a:pt x="36" y="7"/>
                </a:lnTo>
                <a:lnTo>
                  <a:pt x="26" y="4"/>
                </a:lnTo>
                <a:lnTo>
                  <a:pt x="18" y="1"/>
                </a:lnTo>
                <a:lnTo>
                  <a:pt x="10" y="0"/>
                </a:lnTo>
                <a:lnTo>
                  <a:pt x="4" y="0"/>
                </a:lnTo>
                <a:lnTo>
                  <a:pt x="0" y="2"/>
                </a:lnTo>
                <a:lnTo>
                  <a:pt x="9" y="7"/>
                </a:lnTo>
                <a:lnTo>
                  <a:pt x="20" y="13"/>
                </a:lnTo>
                <a:lnTo>
                  <a:pt x="31" y="18"/>
                </a:lnTo>
                <a:lnTo>
                  <a:pt x="42" y="23"/>
                </a:lnTo>
                <a:lnTo>
                  <a:pt x="54" y="29"/>
                </a:lnTo>
                <a:lnTo>
                  <a:pt x="65" y="34"/>
                </a:lnTo>
                <a:lnTo>
                  <a:pt x="77" y="40"/>
                </a:lnTo>
                <a:lnTo>
                  <a:pt x="88" y="47"/>
                </a:lnTo>
                <a:lnTo>
                  <a:pt x="101" y="53"/>
                </a:lnTo>
                <a:lnTo>
                  <a:pt x="112" y="60"/>
                </a:lnTo>
                <a:lnTo>
                  <a:pt x="124" y="66"/>
                </a:lnTo>
                <a:lnTo>
                  <a:pt x="136" y="74"/>
                </a:lnTo>
                <a:lnTo>
                  <a:pt x="147" y="82"/>
                </a:lnTo>
                <a:lnTo>
                  <a:pt x="158" y="90"/>
                </a:lnTo>
                <a:lnTo>
                  <a:pt x="168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56" name="Freeform 1325"/>
          <p:cNvSpPr>
            <a:spLocks/>
          </p:cNvSpPr>
          <p:nvPr/>
        </p:nvSpPr>
        <p:spPr bwMode="auto">
          <a:xfrm>
            <a:off x="5561013" y="3157538"/>
            <a:ext cx="190500" cy="120650"/>
          </a:xfrm>
          <a:custGeom>
            <a:avLst/>
            <a:gdLst>
              <a:gd name="T0" fmla="*/ 2147483647 w 1070"/>
              <a:gd name="T1" fmla="*/ 0 h 844"/>
              <a:gd name="T2" fmla="*/ 2147483647 w 1070"/>
              <a:gd name="T3" fmla="*/ 2147483647 h 844"/>
              <a:gd name="T4" fmla="*/ 2147483647 w 1070"/>
              <a:gd name="T5" fmla="*/ 2147483647 h 844"/>
              <a:gd name="T6" fmla="*/ 0 w 1070"/>
              <a:gd name="T7" fmla="*/ 2147483647 h 844"/>
              <a:gd name="T8" fmla="*/ 2147483647 w 1070"/>
              <a:gd name="T9" fmla="*/ 0 h 8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"/>
              <a:gd name="T16" fmla="*/ 0 h 844"/>
              <a:gd name="T17" fmla="*/ 1070 w 1070"/>
              <a:gd name="T18" fmla="*/ 844 h 8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" h="844">
                <a:moveTo>
                  <a:pt x="141" y="0"/>
                </a:moveTo>
                <a:lnTo>
                  <a:pt x="1070" y="194"/>
                </a:lnTo>
                <a:lnTo>
                  <a:pt x="919" y="844"/>
                </a:lnTo>
                <a:lnTo>
                  <a:pt x="0" y="624"/>
                </a:lnTo>
                <a:lnTo>
                  <a:pt x="141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57" name="Freeform 1326"/>
          <p:cNvSpPr>
            <a:spLocks/>
          </p:cNvSpPr>
          <p:nvPr/>
        </p:nvSpPr>
        <p:spPr bwMode="auto">
          <a:xfrm>
            <a:off x="5576888" y="3160713"/>
            <a:ext cx="146050" cy="47625"/>
          </a:xfrm>
          <a:custGeom>
            <a:avLst/>
            <a:gdLst>
              <a:gd name="T0" fmla="*/ 2147483647 w 819"/>
              <a:gd name="T1" fmla="*/ 0 h 333"/>
              <a:gd name="T2" fmla="*/ 2147483647 w 819"/>
              <a:gd name="T3" fmla="*/ 2147483647 h 333"/>
              <a:gd name="T4" fmla="*/ 2147483647 w 819"/>
              <a:gd name="T5" fmla="*/ 2147483647 h 333"/>
              <a:gd name="T6" fmla="*/ 0 w 819"/>
              <a:gd name="T7" fmla="*/ 2147483647 h 333"/>
              <a:gd name="T8" fmla="*/ 2147483647 w 819"/>
              <a:gd name="T9" fmla="*/ 0 h 3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9"/>
              <a:gd name="T16" fmla="*/ 0 h 333"/>
              <a:gd name="T17" fmla="*/ 819 w 819"/>
              <a:gd name="T18" fmla="*/ 333 h 3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9" h="333">
                <a:moveTo>
                  <a:pt x="97" y="0"/>
                </a:moveTo>
                <a:lnTo>
                  <a:pt x="819" y="139"/>
                </a:lnTo>
                <a:lnTo>
                  <a:pt x="172" y="98"/>
                </a:lnTo>
                <a:lnTo>
                  <a:pt x="0" y="333"/>
                </a:lnTo>
                <a:lnTo>
                  <a:pt x="97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58" name="Freeform 1327"/>
          <p:cNvSpPr>
            <a:spLocks/>
          </p:cNvSpPr>
          <p:nvPr/>
        </p:nvSpPr>
        <p:spPr bwMode="auto">
          <a:xfrm>
            <a:off x="5541963" y="3302000"/>
            <a:ext cx="192087" cy="44450"/>
          </a:xfrm>
          <a:custGeom>
            <a:avLst/>
            <a:gdLst>
              <a:gd name="T0" fmla="*/ 2147483647 w 1083"/>
              <a:gd name="T1" fmla="*/ 0 h 306"/>
              <a:gd name="T2" fmla="*/ 2147483647 w 1083"/>
              <a:gd name="T3" fmla="*/ 2147483647 h 306"/>
              <a:gd name="T4" fmla="*/ 2147483647 w 1083"/>
              <a:gd name="T5" fmla="*/ 2147483647 h 306"/>
              <a:gd name="T6" fmla="*/ 0 w 1083"/>
              <a:gd name="T7" fmla="*/ 2147483647 h 306"/>
              <a:gd name="T8" fmla="*/ 2147483647 w 1083"/>
              <a:gd name="T9" fmla="*/ 0 h 3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3"/>
              <a:gd name="T16" fmla="*/ 0 h 306"/>
              <a:gd name="T17" fmla="*/ 1083 w 1083"/>
              <a:gd name="T18" fmla="*/ 306 h 3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3" h="306">
                <a:moveTo>
                  <a:pt x="34" y="0"/>
                </a:moveTo>
                <a:lnTo>
                  <a:pt x="1083" y="261"/>
                </a:lnTo>
                <a:lnTo>
                  <a:pt x="1055" y="306"/>
                </a:lnTo>
                <a:lnTo>
                  <a:pt x="0" y="28"/>
                </a:lnTo>
                <a:lnTo>
                  <a:pt x="34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59" name="Freeform 1328"/>
          <p:cNvSpPr>
            <a:spLocks/>
          </p:cNvSpPr>
          <p:nvPr/>
        </p:nvSpPr>
        <p:spPr bwMode="auto">
          <a:xfrm>
            <a:off x="5524500" y="3314700"/>
            <a:ext cx="193675" cy="44450"/>
          </a:xfrm>
          <a:custGeom>
            <a:avLst/>
            <a:gdLst>
              <a:gd name="T0" fmla="*/ 2147483647 w 1088"/>
              <a:gd name="T1" fmla="*/ 0 h 311"/>
              <a:gd name="T2" fmla="*/ 2147483647 w 1088"/>
              <a:gd name="T3" fmla="*/ 2147483647 h 311"/>
              <a:gd name="T4" fmla="*/ 2147483647 w 1088"/>
              <a:gd name="T5" fmla="*/ 2147483647 h 311"/>
              <a:gd name="T6" fmla="*/ 0 w 1088"/>
              <a:gd name="T7" fmla="*/ 2147483647 h 311"/>
              <a:gd name="T8" fmla="*/ 2147483647 w 1088"/>
              <a:gd name="T9" fmla="*/ 0 h 3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8"/>
              <a:gd name="T16" fmla="*/ 0 h 311"/>
              <a:gd name="T17" fmla="*/ 1088 w 1088"/>
              <a:gd name="T18" fmla="*/ 311 h 3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8" h="311">
                <a:moveTo>
                  <a:pt x="39" y="0"/>
                </a:moveTo>
                <a:lnTo>
                  <a:pt x="1088" y="260"/>
                </a:lnTo>
                <a:lnTo>
                  <a:pt x="1055" y="311"/>
                </a:lnTo>
                <a:lnTo>
                  <a:pt x="0" y="34"/>
                </a:lnTo>
                <a:lnTo>
                  <a:pt x="39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60" name="Freeform 1329"/>
          <p:cNvSpPr>
            <a:spLocks/>
          </p:cNvSpPr>
          <p:nvPr/>
        </p:nvSpPr>
        <p:spPr bwMode="auto">
          <a:xfrm>
            <a:off x="5554663" y="3355975"/>
            <a:ext cx="28575" cy="9525"/>
          </a:xfrm>
          <a:custGeom>
            <a:avLst/>
            <a:gdLst>
              <a:gd name="T0" fmla="*/ 2147483647 w 164"/>
              <a:gd name="T1" fmla="*/ 305621269 h 72"/>
              <a:gd name="T2" fmla="*/ 2147483647 w 164"/>
              <a:gd name="T3" fmla="*/ 305621269 h 72"/>
              <a:gd name="T4" fmla="*/ 2147483647 w 164"/>
              <a:gd name="T5" fmla="*/ 0 h 72"/>
              <a:gd name="T6" fmla="*/ 2147483647 w 164"/>
              <a:gd name="T7" fmla="*/ 0 h 72"/>
              <a:gd name="T8" fmla="*/ 2147483647 w 164"/>
              <a:gd name="T9" fmla="*/ 613535417 h 72"/>
              <a:gd name="T10" fmla="*/ 2147483647 w 164"/>
              <a:gd name="T11" fmla="*/ 2143916254 h 72"/>
              <a:gd name="T12" fmla="*/ 2147483647 w 164"/>
              <a:gd name="T13" fmla="*/ 2147483647 h 72"/>
              <a:gd name="T14" fmla="*/ 2147483647 w 164"/>
              <a:gd name="T15" fmla="*/ 2147483647 h 72"/>
              <a:gd name="T16" fmla="*/ 2147483647 w 164"/>
              <a:gd name="T17" fmla="*/ 2147483647 h 72"/>
              <a:gd name="T18" fmla="*/ 2147483647 w 164"/>
              <a:gd name="T19" fmla="*/ 2147483647 h 72"/>
              <a:gd name="T20" fmla="*/ 2147483647 w 164"/>
              <a:gd name="T21" fmla="*/ 2147483647 h 72"/>
              <a:gd name="T22" fmla="*/ 2147483647 w 164"/>
              <a:gd name="T23" fmla="*/ 2147483647 h 72"/>
              <a:gd name="T24" fmla="*/ 2147483647 w 164"/>
              <a:gd name="T25" fmla="*/ 2147483647 h 72"/>
              <a:gd name="T26" fmla="*/ 2147483647 w 164"/>
              <a:gd name="T27" fmla="*/ 2147483647 h 72"/>
              <a:gd name="T28" fmla="*/ 2147483647 w 164"/>
              <a:gd name="T29" fmla="*/ 2147483647 h 72"/>
              <a:gd name="T30" fmla="*/ 2147483647 w 164"/>
              <a:gd name="T31" fmla="*/ 2147483647 h 72"/>
              <a:gd name="T32" fmla="*/ 2147483647 w 164"/>
              <a:gd name="T33" fmla="*/ 2147483647 h 72"/>
              <a:gd name="T34" fmla="*/ 2147483647 w 164"/>
              <a:gd name="T35" fmla="*/ 2147483647 h 72"/>
              <a:gd name="T36" fmla="*/ 2147483647 w 164"/>
              <a:gd name="T37" fmla="*/ 2147483647 h 72"/>
              <a:gd name="T38" fmla="*/ 2147483647 w 164"/>
              <a:gd name="T39" fmla="*/ 2147483647 h 72"/>
              <a:gd name="T40" fmla="*/ 2147483647 w 164"/>
              <a:gd name="T41" fmla="*/ 2147483647 h 72"/>
              <a:gd name="T42" fmla="*/ 2147483647 w 164"/>
              <a:gd name="T43" fmla="*/ 2147483647 h 72"/>
              <a:gd name="T44" fmla="*/ 2147483647 w 164"/>
              <a:gd name="T45" fmla="*/ 2147483647 h 72"/>
              <a:gd name="T46" fmla="*/ 2147483647 w 164"/>
              <a:gd name="T47" fmla="*/ 2147483647 h 72"/>
              <a:gd name="T48" fmla="*/ 2147483647 w 164"/>
              <a:gd name="T49" fmla="*/ 2147483647 h 72"/>
              <a:gd name="T50" fmla="*/ 2147483647 w 164"/>
              <a:gd name="T51" fmla="*/ 2147483647 h 72"/>
              <a:gd name="T52" fmla="*/ 2147483647 w 164"/>
              <a:gd name="T53" fmla="*/ 2147483647 h 72"/>
              <a:gd name="T54" fmla="*/ 2147483647 w 164"/>
              <a:gd name="T55" fmla="*/ 2147483647 h 72"/>
              <a:gd name="T56" fmla="*/ 2147483647 w 164"/>
              <a:gd name="T57" fmla="*/ 2147483647 h 72"/>
              <a:gd name="T58" fmla="*/ 0 w 164"/>
              <a:gd name="T59" fmla="*/ 2147483647 h 72"/>
              <a:gd name="T60" fmla="*/ 0 w 164"/>
              <a:gd name="T61" fmla="*/ 2147483647 h 72"/>
              <a:gd name="T62" fmla="*/ 2147483647 w 164"/>
              <a:gd name="T63" fmla="*/ 2143916254 h 72"/>
              <a:gd name="T64" fmla="*/ 2147483647 w 164"/>
              <a:gd name="T65" fmla="*/ 305621269 h 7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64"/>
              <a:gd name="T100" fmla="*/ 0 h 72"/>
              <a:gd name="T101" fmla="*/ 164 w 164"/>
              <a:gd name="T102" fmla="*/ 72 h 7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64" h="72">
                <a:moveTo>
                  <a:pt x="16" y="1"/>
                </a:moveTo>
                <a:lnTo>
                  <a:pt x="21" y="1"/>
                </a:lnTo>
                <a:lnTo>
                  <a:pt x="35" y="0"/>
                </a:lnTo>
                <a:lnTo>
                  <a:pt x="54" y="0"/>
                </a:lnTo>
                <a:lnTo>
                  <a:pt x="78" y="2"/>
                </a:lnTo>
                <a:lnTo>
                  <a:pt x="104" y="7"/>
                </a:lnTo>
                <a:lnTo>
                  <a:pt x="128" y="17"/>
                </a:lnTo>
                <a:lnTo>
                  <a:pt x="149" y="31"/>
                </a:lnTo>
                <a:lnTo>
                  <a:pt x="164" y="51"/>
                </a:lnTo>
                <a:lnTo>
                  <a:pt x="164" y="52"/>
                </a:lnTo>
                <a:lnTo>
                  <a:pt x="164" y="57"/>
                </a:lnTo>
                <a:lnTo>
                  <a:pt x="163" y="62"/>
                </a:lnTo>
                <a:lnTo>
                  <a:pt x="161" y="67"/>
                </a:lnTo>
                <a:lnTo>
                  <a:pt x="156" y="71"/>
                </a:lnTo>
                <a:lnTo>
                  <a:pt x="149" y="72"/>
                </a:lnTo>
                <a:lnTo>
                  <a:pt x="138" y="71"/>
                </a:lnTo>
                <a:lnTo>
                  <a:pt x="124" y="65"/>
                </a:lnTo>
                <a:lnTo>
                  <a:pt x="124" y="63"/>
                </a:lnTo>
                <a:lnTo>
                  <a:pt x="123" y="59"/>
                </a:lnTo>
                <a:lnTo>
                  <a:pt x="120" y="52"/>
                </a:lnTo>
                <a:lnTo>
                  <a:pt x="113" y="45"/>
                </a:lnTo>
                <a:lnTo>
                  <a:pt x="100" y="38"/>
                </a:lnTo>
                <a:lnTo>
                  <a:pt x="81" y="32"/>
                </a:lnTo>
                <a:lnTo>
                  <a:pt x="55" y="29"/>
                </a:lnTo>
                <a:lnTo>
                  <a:pt x="20" y="29"/>
                </a:lnTo>
                <a:lnTo>
                  <a:pt x="18" y="29"/>
                </a:lnTo>
                <a:lnTo>
                  <a:pt x="14" y="27"/>
                </a:lnTo>
                <a:lnTo>
                  <a:pt x="9" y="25"/>
                </a:lnTo>
                <a:lnTo>
                  <a:pt x="4" y="22"/>
                </a:lnTo>
                <a:lnTo>
                  <a:pt x="0" y="18"/>
                </a:lnTo>
                <a:lnTo>
                  <a:pt x="0" y="14"/>
                </a:lnTo>
                <a:lnTo>
                  <a:pt x="5" y="7"/>
                </a:lnTo>
                <a:lnTo>
                  <a:pt x="16" y="1"/>
                </a:lnTo>
                <a:close/>
              </a:path>
            </a:pathLst>
          </a:custGeom>
          <a:solidFill>
            <a:srgbClr val="BFBF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61" name="Freeform 1330"/>
          <p:cNvSpPr>
            <a:spLocks/>
          </p:cNvSpPr>
          <p:nvPr/>
        </p:nvSpPr>
        <p:spPr bwMode="auto">
          <a:xfrm>
            <a:off x="5559425" y="3282950"/>
            <a:ext cx="26988" cy="15875"/>
          </a:xfrm>
          <a:custGeom>
            <a:avLst/>
            <a:gdLst>
              <a:gd name="T0" fmla="*/ 2147483647 w 146"/>
              <a:gd name="T1" fmla="*/ 0 h 109"/>
              <a:gd name="T2" fmla="*/ 2147483647 w 146"/>
              <a:gd name="T3" fmla="*/ 0 h 109"/>
              <a:gd name="T4" fmla="*/ 2147483647 w 146"/>
              <a:gd name="T5" fmla="*/ 1350035838 h 109"/>
              <a:gd name="T6" fmla="*/ 2147483647 w 146"/>
              <a:gd name="T7" fmla="*/ 2147483647 h 109"/>
              <a:gd name="T8" fmla="*/ 2147483647 w 146"/>
              <a:gd name="T9" fmla="*/ 2147483647 h 109"/>
              <a:gd name="T10" fmla="*/ 2147483647 w 146"/>
              <a:gd name="T11" fmla="*/ 2147483647 h 109"/>
              <a:gd name="T12" fmla="*/ 1168486378 w 146"/>
              <a:gd name="T13" fmla="*/ 2147483647 h 109"/>
              <a:gd name="T14" fmla="*/ 0 w 146"/>
              <a:gd name="T15" fmla="*/ 2147483647 h 109"/>
              <a:gd name="T16" fmla="*/ 2147483647 w 146"/>
              <a:gd name="T17" fmla="*/ 2147483647 h 109"/>
              <a:gd name="T18" fmla="*/ 2147483647 w 146"/>
              <a:gd name="T19" fmla="*/ 2147483647 h 109"/>
              <a:gd name="T20" fmla="*/ 2147483647 w 146"/>
              <a:gd name="T21" fmla="*/ 2147483647 h 109"/>
              <a:gd name="T22" fmla="*/ 2147483647 w 146"/>
              <a:gd name="T23" fmla="*/ 2147483647 h 109"/>
              <a:gd name="T24" fmla="*/ 2147483647 w 146"/>
              <a:gd name="T25" fmla="*/ 2147483647 h 109"/>
              <a:gd name="T26" fmla="*/ 2147483647 w 146"/>
              <a:gd name="T27" fmla="*/ 2147483647 h 109"/>
              <a:gd name="T28" fmla="*/ 2147483647 w 146"/>
              <a:gd name="T29" fmla="*/ 2147483647 h 109"/>
              <a:gd name="T30" fmla="*/ 2147483647 w 146"/>
              <a:gd name="T31" fmla="*/ 2147483647 h 109"/>
              <a:gd name="T32" fmla="*/ 2147483647 w 146"/>
              <a:gd name="T33" fmla="*/ 2147483647 h 109"/>
              <a:gd name="T34" fmla="*/ 2147483647 w 146"/>
              <a:gd name="T35" fmla="*/ 2147483647 h 109"/>
              <a:gd name="T36" fmla="*/ 2147483647 w 146"/>
              <a:gd name="T37" fmla="*/ 0 h 10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6"/>
              <a:gd name="T58" fmla="*/ 0 h 109"/>
              <a:gd name="T59" fmla="*/ 146 w 146"/>
              <a:gd name="T60" fmla="*/ 109 h 10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6" h="109">
                <a:moveTo>
                  <a:pt x="45" y="0"/>
                </a:moveTo>
                <a:lnTo>
                  <a:pt x="42" y="0"/>
                </a:lnTo>
                <a:lnTo>
                  <a:pt x="35" y="3"/>
                </a:lnTo>
                <a:lnTo>
                  <a:pt x="26" y="7"/>
                </a:lnTo>
                <a:lnTo>
                  <a:pt x="15" y="14"/>
                </a:lnTo>
                <a:lnTo>
                  <a:pt x="6" y="24"/>
                </a:lnTo>
                <a:lnTo>
                  <a:pt x="1" y="39"/>
                </a:lnTo>
                <a:lnTo>
                  <a:pt x="0" y="59"/>
                </a:lnTo>
                <a:lnTo>
                  <a:pt x="6" y="85"/>
                </a:lnTo>
                <a:lnTo>
                  <a:pt x="85" y="109"/>
                </a:lnTo>
                <a:lnTo>
                  <a:pt x="84" y="104"/>
                </a:lnTo>
                <a:lnTo>
                  <a:pt x="84" y="93"/>
                </a:lnTo>
                <a:lnTo>
                  <a:pt x="84" y="76"/>
                </a:lnTo>
                <a:lnTo>
                  <a:pt x="87" y="58"/>
                </a:lnTo>
                <a:lnTo>
                  <a:pt x="93" y="40"/>
                </a:lnTo>
                <a:lnTo>
                  <a:pt x="104" y="27"/>
                </a:lnTo>
                <a:lnTo>
                  <a:pt x="121" y="20"/>
                </a:lnTo>
                <a:lnTo>
                  <a:pt x="146" y="23"/>
                </a:lnTo>
                <a:lnTo>
                  <a:pt x="45" y="0"/>
                </a:lnTo>
                <a:close/>
              </a:path>
            </a:pathLst>
          </a:custGeom>
          <a:solidFill>
            <a:srgbClr val="F2E5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62" name="Freeform 1331"/>
          <p:cNvSpPr>
            <a:spLocks/>
          </p:cNvSpPr>
          <p:nvPr/>
        </p:nvSpPr>
        <p:spPr bwMode="auto">
          <a:xfrm>
            <a:off x="5707063" y="3309938"/>
            <a:ext cx="26987" cy="15875"/>
          </a:xfrm>
          <a:custGeom>
            <a:avLst/>
            <a:gdLst>
              <a:gd name="T0" fmla="*/ 2147483647 w 146"/>
              <a:gd name="T1" fmla="*/ 0 h 107"/>
              <a:gd name="T2" fmla="*/ 2147483647 w 146"/>
              <a:gd name="T3" fmla="*/ 0 h 107"/>
              <a:gd name="T4" fmla="*/ 2147483647 w 146"/>
              <a:gd name="T5" fmla="*/ 969937595 h 107"/>
              <a:gd name="T6" fmla="*/ 2147483647 w 146"/>
              <a:gd name="T7" fmla="*/ 2147483647 h 107"/>
              <a:gd name="T8" fmla="*/ 2147483647 w 146"/>
              <a:gd name="T9" fmla="*/ 2147483647 h 107"/>
              <a:gd name="T10" fmla="*/ 2147483647 w 146"/>
              <a:gd name="T11" fmla="*/ 2147483647 h 107"/>
              <a:gd name="T12" fmla="*/ 0 w 146"/>
              <a:gd name="T13" fmla="*/ 2147483647 h 107"/>
              <a:gd name="T14" fmla="*/ 0 w 146"/>
              <a:gd name="T15" fmla="*/ 2147483647 h 107"/>
              <a:gd name="T16" fmla="*/ 2147483647 w 146"/>
              <a:gd name="T17" fmla="*/ 2147483647 h 107"/>
              <a:gd name="T18" fmla="*/ 2147483647 w 146"/>
              <a:gd name="T19" fmla="*/ 2147483647 h 107"/>
              <a:gd name="T20" fmla="*/ 2147483647 w 146"/>
              <a:gd name="T21" fmla="*/ 2147483647 h 107"/>
              <a:gd name="T22" fmla="*/ 2147483647 w 146"/>
              <a:gd name="T23" fmla="*/ 2147483647 h 107"/>
              <a:gd name="T24" fmla="*/ 2147483647 w 146"/>
              <a:gd name="T25" fmla="*/ 2147483647 h 107"/>
              <a:gd name="T26" fmla="*/ 2147483647 w 146"/>
              <a:gd name="T27" fmla="*/ 2147483647 h 107"/>
              <a:gd name="T28" fmla="*/ 2147483647 w 146"/>
              <a:gd name="T29" fmla="*/ 2147483647 h 107"/>
              <a:gd name="T30" fmla="*/ 2147483647 w 146"/>
              <a:gd name="T31" fmla="*/ 2147483647 h 107"/>
              <a:gd name="T32" fmla="*/ 2147483647 w 146"/>
              <a:gd name="T33" fmla="*/ 2147483647 h 107"/>
              <a:gd name="T34" fmla="*/ 2147483647 w 146"/>
              <a:gd name="T35" fmla="*/ 2147483647 h 107"/>
              <a:gd name="T36" fmla="*/ 2147483647 w 146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6"/>
              <a:gd name="T58" fmla="*/ 0 h 107"/>
              <a:gd name="T59" fmla="*/ 146 w 146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6" h="107">
                <a:moveTo>
                  <a:pt x="45" y="0"/>
                </a:moveTo>
                <a:lnTo>
                  <a:pt x="42" y="0"/>
                </a:lnTo>
                <a:lnTo>
                  <a:pt x="35" y="2"/>
                </a:lnTo>
                <a:lnTo>
                  <a:pt x="25" y="6"/>
                </a:lnTo>
                <a:lnTo>
                  <a:pt x="15" y="12"/>
                </a:lnTo>
                <a:lnTo>
                  <a:pt x="6" y="23"/>
                </a:lnTo>
                <a:lnTo>
                  <a:pt x="0" y="38"/>
                </a:lnTo>
                <a:lnTo>
                  <a:pt x="0" y="58"/>
                </a:lnTo>
                <a:lnTo>
                  <a:pt x="6" y="85"/>
                </a:lnTo>
                <a:lnTo>
                  <a:pt x="84" y="107"/>
                </a:lnTo>
                <a:lnTo>
                  <a:pt x="83" y="103"/>
                </a:lnTo>
                <a:lnTo>
                  <a:pt x="83" y="91"/>
                </a:lnTo>
                <a:lnTo>
                  <a:pt x="83" y="75"/>
                </a:lnTo>
                <a:lnTo>
                  <a:pt x="86" y="56"/>
                </a:lnTo>
                <a:lnTo>
                  <a:pt x="92" y="40"/>
                </a:lnTo>
                <a:lnTo>
                  <a:pt x="103" y="27"/>
                </a:lnTo>
                <a:lnTo>
                  <a:pt x="121" y="19"/>
                </a:lnTo>
                <a:lnTo>
                  <a:pt x="146" y="23"/>
                </a:lnTo>
                <a:lnTo>
                  <a:pt x="45" y="0"/>
                </a:lnTo>
                <a:close/>
              </a:path>
            </a:pathLst>
          </a:custGeom>
          <a:solidFill>
            <a:srgbClr val="F2E5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63" name="Freeform 1332"/>
          <p:cNvSpPr>
            <a:spLocks/>
          </p:cNvSpPr>
          <p:nvPr/>
        </p:nvSpPr>
        <p:spPr bwMode="auto">
          <a:xfrm>
            <a:off x="5588000" y="3286125"/>
            <a:ext cx="111125" cy="26988"/>
          </a:xfrm>
          <a:custGeom>
            <a:avLst/>
            <a:gdLst>
              <a:gd name="T0" fmla="*/ 0 w 629"/>
              <a:gd name="T1" fmla="*/ 2147483647 h 182"/>
              <a:gd name="T2" fmla="*/ 2147483647 w 629"/>
              <a:gd name="T3" fmla="*/ 2147483647 h 182"/>
              <a:gd name="T4" fmla="*/ 2147483647 w 629"/>
              <a:gd name="T5" fmla="*/ 2147483647 h 182"/>
              <a:gd name="T6" fmla="*/ 2147483647 w 629"/>
              <a:gd name="T7" fmla="*/ 0 h 182"/>
              <a:gd name="T8" fmla="*/ 0 w 629"/>
              <a:gd name="T9" fmla="*/ 2147483647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9"/>
              <a:gd name="T16" fmla="*/ 0 h 182"/>
              <a:gd name="T17" fmla="*/ 629 w 629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9" h="182">
                <a:moveTo>
                  <a:pt x="0" y="40"/>
                </a:moveTo>
                <a:lnTo>
                  <a:pt x="601" y="182"/>
                </a:lnTo>
                <a:lnTo>
                  <a:pt x="629" y="142"/>
                </a:lnTo>
                <a:lnTo>
                  <a:pt x="29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64" name="Freeform 1333"/>
          <p:cNvSpPr>
            <a:spLocks/>
          </p:cNvSpPr>
          <p:nvPr/>
        </p:nvSpPr>
        <p:spPr bwMode="auto">
          <a:xfrm>
            <a:off x="5588000" y="3298825"/>
            <a:ext cx="106363" cy="23813"/>
          </a:xfrm>
          <a:custGeom>
            <a:avLst/>
            <a:gdLst>
              <a:gd name="T0" fmla="*/ 0 w 606"/>
              <a:gd name="T1" fmla="*/ 2147483647 h 170"/>
              <a:gd name="T2" fmla="*/ 2147483647 w 606"/>
              <a:gd name="T3" fmla="*/ 2147483647 h 170"/>
              <a:gd name="T4" fmla="*/ 2147483647 w 606"/>
              <a:gd name="T5" fmla="*/ 2147483647 h 170"/>
              <a:gd name="T6" fmla="*/ 2147483647 w 606"/>
              <a:gd name="T7" fmla="*/ 0 h 170"/>
              <a:gd name="T8" fmla="*/ 0 w 606"/>
              <a:gd name="T9" fmla="*/ 2147483647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6"/>
              <a:gd name="T16" fmla="*/ 0 h 170"/>
              <a:gd name="T17" fmla="*/ 606 w 606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6" h="170">
                <a:moveTo>
                  <a:pt x="0" y="28"/>
                </a:moveTo>
                <a:lnTo>
                  <a:pt x="600" y="170"/>
                </a:lnTo>
                <a:lnTo>
                  <a:pt x="606" y="142"/>
                </a:lnTo>
                <a:lnTo>
                  <a:pt x="5" y="0"/>
                </a:lnTo>
                <a:lnTo>
                  <a:pt x="0" y="28"/>
                </a:lnTo>
                <a:close/>
              </a:path>
            </a:pathLst>
          </a:custGeom>
          <a:solidFill>
            <a:srgbClr val="F2E5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65" name="Freeform 1334"/>
          <p:cNvSpPr>
            <a:spLocks/>
          </p:cNvSpPr>
          <p:nvPr/>
        </p:nvSpPr>
        <p:spPr bwMode="auto">
          <a:xfrm>
            <a:off x="5588000" y="3281363"/>
            <a:ext cx="106363" cy="23812"/>
          </a:xfrm>
          <a:custGeom>
            <a:avLst/>
            <a:gdLst>
              <a:gd name="T0" fmla="*/ 0 w 606"/>
              <a:gd name="T1" fmla="*/ 2147483647 h 170"/>
              <a:gd name="T2" fmla="*/ 2147483647 w 606"/>
              <a:gd name="T3" fmla="*/ 2147483647 h 170"/>
              <a:gd name="T4" fmla="*/ 2147483647 w 606"/>
              <a:gd name="T5" fmla="*/ 2147483647 h 170"/>
              <a:gd name="T6" fmla="*/ 2147483647 w 606"/>
              <a:gd name="T7" fmla="*/ 0 h 170"/>
              <a:gd name="T8" fmla="*/ 0 w 606"/>
              <a:gd name="T9" fmla="*/ 2147483647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6"/>
              <a:gd name="T16" fmla="*/ 0 h 170"/>
              <a:gd name="T17" fmla="*/ 606 w 606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6" h="170">
                <a:moveTo>
                  <a:pt x="0" y="28"/>
                </a:moveTo>
                <a:lnTo>
                  <a:pt x="600" y="170"/>
                </a:lnTo>
                <a:lnTo>
                  <a:pt x="606" y="142"/>
                </a:lnTo>
                <a:lnTo>
                  <a:pt x="5" y="0"/>
                </a:lnTo>
                <a:lnTo>
                  <a:pt x="0" y="28"/>
                </a:lnTo>
                <a:close/>
              </a:path>
            </a:pathLst>
          </a:custGeom>
          <a:solidFill>
            <a:srgbClr val="F2E5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66" name="AutoShape 1336"/>
          <p:cNvSpPr>
            <a:spLocks noChangeAspect="1" noChangeArrowheads="1" noTextEdit="1"/>
          </p:cNvSpPr>
          <p:nvPr/>
        </p:nvSpPr>
        <p:spPr bwMode="auto">
          <a:xfrm>
            <a:off x="6194425" y="1831975"/>
            <a:ext cx="29527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67" name="Freeform 1337"/>
          <p:cNvSpPr>
            <a:spLocks/>
          </p:cNvSpPr>
          <p:nvPr/>
        </p:nvSpPr>
        <p:spPr bwMode="auto">
          <a:xfrm>
            <a:off x="6196013" y="1831975"/>
            <a:ext cx="293687" cy="293688"/>
          </a:xfrm>
          <a:custGeom>
            <a:avLst/>
            <a:gdLst>
              <a:gd name="T0" fmla="*/ 2147483647 w 1894"/>
              <a:gd name="T1" fmla="*/ 0 h 1904"/>
              <a:gd name="T2" fmla="*/ 2147483647 w 1894"/>
              <a:gd name="T3" fmla="*/ 0 h 1904"/>
              <a:gd name="T4" fmla="*/ 2147483647 w 1894"/>
              <a:gd name="T5" fmla="*/ 565164929 h 1904"/>
              <a:gd name="T6" fmla="*/ 2147483647 w 1894"/>
              <a:gd name="T7" fmla="*/ 1699182699 h 1904"/>
              <a:gd name="T8" fmla="*/ 2147483647 w 1894"/>
              <a:gd name="T9" fmla="*/ 2147483647 h 1904"/>
              <a:gd name="T10" fmla="*/ 2147483647 w 1894"/>
              <a:gd name="T11" fmla="*/ 2147483647 h 1904"/>
              <a:gd name="T12" fmla="*/ 2147483647 w 1894"/>
              <a:gd name="T13" fmla="*/ 2147483647 h 1904"/>
              <a:gd name="T14" fmla="*/ 2147483647 w 1894"/>
              <a:gd name="T15" fmla="*/ 2147483647 h 1904"/>
              <a:gd name="T16" fmla="*/ 2147483647 w 1894"/>
              <a:gd name="T17" fmla="*/ 2147483647 h 1904"/>
              <a:gd name="T18" fmla="*/ 2147483647 w 1894"/>
              <a:gd name="T19" fmla="*/ 2147483647 h 1904"/>
              <a:gd name="T20" fmla="*/ 2147483647 w 1894"/>
              <a:gd name="T21" fmla="*/ 2147483647 h 1904"/>
              <a:gd name="T22" fmla="*/ 2147483647 w 1894"/>
              <a:gd name="T23" fmla="*/ 2147483647 h 1904"/>
              <a:gd name="T24" fmla="*/ 2147483647 w 1894"/>
              <a:gd name="T25" fmla="*/ 2147483647 h 1904"/>
              <a:gd name="T26" fmla="*/ 2147483647 w 1894"/>
              <a:gd name="T27" fmla="*/ 2147483647 h 1904"/>
              <a:gd name="T28" fmla="*/ 2147483647 w 1894"/>
              <a:gd name="T29" fmla="*/ 2147483647 h 1904"/>
              <a:gd name="T30" fmla="*/ 2147483647 w 1894"/>
              <a:gd name="T31" fmla="*/ 2147483647 h 1904"/>
              <a:gd name="T32" fmla="*/ 2147483647 w 1894"/>
              <a:gd name="T33" fmla="*/ 2147483647 h 1904"/>
              <a:gd name="T34" fmla="*/ 2147483647 w 1894"/>
              <a:gd name="T35" fmla="*/ 2147483647 h 1904"/>
              <a:gd name="T36" fmla="*/ 2147483647 w 1894"/>
              <a:gd name="T37" fmla="*/ 2147483647 h 1904"/>
              <a:gd name="T38" fmla="*/ 2147483647 w 1894"/>
              <a:gd name="T39" fmla="*/ 2147483647 h 1904"/>
              <a:gd name="T40" fmla="*/ 2147483647 w 1894"/>
              <a:gd name="T41" fmla="*/ 2147483647 h 1904"/>
              <a:gd name="T42" fmla="*/ 2147483647 w 1894"/>
              <a:gd name="T43" fmla="*/ 2147483647 h 1904"/>
              <a:gd name="T44" fmla="*/ 2147483647 w 1894"/>
              <a:gd name="T45" fmla="*/ 2147483647 h 1904"/>
              <a:gd name="T46" fmla="*/ 2147483647 w 1894"/>
              <a:gd name="T47" fmla="*/ 2147483647 h 1904"/>
              <a:gd name="T48" fmla="*/ 2147483647 w 1894"/>
              <a:gd name="T49" fmla="*/ 2147483647 h 1904"/>
              <a:gd name="T50" fmla="*/ 2147483647 w 1894"/>
              <a:gd name="T51" fmla="*/ 2147483647 h 1904"/>
              <a:gd name="T52" fmla="*/ 2147483647 w 1894"/>
              <a:gd name="T53" fmla="*/ 2147483647 h 1904"/>
              <a:gd name="T54" fmla="*/ 2147483647 w 1894"/>
              <a:gd name="T55" fmla="*/ 2147483647 h 1904"/>
              <a:gd name="T56" fmla="*/ 2147483647 w 1894"/>
              <a:gd name="T57" fmla="*/ 2147483647 h 1904"/>
              <a:gd name="T58" fmla="*/ 2147483647 w 1894"/>
              <a:gd name="T59" fmla="*/ 2147483647 h 1904"/>
              <a:gd name="T60" fmla="*/ 2147483647 w 1894"/>
              <a:gd name="T61" fmla="*/ 2147483647 h 1904"/>
              <a:gd name="T62" fmla="*/ 2147483647 w 1894"/>
              <a:gd name="T63" fmla="*/ 2147483647 h 1904"/>
              <a:gd name="T64" fmla="*/ 2147483647 w 1894"/>
              <a:gd name="T65" fmla="*/ 2147483647 h 1904"/>
              <a:gd name="T66" fmla="*/ 2147483647 w 1894"/>
              <a:gd name="T67" fmla="*/ 2147483647 h 1904"/>
              <a:gd name="T68" fmla="*/ 2147483647 w 1894"/>
              <a:gd name="T69" fmla="*/ 2147483647 h 1904"/>
              <a:gd name="T70" fmla="*/ 2147483647 w 1894"/>
              <a:gd name="T71" fmla="*/ 2147483647 h 1904"/>
              <a:gd name="T72" fmla="*/ 2147483647 w 1894"/>
              <a:gd name="T73" fmla="*/ 2147483647 h 1904"/>
              <a:gd name="T74" fmla="*/ 2147483647 w 1894"/>
              <a:gd name="T75" fmla="*/ 2147483647 h 1904"/>
              <a:gd name="T76" fmla="*/ 2147483647 w 1894"/>
              <a:gd name="T77" fmla="*/ 2147483647 h 1904"/>
              <a:gd name="T78" fmla="*/ 2147483647 w 1894"/>
              <a:gd name="T79" fmla="*/ 2147483647 h 1904"/>
              <a:gd name="T80" fmla="*/ 0 w 1894"/>
              <a:gd name="T81" fmla="*/ 2147483647 h 1904"/>
              <a:gd name="T82" fmla="*/ 2147483647 w 1894"/>
              <a:gd name="T83" fmla="*/ 2147483647 h 1904"/>
              <a:gd name="T84" fmla="*/ 2147483647 w 1894"/>
              <a:gd name="T85" fmla="*/ 2147483647 h 1904"/>
              <a:gd name="T86" fmla="*/ 2147483647 w 1894"/>
              <a:gd name="T87" fmla="*/ 2147483647 h 1904"/>
              <a:gd name="T88" fmla="*/ 2147483647 w 1894"/>
              <a:gd name="T89" fmla="*/ 2147483647 h 1904"/>
              <a:gd name="T90" fmla="*/ 2147483647 w 1894"/>
              <a:gd name="T91" fmla="*/ 2147483647 h 1904"/>
              <a:gd name="T92" fmla="*/ 2147483647 w 1894"/>
              <a:gd name="T93" fmla="*/ 2147483647 h 190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894"/>
              <a:gd name="T142" fmla="*/ 0 h 1904"/>
              <a:gd name="T143" fmla="*/ 1894 w 1894"/>
              <a:gd name="T144" fmla="*/ 1904 h 190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894" h="1904">
                <a:moveTo>
                  <a:pt x="651" y="0"/>
                </a:moveTo>
                <a:lnTo>
                  <a:pt x="653" y="0"/>
                </a:lnTo>
                <a:lnTo>
                  <a:pt x="659" y="0"/>
                </a:lnTo>
                <a:lnTo>
                  <a:pt x="668" y="0"/>
                </a:lnTo>
                <a:lnTo>
                  <a:pt x="682" y="0"/>
                </a:lnTo>
                <a:lnTo>
                  <a:pt x="699" y="1"/>
                </a:lnTo>
                <a:lnTo>
                  <a:pt x="720" y="1"/>
                </a:lnTo>
                <a:lnTo>
                  <a:pt x="742" y="3"/>
                </a:lnTo>
                <a:lnTo>
                  <a:pt x="769" y="4"/>
                </a:lnTo>
                <a:lnTo>
                  <a:pt x="799" y="6"/>
                </a:lnTo>
                <a:lnTo>
                  <a:pt x="831" y="8"/>
                </a:lnTo>
                <a:lnTo>
                  <a:pt x="865" y="10"/>
                </a:lnTo>
                <a:lnTo>
                  <a:pt x="902" y="13"/>
                </a:lnTo>
                <a:lnTo>
                  <a:pt x="941" y="17"/>
                </a:lnTo>
                <a:lnTo>
                  <a:pt x="982" y="21"/>
                </a:lnTo>
                <a:lnTo>
                  <a:pt x="1025" y="26"/>
                </a:lnTo>
                <a:lnTo>
                  <a:pt x="1070" y="32"/>
                </a:lnTo>
                <a:lnTo>
                  <a:pt x="1116" y="38"/>
                </a:lnTo>
                <a:lnTo>
                  <a:pt x="1164" y="46"/>
                </a:lnTo>
                <a:lnTo>
                  <a:pt x="1213" y="55"/>
                </a:lnTo>
                <a:lnTo>
                  <a:pt x="1263" y="63"/>
                </a:lnTo>
                <a:lnTo>
                  <a:pt x="1315" y="73"/>
                </a:lnTo>
                <a:lnTo>
                  <a:pt x="1366" y="85"/>
                </a:lnTo>
                <a:lnTo>
                  <a:pt x="1418" y="97"/>
                </a:lnTo>
                <a:lnTo>
                  <a:pt x="1472" y="111"/>
                </a:lnTo>
                <a:lnTo>
                  <a:pt x="1525" y="125"/>
                </a:lnTo>
                <a:lnTo>
                  <a:pt x="1579" y="141"/>
                </a:lnTo>
                <a:lnTo>
                  <a:pt x="1632" y="159"/>
                </a:lnTo>
                <a:lnTo>
                  <a:pt x="1685" y="177"/>
                </a:lnTo>
                <a:lnTo>
                  <a:pt x="1739" y="197"/>
                </a:lnTo>
                <a:lnTo>
                  <a:pt x="1791" y="218"/>
                </a:lnTo>
                <a:lnTo>
                  <a:pt x="1843" y="241"/>
                </a:lnTo>
                <a:lnTo>
                  <a:pt x="1894" y="266"/>
                </a:lnTo>
                <a:lnTo>
                  <a:pt x="1729" y="1139"/>
                </a:lnTo>
                <a:lnTo>
                  <a:pt x="1733" y="1140"/>
                </a:lnTo>
                <a:lnTo>
                  <a:pt x="1742" y="1146"/>
                </a:lnTo>
                <a:lnTo>
                  <a:pt x="1755" y="1156"/>
                </a:lnTo>
                <a:lnTo>
                  <a:pt x="1768" y="1173"/>
                </a:lnTo>
                <a:lnTo>
                  <a:pt x="1778" y="1199"/>
                </a:lnTo>
                <a:lnTo>
                  <a:pt x="1781" y="1234"/>
                </a:lnTo>
                <a:lnTo>
                  <a:pt x="1777" y="1281"/>
                </a:lnTo>
                <a:lnTo>
                  <a:pt x="1760" y="1341"/>
                </a:lnTo>
                <a:lnTo>
                  <a:pt x="1472" y="1765"/>
                </a:lnTo>
                <a:lnTo>
                  <a:pt x="1432" y="1765"/>
                </a:lnTo>
                <a:lnTo>
                  <a:pt x="1324" y="1904"/>
                </a:lnTo>
                <a:lnTo>
                  <a:pt x="1322" y="1904"/>
                </a:lnTo>
                <a:lnTo>
                  <a:pt x="1315" y="1903"/>
                </a:lnTo>
                <a:lnTo>
                  <a:pt x="1304" y="1902"/>
                </a:lnTo>
                <a:lnTo>
                  <a:pt x="1290" y="1900"/>
                </a:lnTo>
                <a:lnTo>
                  <a:pt x="1270" y="1897"/>
                </a:lnTo>
                <a:lnTo>
                  <a:pt x="1249" y="1894"/>
                </a:lnTo>
                <a:lnTo>
                  <a:pt x="1223" y="1891"/>
                </a:lnTo>
                <a:lnTo>
                  <a:pt x="1194" y="1887"/>
                </a:lnTo>
                <a:lnTo>
                  <a:pt x="1162" y="1881"/>
                </a:lnTo>
                <a:lnTo>
                  <a:pt x="1128" y="1876"/>
                </a:lnTo>
                <a:lnTo>
                  <a:pt x="1091" y="1869"/>
                </a:lnTo>
                <a:lnTo>
                  <a:pt x="1050" y="1862"/>
                </a:lnTo>
                <a:lnTo>
                  <a:pt x="1008" y="1854"/>
                </a:lnTo>
                <a:lnTo>
                  <a:pt x="964" y="1845"/>
                </a:lnTo>
                <a:lnTo>
                  <a:pt x="918" y="1835"/>
                </a:lnTo>
                <a:lnTo>
                  <a:pt x="870" y="1824"/>
                </a:lnTo>
                <a:lnTo>
                  <a:pt x="820" y="1813"/>
                </a:lnTo>
                <a:lnTo>
                  <a:pt x="769" y="1800"/>
                </a:lnTo>
                <a:lnTo>
                  <a:pt x="717" y="1786"/>
                </a:lnTo>
                <a:lnTo>
                  <a:pt x="664" y="1772"/>
                </a:lnTo>
                <a:lnTo>
                  <a:pt x="610" y="1755"/>
                </a:lnTo>
                <a:lnTo>
                  <a:pt x="555" y="1738"/>
                </a:lnTo>
                <a:lnTo>
                  <a:pt x="501" y="1720"/>
                </a:lnTo>
                <a:lnTo>
                  <a:pt x="445" y="1701"/>
                </a:lnTo>
                <a:lnTo>
                  <a:pt x="390" y="1681"/>
                </a:lnTo>
                <a:lnTo>
                  <a:pt x="334" y="1659"/>
                </a:lnTo>
                <a:lnTo>
                  <a:pt x="280" y="1636"/>
                </a:lnTo>
                <a:lnTo>
                  <a:pt x="225" y="1611"/>
                </a:lnTo>
                <a:lnTo>
                  <a:pt x="172" y="1585"/>
                </a:lnTo>
                <a:lnTo>
                  <a:pt x="119" y="1559"/>
                </a:lnTo>
                <a:lnTo>
                  <a:pt x="67" y="1530"/>
                </a:lnTo>
                <a:lnTo>
                  <a:pt x="17" y="1500"/>
                </a:lnTo>
                <a:lnTo>
                  <a:pt x="16" y="1495"/>
                </a:lnTo>
                <a:lnTo>
                  <a:pt x="12" y="1480"/>
                </a:lnTo>
                <a:lnTo>
                  <a:pt x="8" y="1457"/>
                </a:lnTo>
                <a:lnTo>
                  <a:pt x="4" y="1430"/>
                </a:lnTo>
                <a:lnTo>
                  <a:pt x="0" y="1401"/>
                </a:lnTo>
                <a:lnTo>
                  <a:pt x="0" y="1370"/>
                </a:lnTo>
                <a:lnTo>
                  <a:pt x="4" y="1343"/>
                </a:lnTo>
                <a:lnTo>
                  <a:pt x="12" y="1319"/>
                </a:lnTo>
                <a:lnTo>
                  <a:pt x="388" y="965"/>
                </a:lnTo>
                <a:lnTo>
                  <a:pt x="387" y="961"/>
                </a:lnTo>
                <a:lnTo>
                  <a:pt x="386" y="952"/>
                </a:lnTo>
                <a:lnTo>
                  <a:pt x="386" y="936"/>
                </a:lnTo>
                <a:lnTo>
                  <a:pt x="390" y="917"/>
                </a:lnTo>
                <a:lnTo>
                  <a:pt x="397" y="893"/>
                </a:lnTo>
                <a:lnTo>
                  <a:pt x="412" y="868"/>
                </a:lnTo>
                <a:lnTo>
                  <a:pt x="435" y="841"/>
                </a:lnTo>
                <a:lnTo>
                  <a:pt x="468" y="814"/>
                </a:lnTo>
                <a:lnTo>
                  <a:pt x="651" y="0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68" name="Freeform 1338"/>
          <p:cNvSpPr>
            <a:spLocks/>
          </p:cNvSpPr>
          <p:nvPr/>
        </p:nvSpPr>
        <p:spPr bwMode="auto">
          <a:xfrm>
            <a:off x="6232525" y="2019300"/>
            <a:ext cx="171450" cy="49213"/>
          </a:xfrm>
          <a:custGeom>
            <a:avLst/>
            <a:gdLst>
              <a:gd name="T0" fmla="*/ 2147483647 w 1106"/>
              <a:gd name="T1" fmla="*/ 0 h 331"/>
              <a:gd name="T2" fmla="*/ 2147483647 w 1106"/>
              <a:gd name="T3" fmla="*/ 2147483647 h 331"/>
              <a:gd name="T4" fmla="*/ 2147483647 w 1106"/>
              <a:gd name="T5" fmla="*/ 2147483647 h 331"/>
              <a:gd name="T6" fmla="*/ 0 w 1106"/>
              <a:gd name="T7" fmla="*/ 2147483647 h 331"/>
              <a:gd name="T8" fmla="*/ 2147483647 w 1106"/>
              <a:gd name="T9" fmla="*/ 0 h 3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6"/>
              <a:gd name="T16" fmla="*/ 0 h 331"/>
              <a:gd name="T17" fmla="*/ 1106 w 1106"/>
              <a:gd name="T18" fmla="*/ 331 h 3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6" h="331">
                <a:moveTo>
                  <a:pt x="40" y="0"/>
                </a:moveTo>
                <a:lnTo>
                  <a:pt x="1106" y="277"/>
                </a:lnTo>
                <a:lnTo>
                  <a:pt x="1071" y="331"/>
                </a:lnTo>
                <a:lnTo>
                  <a:pt x="0" y="36"/>
                </a:lnTo>
                <a:lnTo>
                  <a:pt x="40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69" name="Freeform 1339"/>
          <p:cNvSpPr>
            <a:spLocks/>
          </p:cNvSpPr>
          <p:nvPr/>
        </p:nvSpPr>
        <p:spPr bwMode="auto">
          <a:xfrm>
            <a:off x="6203950" y="2041525"/>
            <a:ext cx="200025" cy="76200"/>
          </a:xfrm>
          <a:custGeom>
            <a:avLst/>
            <a:gdLst>
              <a:gd name="T0" fmla="*/ 2147483647 w 1285"/>
              <a:gd name="T1" fmla="*/ 2147483647 h 505"/>
              <a:gd name="T2" fmla="*/ 2147483647 w 1285"/>
              <a:gd name="T3" fmla="*/ 2147483647 h 505"/>
              <a:gd name="T4" fmla="*/ 2147483647 w 1285"/>
              <a:gd name="T5" fmla="*/ 2147483647 h 505"/>
              <a:gd name="T6" fmla="*/ 2147483647 w 1285"/>
              <a:gd name="T7" fmla="*/ 2147483647 h 505"/>
              <a:gd name="T8" fmla="*/ 2147483647 w 1285"/>
              <a:gd name="T9" fmla="*/ 2147483647 h 505"/>
              <a:gd name="T10" fmla="*/ 2147483647 w 1285"/>
              <a:gd name="T11" fmla="*/ 2147483647 h 505"/>
              <a:gd name="T12" fmla="*/ 2147483647 w 1285"/>
              <a:gd name="T13" fmla="*/ 2147483647 h 505"/>
              <a:gd name="T14" fmla="*/ 2147483647 w 1285"/>
              <a:gd name="T15" fmla="*/ 2147483647 h 505"/>
              <a:gd name="T16" fmla="*/ 2147483647 w 1285"/>
              <a:gd name="T17" fmla="*/ 2147483647 h 505"/>
              <a:gd name="T18" fmla="*/ 2147483647 w 1285"/>
              <a:gd name="T19" fmla="*/ 2147483647 h 505"/>
              <a:gd name="T20" fmla="*/ 2147483647 w 1285"/>
              <a:gd name="T21" fmla="*/ 2147483647 h 505"/>
              <a:gd name="T22" fmla="*/ 2147483647 w 1285"/>
              <a:gd name="T23" fmla="*/ 2147483647 h 505"/>
              <a:gd name="T24" fmla="*/ 2147483647 w 1285"/>
              <a:gd name="T25" fmla="*/ 2147483647 h 505"/>
              <a:gd name="T26" fmla="*/ 2147483647 w 1285"/>
              <a:gd name="T27" fmla="*/ 2147483647 h 505"/>
              <a:gd name="T28" fmla="*/ 2147483647 w 1285"/>
              <a:gd name="T29" fmla="*/ 2147483647 h 505"/>
              <a:gd name="T30" fmla="*/ 2147483647 w 1285"/>
              <a:gd name="T31" fmla="*/ 2147483647 h 505"/>
              <a:gd name="T32" fmla="*/ 2147483647 w 1285"/>
              <a:gd name="T33" fmla="*/ 2075041081 h 505"/>
              <a:gd name="T34" fmla="*/ 1173021806 w 1285"/>
              <a:gd name="T35" fmla="*/ 2147483647 h 505"/>
              <a:gd name="T36" fmla="*/ 0 w 1285"/>
              <a:gd name="T37" fmla="*/ 2147483647 h 505"/>
              <a:gd name="T38" fmla="*/ 2147483647 w 1285"/>
              <a:gd name="T39" fmla="*/ 2147483647 h 505"/>
              <a:gd name="T40" fmla="*/ 2147483647 w 1285"/>
              <a:gd name="T41" fmla="*/ 2147483647 h 505"/>
              <a:gd name="T42" fmla="*/ 2147483647 w 1285"/>
              <a:gd name="T43" fmla="*/ 2147483647 h 505"/>
              <a:gd name="T44" fmla="*/ 2147483647 w 1285"/>
              <a:gd name="T45" fmla="*/ 2147483647 h 505"/>
              <a:gd name="T46" fmla="*/ 2147483647 w 1285"/>
              <a:gd name="T47" fmla="*/ 2147483647 h 505"/>
              <a:gd name="T48" fmla="*/ 2147483647 w 1285"/>
              <a:gd name="T49" fmla="*/ 2147483647 h 505"/>
              <a:gd name="T50" fmla="*/ 2147483647 w 1285"/>
              <a:gd name="T51" fmla="*/ 2147483647 h 505"/>
              <a:gd name="T52" fmla="*/ 2147483647 w 1285"/>
              <a:gd name="T53" fmla="*/ 2147483647 h 505"/>
              <a:gd name="T54" fmla="*/ 2147483647 w 1285"/>
              <a:gd name="T55" fmla="*/ 2147483647 h 505"/>
              <a:gd name="T56" fmla="*/ 2147483647 w 1285"/>
              <a:gd name="T57" fmla="*/ 2147483647 h 505"/>
              <a:gd name="T58" fmla="*/ 2147483647 w 1285"/>
              <a:gd name="T59" fmla="*/ 2147483647 h 505"/>
              <a:gd name="T60" fmla="*/ 2147483647 w 1285"/>
              <a:gd name="T61" fmla="*/ 2147483647 h 505"/>
              <a:gd name="T62" fmla="*/ 2147483647 w 1285"/>
              <a:gd name="T63" fmla="*/ 2147483647 h 505"/>
              <a:gd name="T64" fmla="*/ 2147483647 w 1285"/>
              <a:gd name="T65" fmla="*/ 2147483647 h 505"/>
              <a:gd name="T66" fmla="*/ 2147483647 w 1285"/>
              <a:gd name="T67" fmla="*/ 2147483647 h 505"/>
              <a:gd name="T68" fmla="*/ 2147483647 w 1285"/>
              <a:gd name="T69" fmla="*/ 2147483647 h 505"/>
              <a:gd name="T70" fmla="*/ 2147483647 w 1285"/>
              <a:gd name="T71" fmla="*/ 2147483647 h 505"/>
              <a:gd name="T72" fmla="*/ 2147483647 w 1285"/>
              <a:gd name="T73" fmla="*/ 2147483647 h 505"/>
              <a:gd name="T74" fmla="*/ 2147483647 w 1285"/>
              <a:gd name="T75" fmla="*/ 2147483647 h 505"/>
              <a:gd name="T76" fmla="*/ 2147483647 w 1285"/>
              <a:gd name="T77" fmla="*/ 2147483647 h 505"/>
              <a:gd name="T78" fmla="*/ 2147483647 w 1285"/>
              <a:gd name="T79" fmla="*/ 2147483647 h 50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85"/>
              <a:gd name="T121" fmla="*/ 0 h 505"/>
              <a:gd name="T122" fmla="*/ 1285 w 1285"/>
              <a:gd name="T123" fmla="*/ 505 h 50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85" h="505">
                <a:moveTo>
                  <a:pt x="1284" y="391"/>
                </a:moveTo>
                <a:lnTo>
                  <a:pt x="1282" y="391"/>
                </a:lnTo>
                <a:lnTo>
                  <a:pt x="1275" y="390"/>
                </a:lnTo>
                <a:lnTo>
                  <a:pt x="1264" y="389"/>
                </a:lnTo>
                <a:lnTo>
                  <a:pt x="1250" y="387"/>
                </a:lnTo>
                <a:lnTo>
                  <a:pt x="1232" y="385"/>
                </a:lnTo>
                <a:lnTo>
                  <a:pt x="1209" y="382"/>
                </a:lnTo>
                <a:lnTo>
                  <a:pt x="1183" y="378"/>
                </a:lnTo>
                <a:lnTo>
                  <a:pt x="1155" y="374"/>
                </a:lnTo>
                <a:lnTo>
                  <a:pt x="1124" y="369"/>
                </a:lnTo>
                <a:lnTo>
                  <a:pt x="1089" y="362"/>
                </a:lnTo>
                <a:lnTo>
                  <a:pt x="1052" y="355"/>
                </a:lnTo>
                <a:lnTo>
                  <a:pt x="1013" y="349"/>
                </a:lnTo>
                <a:lnTo>
                  <a:pt x="971" y="340"/>
                </a:lnTo>
                <a:lnTo>
                  <a:pt x="926" y="332"/>
                </a:lnTo>
                <a:lnTo>
                  <a:pt x="881" y="322"/>
                </a:lnTo>
                <a:lnTo>
                  <a:pt x="834" y="311"/>
                </a:lnTo>
                <a:lnTo>
                  <a:pt x="785" y="299"/>
                </a:lnTo>
                <a:lnTo>
                  <a:pt x="735" y="287"/>
                </a:lnTo>
                <a:lnTo>
                  <a:pt x="684" y="273"/>
                </a:lnTo>
                <a:lnTo>
                  <a:pt x="632" y="259"/>
                </a:lnTo>
                <a:lnTo>
                  <a:pt x="579" y="244"/>
                </a:lnTo>
                <a:lnTo>
                  <a:pt x="526" y="228"/>
                </a:lnTo>
                <a:lnTo>
                  <a:pt x="472" y="209"/>
                </a:lnTo>
                <a:lnTo>
                  <a:pt x="419" y="191"/>
                </a:lnTo>
                <a:lnTo>
                  <a:pt x="364" y="171"/>
                </a:lnTo>
                <a:lnTo>
                  <a:pt x="311" y="150"/>
                </a:lnTo>
                <a:lnTo>
                  <a:pt x="259" y="128"/>
                </a:lnTo>
                <a:lnTo>
                  <a:pt x="206" y="105"/>
                </a:lnTo>
                <a:lnTo>
                  <a:pt x="155" y="81"/>
                </a:lnTo>
                <a:lnTo>
                  <a:pt x="104" y="55"/>
                </a:lnTo>
                <a:lnTo>
                  <a:pt x="55" y="28"/>
                </a:lnTo>
                <a:lnTo>
                  <a:pt x="7" y="0"/>
                </a:lnTo>
                <a:lnTo>
                  <a:pt x="6" y="4"/>
                </a:lnTo>
                <a:lnTo>
                  <a:pt x="4" y="15"/>
                </a:lnTo>
                <a:lnTo>
                  <a:pt x="2" y="32"/>
                </a:lnTo>
                <a:lnTo>
                  <a:pt x="0" y="53"/>
                </a:lnTo>
                <a:lnTo>
                  <a:pt x="0" y="76"/>
                </a:lnTo>
                <a:lnTo>
                  <a:pt x="2" y="98"/>
                </a:lnTo>
                <a:lnTo>
                  <a:pt x="8" y="120"/>
                </a:lnTo>
                <a:lnTo>
                  <a:pt x="18" y="137"/>
                </a:lnTo>
                <a:lnTo>
                  <a:pt x="19" y="139"/>
                </a:lnTo>
                <a:lnTo>
                  <a:pt x="22" y="141"/>
                </a:lnTo>
                <a:lnTo>
                  <a:pt x="28" y="144"/>
                </a:lnTo>
                <a:lnTo>
                  <a:pt x="37" y="148"/>
                </a:lnTo>
                <a:lnTo>
                  <a:pt x="47" y="155"/>
                </a:lnTo>
                <a:lnTo>
                  <a:pt x="59" y="162"/>
                </a:lnTo>
                <a:lnTo>
                  <a:pt x="75" y="170"/>
                </a:lnTo>
                <a:lnTo>
                  <a:pt x="92" y="180"/>
                </a:lnTo>
                <a:lnTo>
                  <a:pt x="112" y="190"/>
                </a:lnTo>
                <a:lnTo>
                  <a:pt x="134" y="200"/>
                </a:lnTo>
                <a:lnTo>
                  <a:pt x="159" y="212"/>
                </a:lnTo>
                <a:lnTo>
                  <a:pt x="186" y="225"/>
                </a:lnTo>
                <a:lnTo>
                  <a:pt x="215" y="238"/>
                </a:lnTo>
                <a:lnTo>
                  <a:pt x="247" y="252"/>
                </a:lnTo>
                <a:lnTo>
                  <a:pt x="281" y="267"/>
                </a:lnTo>
                <a:lnTo>
                  <a:pt x="318" y="281"/>
                </a:lnTo>
                <a:lnTo>
                  <a:pt x="358" y="296"/>
                </a:lnTo>
                <a:lnTo>
                  <a:pt x="399" y="311"/>
                </a:lnTo>
                <a:lnTo>
                  <a:pt x="443" y="326"/>
                </a:lnTo>
                <a:lnTo>
                  <a:pt x="491" y="341"/>
                </a:lnTo>
                <a:lnTo>
                  <a:pt x="540" y="357"/>
                </a:lnTo>
                <a:lnTo>
                  <a:pt x="592" y="372"/>
                </a:lnTo>
                <a:lnTo>
                  <a:pt x="647" y="387"/>
                </a:lnTo>
                <a:lnTo>
                  <a:pt x="703" y="402"/>
                </a:lnTo>
                <a:lnTo>
                  <a:pt x="764" y="416"/>
                </a:lnTo>
                <a:lnTo>
                  <a:pt x="826" y="431"/>
                </a:lnTo>
                <a:lnTo>
                  <a:pt x="890" y="444"/>
                </a:lnTo>
                <a:lnTo>
                  <a:pt x="958" y="459"/>
                </a:lnTo>
                <a:lnTo>
                  <a:pt x="1028" y="472"/>
                </a:lnTo>
                <a:lnTo>
                  <a:pt x="1101" y="483"/>
                </a:lnTo>
                <a:lnTo>
                  <a:pt x="1177" y="494"/>
                </a:lnTo>
                <a:lnTo>
                  <a:pt x="1255" y="505"/>
                </a:lnTo>
                <a:lnTo>
                  <a:pt x="1256" y="503"/>
                </a:lnTo>
                <a:lnTo>
                  <a:pt x="1260" y="497"/>
                </a:lnTo>
                <a:lnTo>
                  <a:pt x="1265" y="487"/>
                </a:lnTo>
                <a:lnTo>
                  <a:pt x="1272" y="473"/>
                </a:lnTo>
                <a:lnTo>
                  <a:pt x="1278" y="456"/>
                </a:lnTo>
                <a:lnTo>
                  <a:pt x="1282" y="437"/>
                </a:lnTo>
                <a:lnTo>
                  <a:pt x="1285" y="415"/>
                </a:lnTo>
                <a:lnTo>
                  <a:pt x="1284" y="391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70" name="AutoShape 1340"/>
          <p:cNvSpPr>
            <a:spLocks noChangeAspect="1" noChangeArrowheads="1" noTextEdit="1"/>
          </p:cNvSpPr>
          <p:nvPr/>
        </p:nvSpPr>
        <p:spPr bwMode="auto">
          <a:xfrm>
            <a:off x="6143625" y="1728788"/>
            <a:ext cx="322263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71" name="Freeform 1341"/>
          <p:cNvSpPr>
            <a:spLocks/>
          </p:cNvSpPr>
          <p:nvPr/>
        </p:nvSpPr>
        <p:spPr bwMode="auto">
          <a:xfrm>
            <a:off x="6210300" y="1751013"/>
            <a:ext cx="46038" cy="57150"/>
          </a:xfrm>
          <a:custGeom>
            <a:avLst/>
            <a:gdLst>
              <a:gd name="T0" fmla="*/ 2147483647 w 179"/>
              <a:gd name="T1" fmla="*/ 2147483647 h 216"/>
              <a:gd name="T2" fmla="*/ 2147483647 w 179"/>
              <a:gd name="T3" fmla="*/ 2147483647 h 216"/>
              <a:gd name="T4" fmla="*/ 2147483647 w 179"/>
              <a:gd name="T5" fmla="*/ 2147483647 h 216"/>
              <a:gd name="T6" fmla="*/ 2147483647 w 179"/>
              <a:gd name="T7" fmla="*/ 2147483647 h 216"/>
              <a:gd name="T8" fmla="*/ 2147483647 w 179"/>
              <a:gd name="T9" fmla="*/ 2147483647 h 216"/>
              <a:gd name="T10" fmla="*/ 2147483647 w 179"/>
              <a:gd name="T11" fmla="*/ 2147483647 h 216"/>
              <a:gd name="T12" fmla="*/ 2147483647 w 179"/>
              <a:gd name="T13" fmla="*/ 2147483647 h 216"/>
              <a:gd name="T14" fmla="*/ 2147483647 w 179"/>
              <a:gd name="T15" fmla="*/ 2147483647 h 216"/>
              <a:gd name="T16" fmla="*/ 0 w 179"/>
              <a:gd name="T17" fmla="*/ 2147483647 h 216"/>
              <a:gd name="T18" fmla="*/ 2147483647 w 179"/>
              <a:gd name="T19" fmla="*/ 2147483647 h 216"/>
              <a:gd name="T20" fmla="*/ 2147483647 w 179"/>
              <a:gd name="T21" fmla="*/ 2147483647 h 216"/>
              <a:gd name="T22" fmla="*/ 2147483647 w 179"/>
              <a:gd name="T23" fmla="*/ 2147483647 h 216"/>
              <a:gd name="T24" fmla="*/ 2147483647 w 179"/>
              <a:gd name="T25" fmla="*/ 2147483647 h 216"/>
              <a:gd name="T26" fmla="*/ 2147483647 w 179"/>
              <a:gd name="T27" fmla="*/ 2147483647 h 216"/>
              <a:gd name="T28" fmla="*/ 2147483647 w 179"/>
              <a:gd name="T29" fmla="*/ 2147483647 h 216"/>
              <a:gd name="T30" fmla="*/ 2147483647 w 179"/>
              <a:gd name="T31" fmla="*/ 2147483647 h 216"/>
              <a:gd name="T32" fmla="*/ 2147483647 w 179"/>
              <a:gd name="T33" fmla="*/ 2147483647 h 216"/>
              <a:gd name="T34" fmla="*/ 2147483647 w 179"/>
              <a:gd name="T35" fmla="*/ 2147483647 h 216"/>
              <a:gd name="T36" fmla="*/ 2147483647 w 179"/>
              <a:gd name="T37" fmla="*/ 2147483647 h 216"/>
              <a:gd name="T38" fmla="*/ 2147483647 w 179"/>
              <a:gd name="T39" fmla="*/ 2147483647 h 216"/>
              <a:gd name="T40" fmla="*/ 2147483647 w 179"/>
              <a:gd name="T41" fmla="*/ 2147483647 h 216"/>
              <a:gd name="T42" fmla="*/ 2147483647 w 179"/>
              <a:gd name="T43" fmla="*/ 2147483647 h 216"/>
              <a:gd name="T44" fmla="*/ 2147483647 w 179"/>
              <a:gd name="T45" fmla="*/ 2147483647 h 216"/>
              <a:gd name="T46" fmla="*/ 2147483647 w 179"/>
              <a:gd name="T47" fmla="*/ 2147483647 h 216"/>
              <a:gd name="T48" fmla="*/ 2147483647 w 179"/>
              <a:gd name="T49" fmla="*/ 2147483647 h 216"/>
              <a:gd name="T50" fmla="*/ 2147483647 w 179"/>
              <a:gd name="T51" fmla="*/ 2147483647 h 216"/>
              <a:gd name="T52" fmla="*/ 2147483647 w 179"/>
              <a:gd name="T53" fmla="*/ 2147483647 h 216"/>
              <a:gd name="T54" fmla="*/ 2147483647 w 179"/>
              <a:gd name="T55" fmla="*/ 2147483647 h 216"/>
              <a:gd name="T56" fmla="*/ 2147483647 w 179"/>
              <a:gd name="T57" fmla="*/ 2147483647 h 216"/>
              <a:gd name="T58" fmla="*/ 2147483647 w 179"/>
              <a:gd name="T59" fmla="*/ 2147483647 h 216"/>
              <a:gd name="T60" fmla="*/ 2147483647 w 179"/>
              <a:gd name="T61" fmla="*/ 2147483647 h 216"/>
              <a:gd name="T62" fmla="*/ 2147483647 w 179"/>
              <a:gd name="T63" fmla="*/ 2147483647 h 216"/>
              <a:gd name="T64" fmla="*/ 2147483647 w 179"/>
              <a:gd name="T65" fmla="*/ 2147483647 h 216"/>
              <a:gd name="T66" fmla="*/ 2147483647 w 179"/>
              <a:gd name="T67" fmla="*/ 2147483647 h 216"/>
              <a:gd name="T68" fmla="*/ 2147483647 w 179"/>
              <a:gd name="T69" fmla="*/ 2147483647 h 216"/>
              <a:gd name="T70" fmla="*/ 2147483647 w 179"/>
              <a:gd name="T71" fmla="*/ 2147483647 h 216"/>
              <a:gd name="T72" fmla="*/ 2147483647 w 179"/>
              <a:gd name="T73" fmla="*/ 2147483647 h 216"/>
              <a:gd name="T74" fmla="*/ 2147483647 w 179"/>
              <a:gd name="T75" fmla="*/ 2147483647 h 216"/>
              <a:gd name="T76" fmla="*/ 2147483647 w 179"/>
              <a:gd name="T77" fmla="*/ 2147483647 h 216"/>
              <a:gd name="T78" fmla="*/ 2147483647 w 179"/>
              <a:gd name="T79" fmla="*/ 2147483647 h 216"/>
              <a:gd name="T80" fmla="*/ 2147483647 w 179"/>
              <a:gd name="T81" fmla="*/ 2147483647 h 216"/>
              <a:gd name="T82" fmla="*/ 2147483647 w 179"/>
              <a:gd name="T83" fmla="*/ 2147483647 h 216"/>
              <a:gd name="T84" fmla="*/ 2147483647 w 179"/>
              <a:gd name="T85" fmla="*/ 0 h 216"/>
              <a:gd name="T86" fmla="*/ 2147483647 w 179"/>
              <a:gd name="T87" fmla="*/ 2147483647 h 216"/>
              <a:gd name="T88" fmla="*/ 2147483647 w 179"/>
              <a:gd name="T89" fmla="*/ 2147483647 h 216"/>
              <a:gd name="T90" fmla="*/ 2147483647 w 179"/>
              <a:gd name="T91" fmla="*/ 2147483647 h 216"/>
              <a:gd name="T92" fmla="*/ 2147483647 w 179"/>
              <a:gd name="T93" fmla="*/ 2147483647 h 216"/>
              <a:gd name="T94" fmla="*/ 2147483647 w 179"/>
              <a:gd name="T95" fmla="*/ 2147483647 h 216"/>
              <a:gd name="T96" fmla="*/ 2147483647 w 179"/>
              <a:gd name="T97" fmla="*/ 2147483647 h 21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79"/>
              <a:gd name="T148" fmla="*/ 0 h 216"/>
              <a:gd name="T149" fmla="*/ 179 w 179"/>
              <a:gd name="T150" fmla="*/ 216 h 21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79" h="216">
                <a:moveTo>
                  <a:pt x="63" y="28"/>
                </a:moveTo>
                <a:lnTo>
                  <a:pt x="49" y="37"/>
                </a:lnTo>
                <a:lnTo>
                  <a:pt x="38" y="47"/>
                </a:lnTo>
                <a:lnTo>
                  <a:pt x="27" y="59"/>
                </a:lnTo>
                <a:lnTo>
                  <a:pt x="18" y="72"/>
                </a:lnTo>
                <a:lnTo>
                  <a:pt x="10" y="86"/>
                </a:lnTo>
                <a:lnTo>
                  <a:pt x="5" y="101"/>
                </a:lnTo>
                <a:lnTo>
                  <a:pt x="2" y="117"/>
                </a:lnTo>
                <a:lnTo>
                  <a:pt x="0" y="133"/>
                </a:lnTo>
                <a:lnTo>
                  <a:pt x="2" y="155"/>
                </a:lnTo>
                <a:lnTo>
                  <a:pt x="10" y="173"/>
                </a:lnTo>
                <a:lnTo>
                  <a:pt x="23" y="190"/>
                </a:lnTo>
                <a:lnTo>
                  <a:pt x="40" y="201"/>
                </a:lnTo>
                <a:lnTo>
                  <a:pt x="59" y="211"/>
                </a:lnTo>
                <a:lnTo>
                  <a:pt x="79" y="215"/>
                </a:lnTo>
                <a:lnTo>
                  <a:pt x="100" y="216"/>
                </a:lnTo>
                <a:lnTo>
                  <a:pt x="120" y="213"/>
                </a:lnTo>
                <a:lnTo>
                  <a:pt x="124" y="213"/>
                </a:lnTo>
                <a:lnTo>
                  <a:pt x="128" y="211"/>
                </a:lnTo>
                <a:lnTo>
                  <a:pt x="131" y="208"/>
                </a:lnTo>
                <a:lnTo>
                  <a:pt x="132" y="203"/>
                </a:lnTo>
                <a:lnTo>
                  <a:pt x="130" y="198"/>
                </a:lnTo>
                <a:lnTo>
                  <a:pt x="126" y="194"/>
                </a:lnTo>
                <a:lnTo>
                  <a:pt x="121" y="190"/>
                </a:lnTo>
                <a:lnTo>
                  <a:pt x="116" y="187"/>
                </a:lnTo>
                <a:lnTo>
                  <a:pt x="105" y="184"/>
                </a:lnTo>
                <a:lnTo>
                  <a:pt x="95" y="182"/>
                </a:lnTo>
                <a:lnTo>
                  <a:pt x="84" y="180"/>
                </a:lnTo>
                <a:lnTo>
                  <a:pt x="75" y="178"/>
                </a:lnTo>
                <a:lnTo>
                  <a:pt x="65" y="175"/>
                </a:lnTo>
                <a:lnTo>
                  <a:pt x="56" y="170"/>
                </a:lnTo>
                <a:lnTo>
                  <a:pt x="47" y="165"/>
                </a:lnTo>
                <a:lnTo>
                  <a:pt x="39" y="156"/>
                </a:lnTo>
                <a:lnTo>
                  <a:pt x="36" y="120"/>
                </a:lnTo>
                <a:lnTo>
                  <a:pt x="44" y="90"/>
                </a:lnTo>
                <a:lnTo>
                  <a:pt x="61" y="67"/>
                </a:lnTo>
                <a:lnTo>
                  <a:pt x="84" y="47"/>
                </a:lnTo>
                <a:lnTo>
                  <a:pt x="109" y="32"/>
                </a:lnTo>
                <a:lnTo>
                  <a:pt x="136" y="21"/>
                </a:lnTo>
                <a:lnTo>
                  <a:pt x="160" y="12"/>
                </a:lnTo>
                <a:lnTo>
                  <a:pt x="179" y="5"/>
                </a:lnTo>
                <a:lnTo>
                  <a:pt x="167" y="1"/>
                </a:lnTo>
                <a:lnTo>
                  <a:pt x="154" y="0"/>
                </a:lnTo>
                <a:lnTo>
                  <a:pt x="140" y="2"/>
                </a:lnTo>
                <a:lnTo>
                  <a:pt x="124" y="5"/>
                </a:lnTo>
                <a:lnTo>
                  <a:pt x="108" y="10"/>
                </a:lnTo>
                <a:lnTo>
                  <a:pt x="92" y="15"/>
                </a:lnTo>
                <a:lnTo>
                  <a:pt x="77" y="22"/>
                </a:lnTo>
                <a:lnTo>
                  <a:pt x="63" y="28"/>
                </a:lnTo>
                <a:close/>
              </a:path>
            </a:pathLst>
          </a:custGeom>
          <a:solidFill>
            <a:srgbClr val="C9E8FF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72" name="Freeform 1342"/>
          <p:cNvSpPr>
            <a:spLocks/>
          </p:cNvSpPr>
          <p:nvPr/>
        </p:nvSpPr>
        <p:spPr bwMode="auto">
          <a:xfrm>
            <a:off x="6288088" y="1749425"/>
            <a:ext cx="28575" cy="44450"/>
          </a:xfrm>
          <a:custGeom>
            <a:avLst/>
            <a:gdLst>
              <a:gd name="T0" fmla="*/ 2147483647 w 114"/>
              <a:gd name="T1" fmla="*/ 2147483647 h 168"/>
              <a:gd name="T2" fmla="*/ 2147483647 w 114"/>
              <a:gd name="T3" fmla="*/ 2147483647 h 168"/>
              <a:gd name="T4" fmla="*/ 2147483647 w 114"/>
              <a:gd name="T5" fmla="*/ 2147483647 h 168"/>
              <a:gd name="T6" fmla="*/ 2147483647 w 114"/>
              <a:gd name="T7" fmla="*/ 2147483647 h 168"/>
              <a:gd name="T8" fmla="*/ 2147483647 w 114"/>
              <a:gd name="T9" fmla="*/ 2147483647 h 168"/>
              <a:gd name="T10" fmla="*/ 2147483647 w 114"/>
              <a:gd name="T11" fmla="*/ 2147483647 h 168"/>
              <a:gd name="T12" fmla="*/ 2147483647 w 114"/>
              <a:gd name="T13" fmla="*/ 2147483647 h 168"/>
              <a:gd name="T14" fmla="*/ 2147483647 w 114"/>
              <a:gd name="T15" fmla="*/ 2147483647 h 168"/>
              <a:gd name="T16" fmla="*/ 2147483647 w 114"/>
              <a:gd name="T17" fmla="*/ 2147483647 h 168"/>
              <a:gd name="T18" fmla="*/ 2147483647 w 114"/>
              <a:gd name="T19" fmla="*/ 2147483647 h 168"/>
              <a:gd name="T20" fmla="*/ 2147483647 w 114"/>
              <a:gd name="T21" fmla="*/ 2147483647 h 168"/>
              <a:gd name="T22" fmla="*/ 2147483647 w 114"/>
              <a:gd name="T23" fmla="*/ 2147483647 h 168"/>
              <a:gd name="T24" fmla="*/ 2147483647 w 114"/>
              <a:gd name="T25" fmla="*/ 2147483647 h 168"/>
              <a:gd name="T26" fmla="*/ 2147483647 w 114"/>
              <a:gd name="T27" fmla="*/ 2147483647 h 168"/>
              <a:gd name="T28" fmla="*/ 2147483647 w 114"/>
              <a:gd name="T29" fmla="*/ 2147483647 h 168"/>
              <a:gd name="T30" fmla="*/ 2147483647 w 114"/>
              <a:gd name="T31" fmla="*/ 2147483647 h 168"/>
              <a:gd name="T32" fmla="*/ 2147483647 w 114"/>
              <a:gd name="T33" fmla="*/ 2147483647 h 168"/>
              <a:gd name="T34" fmla="*/ 2147483647 w 114"/>
              <a:gd name="T35" fmla="*/ 2147483647 h 168"/>
              <a:gd name="T36" fmla="*/ 2147483647 w 114"/>
              <a:gd name="T37" fmla="*/ 2147483647 h 168"/>
              <a:gd name="T38" fmla="*/ 2147483647 w 114"/>
              <a:gd name="T39" fmla="*/ 2147483647 h 168"/>
              <a:gd name="T40" fmla="*/ 2147483647 w 114"/>
              <a:gd name="T41" fmla="*/ 2147483647 h 168"/>
              <a:gd name="T42" fmla="*/ 2147483647 w 114"/>
              <a:gd name="T43" fmla="*/ 2147483647 h 168"/>
              <a:gd name="T44" fmla="*/ 2147483647 w 114"/>
              <a:gd name="T45" fmla="*/ 2147483647 h 168"/>
              <a:gd name="T46" fmla="*/ 2147483647 w 114"/>
              <a:gd name="T47" fmla="*/ 2147483647 h 168"/>
              <a:gd name="T48" fmla="*/ 2147483647 w 114"/>
              <a:gd name="T49" fmla="*/ 2147483647 h 168"/>
              <a:gd name="T50" fmla="*/ 2147483647 w 114"/>
              <a:gd name="T51" fmla="*/ 2147483647 h 168"/>
              <a:gd name="T52" fmla="*/ 2147483647 w 114"/>
              <a:gd name="T53" fmla="*/ 2147483647 h 168"/>
              <a:gd name="T54" fmla="*/ 2147483647 w 114"/>
              <a:gd name="T55" fmla="*/ 2147483647 h 168"/>
              <a:gd name="T56" fmla="*/ 2147483647 w 114"/>
              <a:gd name="T57" fmla="*/ 2147483647 h 168"/>
              <a:gd name="T58" fmla="*/ 2147483647 w 114"/>
              <a:gd name="T59" fmla="*/ 2147483647 h 168"/>
              <a:gd name="T60" fmla="*/ 2147483647 w 114"/>
              <a:gd name="T61" fmla="*/ 0 h 168"/>
              <a:gd name="T62" fmla="*/ 2147483647 w 114"/>
              <a:gd name="T63" fmla="*/ 0 h 168"/>
              <a:gd name="T64" fmla="*/ 0 w 114"/>
              <a:gd name="T65" fmla="*/ 2147483647 h 168"/>
              <a:gd name="T66" fmla="*/ 2147483647 w 114"/>
              <a:gd name="T67" fmla="*/ 2147483647 h 168"/>
              <a:gd name="T68" fmla="*/ 2147483647 w 114"/>
              <a:gd name="T69" fmla="*/ 2147483647 h 168"/>
              <a:gd name="T70" fmla="*/ 2147483647 w 114"/>
              <a:gd name="T71" fmla="*/ 2147483647 h 168"/>
              <a:gd name="T72" fmla="*/ 2147483647 w 114"/>
              <a:gd name="T73" fmla="*/ 2147483647 h 168"/>
              <a:gd name="T74" fmla="*/ 2147483647 w 114"/>
              <a:gd name="T75" fmla="*/ 2147483647 h 168"/>
              <a:gd name="T76" fmla="*/ 2147483647 w 114"/>
              <a:gd name="T77" fmla="*/ 2147483647 h 168"/>
              <a:gd name="T78" fmla="*/ 2147483647 w 114"/>
              <a:gd name="T79" fmla="*/ 2147483647 h 168"/>
              <a:gd name="T80" fmla="*/ 2147483647 w 114"/>
              <a:gd name="T81" fmla="*/ 2147483647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4"/>
              <a:gd name="T124" fmla="*/ 0 h 168"/>
              <a:gd name="T125" fmla="*/ 114 w 114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4" h="168">
                <a:moveTo>
                  <a:pt x="96" y="55"/>
                </a:moveTo>
                <a:lnTo>
                  <a:pt x="101" y="72"/>
                </a:lnTo>
                <a:lnTo>
                  <a:pt x="100" y="88"/>
                </a:lnTo>
                <a:lnTo>
                  <a:pt x="92" y="101"/>
                </a:lnTo>
                <a:lnTo>
                  <a:pt x="82" y="112"/>
                </a:lnTo>
                <a:lnTo>
                  <a:pt x="69" y="123"/>
                </a:lnTo>
                <a:lnTo>
                  <a:pt x="54" y="134"/>
                </a:lnTo>
                <a:lnTo>
                  <a:pt x="40" y="143"/>
                </a:lnTo>
                <a:lnTo>
                  <a:pt x="27" y="153"/>
                </a:lnTo>
                <a:lnTo>
                  <a:pt x="25" y="156"/>
                </a:lnTo>
                <a:lnTo>
                  <a:pt x="24" y="158"/>
                </a:lnTo>
                <a:lnTo>
                  <a:pt x="24" y="162"/>
                </a:lnTo>
                <a:lnTo>
                  <a:pt x="25" y="165"/>
                </a:lnTo>
                <a:lnTo>
                  <a:pt x="28" y="167"/>
                </a:lnTo>
                <a:lnTo>
                  <a:pt x="31" y="168"/>
                </a:lnTo>
                <a:lnTo>
                  <a:pt x="33" y="168"/>
                </a:lnTo>
                <a:lnTo>
                  <a:pt x="37" y="167"/>
                </a:lnTo>
                <a:lnTo>
                  <a:pt x="53" y="157"/>
                </a:lnTo>
                <a:lnTo>
                  <a:pt x="69" y="147"/>
                </a:lnTo>
                <a:lnTo>
                  <a:pt x="84" y="135"/>
                </a:lnTo>
                <a:lnTo>
                  <a:pt x="97" y="121"/>
                </a:lnTo>
                <a:lnTo>
                  <a:pt x="107" y="106"/>
                </a:lnTo>
                <a:lnTo>
                  <a:pt x="113" y="89"/>
                </a:lnTo>
                <a:lnTo>
                  <a:pt x="114" y="71"/>
                </a:lnTo>
                <a:lnTo>
                  <a:pt x="110" y="51"/>
                </a:lnTo>
                <a:lnTo>
                  <a:pt x="101" y="36"/>
                </a:lnTo>
                <a:lnTo>
                  <a:pt x="87" y="24"/>
                </a:lnTo>
                <a:lnTo>
                  <a:pt x="70" y="14"/>
                </a:lnTo>
                <a:lnTo>
                  <a:pt x="51" y="7"/>
                </a:lnTo>
                <a:lnTo>
                  <a:pt x="32" y="2"/>
                </a:lnTo>
                <a:lnTo>
                  <a:pt x="17" y="0"/>
                </a:lnTo>
                <a:lnTo>
                  <a:pt x="5" y="0"/>
                </a:lnTo>
                <a:lnTo>
                  <a:pt x="0" y="3"/>
                </a:lnTo>
                <a:lnTo>
                  <a:pt x="12" y="9"/>
                </a:lnTo>
                <a:lnTo>
                  <a:pt x="26" y="13"/>
                </a:lnTo>
                <a:lnTo>
                  <a:pt x="41" y="17"/>
                </a:lnTo>
                <a:lnTo>
                  <a:pt x="54" y="22"/>
                </a:lnTo>
                <a:lnTo>
                  <a:pt x="68" y="27"/>
                </a:lnTo>
                <a:lnTo>
                  <a:pt x="80" y="34"/>
                </a:lnTo>
                <a:lnTo>
                  <a:pt x="89" y="43"/>
                </a:lnTo>
                <a:lnTo>
                  <a:pt x="96" y="55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73" name="Freeform 1343"/>
          <p:cNvSpPr>
            <a:spLocks/>
          </p:cNvSpPr>
          <p:nvPr/>
        </p:nvSpPr>
        <p:spPr bwMode="auto">
          <a:xfrm>
            <a:off x="6181725" y="1739900"/>
            <a:ext cx="74613" cy="92075"/>
          </a:xfrm>
          <a:custGeom>
            <a:avLst/>
            <a:gdLst>
              <a:gd name="T0" fmla="*/ 2147483647 w 289"/>
              <a:gd name="T1" fmla="*/ 2147483647 h 351"/>
              <a:gd name="T2" fmla="*/ 2147483647 w 289"/>
              <a:gd name="T3" fmla="*/ 2147483647 h 351"/>
              <a:gd name="T4" fmla="*/ 2147483647 w 289"/>
              <a:gd name="T5" fmla="*/ 2147483647 h 351"/>
              <a:gd name="T6" fmla="*/ 0 w 289"/>
              <a:gd name="T7" fmla="*/ 2147483647 h 351"/>
              <a:gd name="T8" fmla="*/ 2147483647 w 289"/>
              <a:gd name="T9" fmla="*/ 2147483647 h 351"/>
              <a:gd name="T10" fmla="*/ 2147483647 w 289"/>
              <a:gd name="T11" fmla="*/ 2147483647 h 351"/>
              <a:gd name="T12" fmla="*/ 2147483647 w 289"/>
              <a:gd name="T13" fmla="*/ 2147483647 h 351"/>
              <a:gd name="T14" fmla="*/ 2147483647 w 289"/>
              <a:gd name="T15" fmla="*/ 2147483647 h 351"/>
              <a:gd name="T16" fmla="*/ 2147483647 w 289"/>
              <a:gd name="T17" fmla="*/ 2147483647 h 351"/>
              <a:gd name="T18" fmla="*/ 2147483647 w 289"/>
              <a:gd name="T19" fmla="*/ 2147483647 h 351"/>
              <a:gd name="T20" fmla="*/ 2147483647 w 289"/>
              <a:gd name="T21" fmla="*/ 2147483647 h 351"/>
              <a:gd name="T22" fmla="*/ 2147483647 w 289"/>
              <a:gd name="T23" fmla="*/ 2147483647 h 351"/>
              <a:gd name="T24" fmla="*/ 2147483647 w 289"/>
              <a:gd name="T25" fmla="*/ 2147483647 h 351"/>
              <a:gd name="T26" fmla="*/ 2147483647 w 289"/>
              <a:gd name="T27" fmla="*/ 2147483647 h 351"/>
              <a:gd name="T28" fmla="*/ 2147483647 w 289"/>
              <a:gd name="T29" fmla="*/ 2147483647 h 351"/>
              <a:gd name="T30" fmla="*/ 2147483647 w 289"/>
              <a:gd name="T31" fmla="*/ 2147483647 h 351"/>
              <a:gd name="T32" fmla="*/ 2147483647 w 289"/>
              <a:gd name="T33" fmla="*/ 2147483647 h 351"/>
              <a:gd name="T34" fmla="*/ 2147483647 w 289"/>
              <a:gd name="T35" fmla="*/ 2147483647 h 351"/>
              <a:gd name="T36" fmla="*/ 2147483647 w 289"/>
              <a:gd name="T37" fmla="*/ 2147483647 h 351"/>
              <a:gd name="T38" fmla="*/ 2147483647 w 289"/>
              <a:gd name="T39" fmla="*/ 2147483647 h 351"/>
              <a:gd name="T40" fmla="*/ 2147483647 w 289"/>
              <a:gd name="T41" fmla="*/ 2147483647 h 351"/>
              <a:gd name="T42" fmla="*/ 2147483647 w 289"/>
              <a:gd name="T43" fmla="*/ 2147483647 h 351"/>
              <a:gd name="T44" fmla="*/ 2147483647 w 289"/>
              <a:gd name="T45" fmla="*/ 2147483647 h 351"/>
              <a:gd name="T46" fmla="*/ 2147483647 w 289"/>
              <a:gd name="T47" fmla="*/ 2147483647 h 351"/>
              <a:gd name="T48" fmla="*/ 2147483647 w 289"/>
              <a:gd name="T49" fmla="*/ 2147483647 h 351"/>
              <a:gd name="T50" fmla="*/ 2147483647 w 289"/>
              <a:gd name="T51" fmla="*/ 2147483647 h 351"/>
              <a:gd name="T52" fmla="*/ 2147483647 w 289"/>
              <a:gd name="T53" fmla="*/ 2147483647 h 351"/>
              <a:gd name="T54" fmla="*/ 2147483647 w 289"/>
              <a:gd name="T55" fmla="*/ 2147483647 h 351"/>
              <a:gd name="T56" fmla="*/ 2147483647 w 289"/>
              <a:gd name="T57" fmla="*/ 2147483647 h 351"/>
              <a:gd name="T58" fmla="*/ 2147483647 w 289"/>
              <a:gd name="T59" fmla="*/ 2147483647 h 351"/>
              <a:gd name="T60" fmla="*/ 2147483647 w 289"/>
              <a:gd name="T61" fmla="*/ 2147483647 h 351"/>
              <a:gd name="T62" fmla="*/ 2147483647 w 289"/>
              <a:gd name="T63" fmla="*/ 2147483647 h 351"/>
              <a:gd name="T64" fmla="*/ 2147483647 w 289"/>
              <a:gd name="T65" fmla="*/ 2147483647 h 351"/>
              <a:gd name="T66" fmla="*/ 2147483647 w 289"/>
              <a:gd name="T67" fmla="*/ 2147483647 h 351"/>
              <a:gd name="T68" fmla="*/ 2147483647 w 289"/>
              <a:gd name="T69" fmla="*/ 2147483647 h 351"/>
              <a:gd name="T70" fmla="*/ 2147483647 w 289"/>
              <a:gd name="T71" fmla="*/ 2147483647 h 351"/>
              <a:gd name="T72" fmla="*/ 2147483647 w 289"/>
              <a:gd name="T73" fmla="*/ 2147483647 h 351"/>
              <a:gd name="T74" fmla="*/ 2147483647 w 289"/>
              <a:gd name="T75" fmla="*/ 2147483647 h 351"/>
              <a:gd name="T76" fmla="*/ 2147483647 w 289"/>
              <a:gd name="T77" fmla="*/ 2147483647 h 351"/>
              <a:gd name="T78" fmla="*/ 2147483647 w 289"/>
              <a:gd name="T79" fmla="*/ 2147483647 h 351"/>
              <a:gd name="T80" fmla="*/ 2147483647 w 289"/>
              <a:gd name="T81" fmla="*/ 0 h 351"/>
              <a:gd name="T82" fmla="*/ 2147483647 w 289"/>
              <a:gd name="T83" fmla="*/ 2147483647 h 351"/>
              <a:gd name="T84" fmla="*/ 2147483647 w 289"/>
              <a:gd name="T85" fmla="*/ 2147483647 h 351"/>
              <a:gd name="T86" fmla="*/ 2147483647 w 289"/>
              <a:gd name="T87" fmla="*/ 2147483647 h 35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1"/>
              <a:gd name="T134" fmla="*/ 289 w 289"/>
              <a:gd name="T135" fmla="*/ 351 h 351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1">
                <a:moveTo>
                  <a:pt x="112" y="46"/>
                </a:moveTo>
                <a:lnTo>
                  <a:pt x="90" y="65"/>
                </a:lnTo>
                <a:lnTo>
                  <a:pt x="68" y="84"/>
                </a:lnTo>
                <a:lnTo>
                  <a:pt x="48" y="106"/>
                </a:lnTo>
                <a:lnTo>
                  <a:pt x="30" y="130"/>
                </a:lnTo>
                <a:lnTo>
                  <a:pt x="15" y="155"/>
                </a:lnTo>
                <a:lnTo>
                  <a:pt x="5" y="181"/>
                </a:lnTo>
                <a:lnTo>
                  <a:pt x="0" y="210"/>
                </a:lnTo>
                <a:lnTo>
                  <a:pt x="1" y="240"/>
                </a:lnTo>
                <a:lnTo>
                  <a:pt x="3" y="248"/>
                </a:lnTo>
                <a:lnTo>
                  <a:pt x="5" y="256"/>
                </a:lnTo>
                <a:lnTo>
                  <a:pt x="8" y="262"/>
                </a:lnTo>
                <a:lnTo>
                  <a:pt x="12" y="270"/>
                </a:lnTo>
                <a:lnTo>
                  <a:pt x="17" y="276"/>
                </a:lnTo>
                <a:lnTo>
                  <a:pt x="24" y="283"/>
                </a:lnTo>
                <a:lnTo>
                  <a:pt x="29" y="288"/>
                </a:lnTo>
                <a:lnTo>
                  <a:pt x="36" y="292"/>
                </a:lnTo>
                <a:lnTo>
                  <a:pt x="50" y="301"/>
                </a:lnTo>
                <a:lnTo>
                  <a:pt x="64" y="308"/>
                </a:lnTo>
                <a:lnTo>
                  <a:pt x="77" y="315"/>
                </a:lnTo>
                <a:lnTo>
                  <a:pt x="92" y="320"/>
                </a:lnTo>
                <a:lnTo>
                  <a:pt x="107" y="326"/>
                </a:lnTo>
                <a:lnTo>
                  <a:pt x="121" y="330"/>
                </a:lnTo>
                <a:lnTo>
                  <a:pt x="136" y="334"/>
                </a:lnTo>
                <a:lnTo>
                  <a:pt x="151" y="337"/>
                </a:lnTo>
                <a:lnTo>
                  <a:pt x="167" y="341"/>
                </a:lnTo>
                <a:lnTo>
                  <a:pt x="181" y="343"/>
                </a:lnTo>
                <a:lnTo>
                  <a:pt x="197" y="345"/>
                </a:lnTo>
                <a:lnTo>
                  <a:pt x="213" y="347"/>
                </a:lnTo>
                <a:lnTo>
                  <a:pt x="228" y="348"/>
                </a:lnTo>
                <a:lnTo>
                  <a:pt x="243" y="349"/>
                </a:lnTo>
                <a:lnTo>
                  <a:pt x="259" y="350"/>
                </a:lnTo>
                <a:lnTo>
                  <a:pt x="274" y="351"/>
                </a:lnTo>
                <a:lnTo>
                  <a:pt x="279" y="351"/>
                </a:lnTo>
                <a:lnTo>
                  <a:pt x="283" y="349"/>
                </a:lnTo>
                <a:lnTo>
                  <a:pt x="286" y="345"/>
                </a:lnTo>
                <a:lnTo>
                  <a:pt x="289" y="341"/>
                </a:lnTo>
                <a:lnTo>
                  <a:pt x="289" y="335"/>
                </a:lnTo>
                <a:lnTo>
                  <a:pt x="286" y="331"/>
                </a:lnTo>
                <a:lnTo>
                  <a:pt x="282" y="328"/>
                </a:lnTo>
                <a:lnTo>
                  <a:pt x="277" y="326"/>
                </a:lnTo>
                <a:lnTo>
                  <a:pt x="263" y="322"/>
                </a:lnTo>
                <a:lnTo>
                  <a:pt x="250" y="320"/>
                </a:lnTo>
                <a:lnTo>
                  <a:pt x="236" y="317"/>
                </a:lnTo>
                <a:lnTo>
                  <a:pt x="221" y="315"/>
                </a:lnTo>
                <a:lnTo>
                  <a:pt x="208" y="313"/>
                </a:lnTo>
                <a:lnTo>
                  <a:pt x="194" y="311"/>
                </a:lnTo>
                <a:lnTo>
                  <a:pt x="179" y="308"/>
                </a:lnTo>
                <a:lnTo>
                  <a:pt x="166" y="305"/>
                </a:lnTo>
                <a:lnTo>
                  <a:pt x="152" y="303"/>
                </a:lnTo>
                <a:lnTo>
                  <a:pt x="138" y="300"/>
                </a:lnTo>
                <a:lnTo>
                  <a:pt x="125" y="296"/>
                </a:lnTo>
                <a:lnTo>
                  <a:pt x="111" y="292"/>
                </a:lnTo>
                <a:lnTo>
                  <a:pt x="98" y="287"/>
                </a:lnTo>
                <a:lnTo>
                  <a:pt x="85" y="282"/>
                </a:lnTo>
                <a:lnTo>
                  <a:pt x="72" y="276"/>
                </a:lnTo>
                <a:lnTo>
                  <a:pt x="59" y="269"/>
                </a:lnTo>
                <a:lnTo>
                  <a:pt x="49" y="261"/>
                </a:lnTo>
                <a:lnTo>
                  <a:pt x="41" y="252"/>
                </a:lnTo>
                <a:lnTo>
                  <a:pt x="34" y="241"/>
                </a:lnTo>
                <a:lnTo>
                  <a:pt x="31" y="228"/>
                </a:lnTo>
                <a:lnTo>
                  <a:pt x="30" y="215"/>
                </a:lnTo>
                <a:lnTo>
                  <a:pt x="31" y="201"/>
                </a:lnTo>
                <a:lnTo>
                  <a:pt x="34" y="186"/>
                </a:lnTo>
                <a:lnTo>
                  <a:pt x="38" y="174"/>
                </a:lnTo>
                <a:lnTo>
                  <a:pt x="46" y="158"/>
                </a:lnTo>
                <a:lnTo>
                  <a:pt x="54" y="142"/>
                </a:lnTo>
                <a:lnTo>
                  <a:pt x="64" y="128"/>
                </a:lnTo>
                <a:lnTo>
                  <a:pt x="74" y="115"/>
                </a:lnTo>
                <a:lnTo>
                  <a:pt x="85" y="102"/>
                </a:lnTo>
                <a:lnTo>
                  <a:pt x="96" y="89"/>
                </a:lnTo>
                <a:lnTo>
                  <a:pt x="110" y="77"/>
                </a:lnTo>
                <a:lnTo>
                  <a:pt x="124" y="64"/>
                </a:lnTo>
                <a:lnTo>
                  <a:pt x="137" y="53"/>
                </a:lnTo>
                <a:lnTo>
                  <a:pt x="155" y="43"/>
                </a:lnTo>
                <a:lnTo>
                  <a:pt x="175" y="35"/>
                </a:lnTo>
                <a:lnTo>
                  <a:pt x="195" y="26"/>
                </a:lnTo>
                <a:lnTo>
                  <a:pt x="213" y="19"/>
                </a:lnTo>
                <a:lnTo>
                  <a:pt x="228" y="12"/>
                </a:lnTo>
                <a:lnTo>
                  <a:pt x="237" y="6"/>
                </a:lnTo>
                <a:lnTo>
                  <a:pt x="240" y="2"/>
                </a:lnTo>
                <a:lnTo>
                  <a:pt x="230" y="0"/>
                </a:lnTo>
                <a:lnTo>
                  <a:pt x="215" y="1"/>
                </a:lnTo>
                <a:lnTo>
                  <a:pt x="198" y="4"/>
                </a:lnTo>
                <a:lnTo>
                  <a:pt x="180" y="9"/>
                </a:lnTo>
                <a:lnTo>
                  <a:pt x="161" y="17"/>
                </a:lnTo>
                <a:lnTo>
                  <a:pt x="144" y="25"/>
                </a:lnTo>
                <a:lnTo>
                  <a:pt x="127" y="35"/>
                </a:lnTo>
                <a:lnTo>
                  <a:pt x="112" y="46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74" name="Freeform 1344"/>
          <p:cNvSpPr>
            <a:spLocks/>
          </p:cNvSpPr>
          <p:nvPr/>
        </p:nvSpPr>
        <p:spPr bwMode="auto">
          <a:xfrm>
            <a:off x="6284913" y="1736725"/>
            <a:ext cx="63500" cy="61913"/>
          </a:xfrm>
          <a:custGeom>
            <a:avLst/>
            <a:gdLst>
              <a:gd name="T0" fmla="*/ 2147483647 w 254"/>
              <a:gd name="T1" fmla="*/ 2147483647 h 234"/>
              <a:gd name="T2" fmla="*/ 2147483647 w 254"/>
              <a:gd name="T3" fmla="*/ 2147483647 h 234"/>
              <a:gd name="T4" fmla="*/ 2147483647 w 254"/>
              <a:gd name="T5" fmla="*/ 2147483647 h 234"/>
              <a:gd name="T6" fmla="*/ 2147483647 w 254"/>
              <a:gd name="T7" fmla="*/ 2147483647 h 234"/>
              <a:gd name="T8" fmla="*/ 2147483647 w 254"/>
              <a:gd name="T9" fmla="*/ 2147483647 h 234"/>
              <a:gd name="T10" fmla="*/ 2147483647 w 254"/>
              <a:gd name="T11" fmla="*/ 2147483647 h 234"/>
              <a:gd name="T12" fmla="*/ 2147483647 w 254"/>
              <a:gd name="T13" fmla="*/ 2147483647 h 234"/>
              <a:gd name="T14" fmla="*/ 2147483647 w 254"/>
              <a:gd name="T15" fmla="*/ 2147483647 h 234"/>
              <a:gd name="T16" fmla="*/ 2147483647 w 254"/>
              <a:gd name="T17" fmla="*/ 2147483647 h 234"/>
              <a:gd name="T18" fmla="*/ 2147483647 w 254"/>
              <a:gd name="T19" fmla="*/ 2147483647 h 234"/>
              <a:gd name="T20" fmla="*/ 2147483647 w 254"/>
              <a:gd name="T21" fmla="*/ 2147483647 h 234"/>
              <a:gd name="T22" fmla="*/ 2147483647 w 254"/>
              <a:gd name="T23" fmla="*/ 2147483647 h 234"/>
              <a:gd name="T24" fmla="*/ 2147483647 w 254"/>
              <a:gd name="T25" fmla="*/ 2147483647 h 234"/>
              <a:gd name="T26" fmla="*/ 2147483647 w 254"/>
              <a:gd name="T27" fmla="*/ 2147483647 h 234"/>
              <a:gd name="T28" fmla="*/ 2147483647 w 254"/>
              <a:gd name="T29" fmla="*/ 2147483647 h 234"/>
              <a:gd name="T30" fmla="*/ 2147483647 w 254"/>
              <a:gd name="T31" fmla="*/ 2147483647 h 234"/>
              <a:gd name="T32" fmla="*/ 2147483647 w 254"/>
              <a:gd name="T33" fmla="*/ 2147483647 h 234"/>
              <a:gd name="T34" fmla="*/ 2147483647 w 254"/>
              <a:gd name="T35" fmla="*/ 2147483647 h 234"/>
              <a:gd name="T36" fmla="*/ 2147483647 w 254"/>
              <a:gd name="T37" fmla="*/ 2147483647 h 234"/>
              <a:gd name="T38" fmla="*/ 2147483647 w 254"/>
              <a:gd name="T39" fmla="*/ 2147483647 h 234"/>
              <a:gd name="T40" fmla="*/ 2147483647 w 254"/>
              <a:gd name="T41" fmla="*/ 2147483647 h 234"/>
              <a:gd name="T42" fmla="*/ 2147483647 w 254"/>
              <a:gd name="T43" fmla="*/ 2147483647 h 234"/>
              <a:gd name="T44" fmla="*/ 2147483647 w 254"/>
              <a:gd name="T45" fmla="*/ 2147483647 h 234"/>
              <a:gd name="T46" fmla="*/ 2147483647 w 254"/>
              <a:gd name="T47" fmla="*/ 2147483647 h 234"/>
              <a:gd name="T48" fmla="*/ 2147483647 w 254"/>
              <a:gd name="T49" fmla="*/ 2147483647 h 234"/>
              <a:gd name="T50" fmla="*/ 2147483647 w 254"/>
              <a:gd name="T51" fmla="*/ 2147483647 h 234"/>
              <a:gd name="T52" fmla="*/ 2147483647 w 254"/>
              <a:gd name="T53" fmla="*/ 2147483647 h 234"/>
              <a:gd name="T54" fmla="*/ 2147483647 w 254"/>
              <a:gd name="T55" fmla="*/ 2147483647 h 234"/>
              <a:gd name="T56" fmla="*/ 2147483647 w 254"/>
              <a:gd name="T57" fmla="*/ 2147483647 h 234"/>
              <a:gd name="T58" fmla="*/ 2147483647 w 254"/>
              <a:gd name="T59" fmla="*/ 2147483647 h 234"/>
              <a:gd name="T60" fmla="*/ 2147483647 w 254"/>
              <a:gd name="T61" fmla="*/ 2147483647 h 234"/>
              <a:gd name="T62" fmla="*/ 2147483647 w 254"/>
              <a:gd name="T63" fmla="*/ 2147483647 h 234"/>
              <a:gd name="T64" fmla="*/ 2147483647 w 254"/>
              <a:gd name="T65" fmla="*/ 2147483647 h 234"/>
              <a:gd name="T66" fmla="*/ 2147483647 w 254"/>
              <a:gd name="T67" fmla="*/ 2147483647 h 234"/>
              <a:gd name="T68" fmla="*/ 2147483647 w 254"/>
              <a:gd name="T69" fmla="*/ 2147483647 h 234"/>
              <a:gd name="T70" fmla="*/ 2147483647 w 254"/>
              <a:gd name="T71" fmla="*/ 2147483647 h 234"/>
              <a:gd name="T72" fmla="*/ 2147483647 w 254"/>
              <a:gd name="T73" fmla="*/ 2147483647 h 234"/>
              <a:gd name="T74" fmla="*/ 2147483647 w 254"/>
              <a:gd name="T75" fmla="*/ 2147483647 h 234"/>
              <a:gd name="T76" fmla="*/ 2147483647 w 254"/>
              <a:gd name="T77" fmla="*/ 2147483647 h 234"/>
              <a:gd name="T78" fmla="*/ 2147483647 w 254"/>
              <a:gd name="T79" fmla="*/ 0 h 234"/>
              <a:gd name="T80" fmla="*/ 2147483647 w 254"/>
              <a:gd name="T81" fmla="*/ 0 h 234"/>
              <a:gd name="T82" fmla="*/ 2147483647 w 254"/>
              <a:gd name="T83" fmla="*/ 0 h 234"/>
              <a:gd name="T84" fmla="*/ 2147483647 w 254"/>
              <a:gd name="T85" fmla="*/ 0 h 234"/>
              <a:gd name="T86" fmla="*/ 2147483647 w 254"/>
              <a:gd name="T87" fmla="*/ 2147483647 h 234"/>
              <a:gd name="T88" fmla="*/ 0 w 254"/>
              <a:gd name="T89" fmla="*/ 2147483647 h 234"/>
              <a:gd name="T90" fmla="*/ 2147483647 w 254"/>
              <a:gd name="T91" fmla="*/ 2147483647 h 234"/>
              <a:gd name="T92" fmla="*/ 2147483647 w 254"/>
              <a:gd name="T93" fmla="*/ 2147483647 h 234"/>
              <a:gd name="T94" fmla="*/ 2147483647 w 254"/>
              <a:gd name="T95" fmla="*/ 2147483647 h 234"/>
              <a:gd name="T96" fmla="*/ 2147483647 w 254"/>
              <a:gd name="T97" fmla="*/ 2147483647 h 234"/>
              <a:gd name="T98" fmla="*/ 2147483647 w 254"/>
              <a:gd name="T99" fmla="*/ 2147483647 h 234"/>
              <a:gd name="T100" fmla="*/ 2147483647 w 254"/>
              <a:gd name="T101" fmla="*/ 2147483647 h 234"/>
              <a:gd name="T102" fmla="*/ 2147483647 w 254"/>
              <a:gd name="T103" fmla="*/ 2147483647 h 234"/>
              <a:gd name="T104" fmla="*/ 2147483647 w 254"/>
              <a:gd name="T105" fmla="*/ 2147483647 h 234"/>
              <a:gd name="T106" fmla="*/ 2147483647 w 254"/>
              <a:gd name="T107" fmla="*/ 2147483647 h 234"/>
              <a:gd name="T108" fmla="*/ 2147483647 w 254"/>
              <a:gd name="T109" fmla="*/ 2147483647 h 234"/>
              <a:gd name="T110" fmla="*/ 2147483647 w 254"/>
              <a:gd name="T111" fmla="*/ 2147483647 h 234"/>
              <a:gd name="T112" fmla="*/ 2147483647 w 254"/>
              <a:gd name="T113" fmla="*/ 2147483647 h 234"/>
              <a:gd name="T114" fmla="*/ 2147483647 w 254"/>
              <a:gd name="T115" fmla="*/ 2147483647 h 234"/>
              <a:gd name="T116" fmla="*/ 2147483647 w 254"/>
              <a:gd name="T117" fmla="*/ 2147483647 h 234"/>
              <a:gd name="T118" fmla="*/ 2147483647 w 254"/>
              <a:gd name="T119" fmla="*/ 2147483647 h 234"/>
              <a:gd name="T120" fmla="*/ 2147483647 w 254"/>
              <a:gd name="T121" fmla="*/ 2147483647 h 23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4"/>
              <a:gd name="T184" fmla="*/ 0 h 234"/>
              <a:gd name="T185" fmla="*/ 254 w 254"/>
              <a:gd name="T186" fmla="*/ 234 h 23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4" h="234">
                <a:moveTo>
                  <a:pt x="210" y="71"/>
                </a:moveTo>
                <a:lnTo>
                  <a:pt x="222" y="84"/>
                </a:lnTo>
                <a:lnTo>
                  <a:pt x="229" y="99"/>
                </a:lnTo>
                <a:lnTo>
                  <a:pt x="232" y="115"/>
                </a:lnTo>
                <a:lnTo>
                  <a:pt x="232" y="132"/>
                </a:lnTo>
                <a:lnTo>
                  <a:pt x="230" y="146"/>
                </a:lnTo>
                <a:lnTo>
                  <a:pt x="226" y="158"/>
                </a:lnTo>
                <a:lnTo>
                  <a:pt x="219" y="170"/>
                </a:lnTo>
                <a:lnTo>
                  <a:pt x="211" y="179"/>
                </a:lnTo>
                <a:lnTo>
                  <a:pt x="202" y="190"/>
                </a:lnTo>
                <a:lnTo>
                  <a:pt x="193" y="199"/>
                </a:lnTo>
                <a:lnTo>
                  <a:pt x="183" y="208"/>
                </a:lnTo>
                <a:lnTo>
                  <a:pt x="174" y="218"/>
                </a:lnTo>
                <a:lnTo>
                  <a:pt x="172" y="221"/>
                </a:lnTo>
                <a:lnTo>
                  <a:pt x="172" y="224"/>
                </a:lnTo>
                <a:lnTo>
                  <a:pt x="172" y="227"/>
                </a:lnTo>
                <a:lnTo>
                  <a:pt x="174" y="231"/>
                </a:lnTo>
                <a:lnTo>
                  <a:pt x="177" y="233"/>
                </a:lnTo>
                <a:lnTo>
                  <a:pt x="181" y="234"/>
                </a:lnTo>
                <a:lnTo>
                  <a:pt x="184" y="233"/>
                </a:lnTo>
                <a:lnTo>
                  <a:pt x="187" y="231"/>
                </a:lnTo>
                <a:lnTo>
                  <a:pt x="208" y="217"/>
                </a:lnTo>
                <a:lnTo>
                  <a:pt x="226" y="199"/>
                </a:lnTo>
                <a:lnTo>
                  <a:pt x="240" y="178"/>
                </a:lnTo>
                <a:lnTo>
                  <a:pt x="249" y="155"/>
                </a:lnTo>
                <a:lnTo>
                  <a:pt x="254" y="131"/>
                </a:lnTo>
                <a:lnTo>
                  <a:pt x="251" y="107"/>
                </a:lnTo>
                <a:lnTo>
                  <a:pt x="243" y="84"/>
                </a:lnTo>
                <a:lnTo>
                  <a:pt x="226" y="64"/>
                </a:lnTo>
                <a:lnTo>
                  <a:pt x="214" y="53"/>
                </a:lnTo>
                <a:lnTo>
                  <a:pt x="199" y="45"/>
                </a:lnTo>
                <a:lnTo>
                  <a:pt x="183" y="36"/>
                </a:lnTo>
                <a:lnTo>
                  <a:pt x="165" y="29"/>
                </a:lnTo>
                <a:lnTo>
                  <a:pt x="147" y="21"/>
                </a:lnTo>
                <a:lnTo>
                  <a:pt x="129" y="16"/>
                </a:lnTo>
                <a:lnTo>
                  <a:pt x="111" y="12"/>
                </a:lnTo>
                <a:lnTo>
                  <a:pt x="93" y="7"/>
                </a:lnTo>
                <a:lnTo>
                  <a:pt x="75" y="4"/>
                </a:lnTo>
                <a:lnTo>
                  <a:pt x="59" y="2"/>
                </a:lnTo>
                <a:lnTo>
                  <a:pt x="43" y="0"/>
                </a:lnTo>
                <a:lnTo>
                  <a:pt x="31" y="0"/>
                </a:lnTo>
                <a:lnTo>
                  <a:pt x="19" y="0"/>
                </a:lnTo>
                <a:lnTo>
                  <a:pt x="10" y="0"/>
                </a:lnTo>
                <a:lnTo>
                  <a:pt x="3" y="2"/>
                </a:lnTo>
                <a:lnTo>
                  <a:pt x="0" y="4"/>
                </a:lnTo>
                <a:lnTo>
                  <a:pt x="11" y="6"/>
                </a:lnTo>
                <a:lnTo>
                  <a:pt x="21" y="7"/>
                </a:lnTo>
                <a:lnTo>
                  <a:pt x="34" y="9"/>
                </a:lnTo>
                <a:lnTo>
                  <a:pt x="46" y="12"/>
                </a:lnTo>
                <a:lnTo>
                  <a:pt x="59" y="15"/>
                </a:lnTo>
                <a:lnTo>
                  <a:pt x="74" y="17"/>
                </a:lnTo>
                <a:lnTo>
                  <a:pt x="87" y="20"/>
                </a:lnTo>
                <a:lnTo>
                  <a:pt x="102" y="23"/>
                </a:lnTo>
                <a:lnTo>
                  <a:pt x="116" y="28"/>
                </a:lnTo>
                <a:lnTo>
                  <a:pt x="131" y="32"/>
                </a:lnTo>
                <a:lnTo>
                  <a:pt x="145" y="36"/>
                </a:lnTo>
                <a:lnTo>
                  <a:pt x="159" y="42"/>
                </a:lnTo>
                <a:lnTo>
                  <a:pt x="173" y="48"/>
                </a:lnTo>
                <a:lnTo>
                  <a:pt x="186" y="55"/>
                </a:lnTo>
                <a:lnTo>
                  <a:pt x="199" y="63"/>
                </a:lnTo>
                <a:lnTo>
                  <a:pt x="210" y="71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75" name="Freeform 1345"/>
          <p:cNvSpPr>
            <a:spLocks/>
          </p:cNvSpPr>
          <p:nvPr/>
        </p:nvSpPr>
        <p:spPr bwMode="auto">
          <a:xfrm>
            <a:off x="6156325" y="1765300"/>
            <a:ext cx="25400" cy="57150"/>
          </a:xfrm>
          <a:custGeom>
            <a:avLst/>
            <a:gdLst>
              <a:gd name="T0" fmla="*/ 0 w 103"/>
              <a:gd name="T1" fmla="*/ 2147483647 h 221"/>
              <a:gd name="T2" fmla="*/ 0 w 103"/>
              <a:gd name="T3" fmla="*/ 2147483647 h 221"/>
              <a:gd name="T4" fmla="*/ 2147483647 w 103"/>
              <a:gd name="T5" fmla="*/ 2147483647 h 221"/>
              <a:gd name="T6" fmla="*/ 2147483647 w 103"/>
              <a:gd name="T7" fmla="*/ 2147483647 h 221"/>
              <a:gd name="T8" fmla="*/ 2147483647 w 103"/>
              <a:gd name="T9" fmla="*/ 2147483647 h 221"/>
              <a:gd name="T10" fmla="*/ 2147483647 w 103"/>
              <a:gd name="T11" fmla="*/ 2147483647 h 221"/>
              <a:gd name="T12" fmla="*/ 2147483647 w 103"/>
              <a:gd name="T13" fmla="*/ 2147483647 h 221"/>
              <a:gd name="T14" fmla="*/ 2147483647 w 103"/>
              <a:gd name="T15" fmla="*/ 2147483647 h 221"/>
              <a:gd name="T16" fmla="*/ 2147483647 w 103"/>
              <a:gd name="T17" fmla="*/ 2147483647 h 221"/>
              <a:gd name="T18" fmla="*/ 2147483647 w 103"/>
              <a:gd name="T19" fmla="*/ 2147483647 h 221"/>
              <a:gd name="T20" fmla="*/ 2147483647 w 103"/>
              <a:gd name="T21" fmla="*/ 2147483647 h 221"/>
              <a:gd name="T22" fmla="*/ 2147483647 w 103"/>
              <a:gd name="T23" fmla="*/ 2147483647 h 221"/>
              <a:gd name="T24" fmla="*/ 2147483647 w 103"/>
              <a:gd name="T25" fmla="*/ 2147483647 h 221"/>
              <a:gd name="T26" fmla="*/ 2147483647 w 103"/>
              <a:gd name="T27" fmla="*/ 2147483647 h 221"/>
              <a:gd name="T28" fmla="*/ 2147483647 w 103"/>
              <a:gd name="T29" fmla="*/ 2147483647 h 221"/>
              <a:gd name="T30" fmla="*/ 2147483647 w 103"/>
              <a:gd name="T31" fmla="*/ 2147483647 h 221"/>
              <a:gd name="T32" fmla="*/ 2147483647 w 103"/>
              <a:gd name="T33" fmla="*/ 2147483647 h 221"/>
              <a:gd name="T34" fmla="*/ 2147483647 w 103"/>
              <a:gd name="T35" fmla="*/ 2147483647 h 221"/>
              <a:gd name="T36" fmla="*/ 2147483647 w 103"/>
              <a:gd name="T37" fmla="*/ 2147483647 h 221"/>
              <a:gd name="T38" fmla="*/ 2147483647 w 103"/>
              <a:gd name="T39" fmla="*/ 2147483647 h 221"/>
              <a:gd name="T40" fmla="*/ 2147483647 w 103"/>
              <a:gd name="T41" fmla="*/ 2147483647 h 221"/>
              <a:gd name="T42" fmla="*/ 2147483647 w 103"/>
              <a:gd name="T43" fmla="*/ 2147483647 h 221"/>
              <a:gd name="T44" fmla="*/ 2147483647 w 103"/>
              <a:gd name="T45" fmla="*/ 2147483647 h 221"/>
              <a:gd name="T46" fmla="*/ 2147483647 w 103"/>
              <a:gd name="T47" fmla="*/ 2147483647 h 221"/>
              <a:gd name="T48" fmla="*/ 2147483647 w 103"/>
              <a:gd name="T49" fmla="*/ 2147483647 h 221"/>
              <a:gd name="T50" fmla="*/ 2147483647 w 103"/>
              <a:gd name="T51" fmla="*/ 2147483647 h 221"/>
              <a:gd name="T52" fmla="*/ 2147483647 w 103"/>
              <a:gd name="T53" fmla="*/ 2147483647 h 221"/>
              <a:gd name="T54" fmla="*/ 2147483647 w 103"/>
              <a:gd name="T55" fmla="*/ 2147483647 h 221"/>
              <a:gd name="T56" fmla="*/ 2147483647 w 103"/>
              <a:gd name="T57" fmla="*/ 2147483647 h 221"/>
              <a:gd name="T58" fmla="*/ 2147483647 w 103"/>
              <a:gd name="T59" fmla="*/ 2147483647 h 221"/>
              <a:gd name="T60" fmla="*/ 2147483647 w 103"/>
              <a:gd name="T61" fmla="*/ 2147483647 h 221"/>
              <a:gd name="T62" fmla="*/ 2147483647 w 103"/>
              <a:gd name="T63" fmla="*/ 2147483647 h 221"/>
              <a:gd name="T64" fmla="*/ 2147483647 w 103"/>
              <a:gd name="T65" fmla="*/ 2147483647 h 221"/>
              <a:gd name="T66" fmla="*/ 2147483647 w 103"/>
              <a:gd name="T67" fmla="*/ 0 h 221"/>
              <a:gd name="T68" fmla="*/ 2147483647 w 103"/>
              <a:gd name="T69" fmla="*/ 2147483647 h 221"/>
              <a:gd name="T70" fmla="*/ 2147483647 w 103"/>
              <a:gd name="T71" fmla="*/ 2147483647 h 221"/>
              <a:gd name="T72" fmla="*/ 2147483647 w 103"/>
              <a:gd name="T73" fmla="*/ 2147483647 h 221"/>
              <a:gd name="T74" fmla="*/ 2147483647 w 103"/>
              <a:gd name="T75" fmla="*/ 2147483647 h 221"/>
              <a:gd name="T76" fmla="*/ 2147483647 w 103"/>
              <a:gd name="T77" fmla="*/ 2147483647 h 221"/>
              <a:gd name="T78" fmla="*/ 2147483647 w 103"/>
              <a:gd name="T79" fmla="*/ 2147483647 h 221"/>
              <a:gd name="T80" fmla="*/ 0 w 103"/>
              <a:gd name="T81" fmla="*/ 2147483647 h 22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1"/>
              <a:gd name="T125" fmla="*/ 103 w 103"/>
              <a:gd name="T126" fmla="*/ 221 h 22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1">
                <a:moveTo>
                  <a:pt x="0" y="121"/>
                </a:moveTo>
                <a:lnTo>
                  <a:pt x="0" y="139"/>
                </a:lnTo>
                <a:lnTo>
                  <a:pt x="4" y="156"/>
                </a:lnTo>
                <a:lnTo>
                  <a:pt x="12" y="172"/>
                </a:lnTo>
                <a:lnTo>
                  <a:pt x="22" y="186"/>
                </a:lnTo>
                <a:lnTo>
                  <a:pt x="35" y="197"/>
                </a:lnTo>
                <a:lnTo>
                  <a:pt x="50" y="208"/>
                </a:lnTo>
                <a:lnTo>
                  <a:pt x="66" y="216"/>
                </a:lnTo>
                <a:lnTo>
                  <a:pt x="83" y="220"/>
                </a:lnTo>
                <a:lnTo>
                  <a:pt x="89" y="221"/>
                </a:lnTo>
                <a:lnTo>
                  <a:pt x="94" y="219"/>
                </a:lnTo>
                <a:lnTo>
                  <a:pt x="98" y="216"/>
                </a:lnTo>
                <a:lnTo>
                  <a:pt x="100" y="211"/>
                </a:lnTo>
                <a:lnTo>
                  <a:pt x="100" y="206"/>
                </a:lnTo>
                <a:lnTo>
                  <a:pt x="99" y="201"/>
                </a:lnTo>
                <a:lnTo>
                  <a:pt x="96" y="196"/>
                </a:lnTo>
                <a:lnTo>
                  <a:pt x="91" y="194"/>
                </a:lnTo>
                <a:lnTo>
                  <a:pt x="74" y="188"/>
                </a:lnTo>
                <a:lnTo>
                  <a:pt x="58" y="179"/>
                </a:lnTo>
                <a:lnTo>
                  <a:pt x="45" y="168"/>
                </a:lnTo>
                <a:lnTo>
                  <a:pt x="36" y="155"/>
                </a:lnTo>
                <a:lnTo>
                  <a:pt x="30" y="139"/>
                </a:lnTo>
                <a:lnTo>
                  <a:pt x="27" y="122"/>
                </a:lnTo>
                <a:lnTo>
                  <a:pt x="27" y="103"/>
                </a:lnTo>
                <a:lnTo>
                  <a:pt x="32" y="84"/>
                </a:lnTo>
                <a:lnTo>
                  <a:pt x="38" y="70"/>
                </a:lnTo>
                <a:lnTo>
                  <a:pt x="46" y="57"/>
                </a:lnTo>
                <a:lnTo>
                  <a:pt x="56" y="46"/>
                </a:lnTo>
                <a:lnTo>
                  <a:pt x="66" y="35"/>
                </a:lnTo>
                <a:lnTo>
                  <a:pt x="76" y="25"/>
                </a:lnTo>
                <a:lnTo>
                  <a:pt x="86" y="17"/>
                </a:lnTo>
                <a:lnTo>
                  <a:pt x="96" y="8"/>
                </a:lnTo>
                <a:lnTo>
                  <a:pt x="103" y="1"/>
                </a:lnTo>
                <a:lnTo>
                  <a:pt x="96" y="0"/>
                </a:lnTo>
                <a:lnTo>
                  <a:pt x="84" y="5"/>
                </a:lnTo>
                <a:lnTo>
                  <a:pt x="69" y="17"/>
                </a:lnTo>
                <a:lnTo>
                  <a:pt x="51" y="33"/>
                </a:lnTo>
                <a:lnTo>
                  <a:pt x="34" y="53"/>
                </a:lnTo>
                <a:lnTo>
                  <a:pt x="18" y="75"/>
                </a:lnTo>
                <a:lnTo>
                  <a:pt x="7" y="98"/>
                </a:lnTo>
                <a:lnTo>
                  <a:pt x="0" y="121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76" name="Freeform 1346"/>
          <p:cNvSpPr>
            <a:spLocks/>
          </p:cNvSpPr>
          <p:nvPr/>
        </p:nvSpPr>
        <p:spPr bwMode="auto">
          <a:xfrm>
            <a:off x="6337300" y="1731963"/>
            <a:ext cx="55563" cy="76200"/>
          </a:xfrm>
          <a:custGeom>
            <a:avLst/>
            <a:gdLst>
              <a:gd name="T0" fmla="*/ 2147483647 w 221"/>
              <a:gd name="T1" fmla="*/ 2147483647 h 288"/>
              <a:gd name="T2" fmla="*/ 2147483647 w 221"/>
              <a:gd name="T3" fmla="*/ 2147483647 h 288"/>
              <a:gd name="T4" fmla="*/ 2147483647 w 221"/>
              <a:gd name="T5" fmla="*/ 2147483647 h 288"/>
              <a:gd name="T6" fmla="*/ 2147483647 w 221"/>
              <a:gd name="T7" fmla="*/ 2147483647 h 288"/>
              <a:gd name="T8" fmla="*/ 2147483647 w 221"/>
              <a:gd name="T9" fmla="*/ 2147483647 h 288"/>
              <a:gd name="T10" fmla="*/ 2147483647 w 221"/>
              <a:gd name="T11" fmla="*/ 2147483647 h 288"/>
              <a:gd name="T12" fmla="*/ 2147483647 w 221"/>
              <a:gd name="T13" fmla="*/ 2147483647 h 288"/>
              <a:gd name="T14" fmla="*/ 2147483647 w 221"/>
              <a:gd name="T15" fmla="*/ 2147483647 h 288"/>
              <a:gd name="T16" fmla="*/ 2147483647 w 221"/>
              <a:gd name="T17" fmla="*/ 2147483647 h 288"/>
              <a:gd name="T18" fmla="*/ 2147483647 w 221"/>
              <a:gd name="T19" fmla="*/ 2147483647 h 288"/>
              <a:gd name="T20" fmla="*/ 2147483647 w 221"/>
              <a:gd name="T21" fmla="*/ 2147483647 h 288"/>
              <a:gd name="T22" fmla="*/ 2147483647 w 221"/>
              <a:gd name="T23" fmla="*/ 2147483647 h 288"/>
              <a:gd name="T24" fmla="*/ 2147483647 w 221"/>
              <a:gd name="T25" fmla="*/ 2147483647 h 288"/>
              <a:gd name="T26" fmla="*/ 2147483647 w 221"/>
              <a:gd name="T27" fmla="*/ 2147483647 h 288"/>
              <a:gd name="T28" fmla="*/ 2147483647 w 221"/>
              <a:gd name="T29" fmla="*/ 2147483647 h 288"/>
              <a:gd name="T30" fmla="*/ 2147483647 w 221"/>
              <a:gd name="T31" fmla="*/ 2147483647 h 288"/>
              <a:gd name="T32" fmla="*/ 2147483647 w 221"/>
              <a:gd name="T33" fmla="*/ 2147483647 h 288"/>
              <a:gd name="T34" fmla="*/ 2147483647 w 221"/>
              <a:gd name="T35" fmla="*/ 2147483647 h 288"/>
              <a:gd name="T36" fmla="*/ 2147483647 w 221"/>
              <a:gd name="T37" fmla="*/ 2147483647 h 288"/>
              <a:gd name="T38" fmla="*/ 2147483647 w 221"/>
              <a:gd name="T39" fmla="*/ 2147483647 h 288"/>
              <a:gd name="T40" fmla="*/ 2147483647 w 221"/>
              <a:gd name="T41" fmla="*/ 2147483647 h 288"/>
              <a:gd name="T42" fmla="*/ 2147483647 w 221"/>
              <a:gd name="T43" fmla="*/ 2147483647 h 288"/>
              <a:gd name="T44" fmla="*/ 2147483647 w 221"/>
              <a:gd name="T45" fmla="*/ 2147483647 h 288"/>
              <a:gd name="T46" fmla="*/ 2147483647 w 221"/>
              <a:gd name="T47" fmla="*/ 2147483647 h 288"/>
              <a:gd name="T48" fmla="*/ 2147483647 w 221"/>
              <a:gd name="T49" fmla="*/ 2147483647 h 288"/>
              <a:gd name="T50" fmla="*/ 2147483647 w 221"/>
              <a:gd name="T51" fmla="*/ 2147483647 h 288"/>
              <a:gd name="T52" fmla="*/ 2147483647 w 221"/>
              <a:gd name="T53" fmla="*/ 2147483647 h 288"/>
              <a:gd name="T54" fmla="*/ 2147483647 w 221"/>
              <a:gd name="T55" fmla="*/ 2147483647 h 288"/>
              <a:gd name="T56" fmla="*/ 2147483647 w 221"/>
              <a:gd name="T57" fmla="*/ 2147483647 h 288"/>
              <a:gd name="T58" fmla="*/ 2147483647 w 221"/>
              <a:gd name="T59" fmla="*/ 2147483647 h 288"/>
              <a:gd name="T60" fmla="*/ 2147483647 w 221"/>
              <a:gd name="T61" fmla="*/ 2147483647 h 288"/>
              <a:gd name="T62" fmla="*/ 2147483647 w 221"/>
              <a:gd name="T63" fmla="*/ 2147483647 h 288"/>
              <a:gd name="T64" fmla="*/ 2147483647 w 221"/>
              <a:gd name="T65" fmla="*/ 2147483647 h 288"/>
              <a:gd name="T66" fmla="*/ 2147483647 w 221"/>
              <a:gd name="T67" fmla="*/ 2147483647 h 288"/>
              <a:gd name="T68" fmla="*/ 2147483647 w 221"/>
              <a:gd name="T69" fmla="*/ 2147483647 h 288"/>
              <a:gd name="T70" fmla="*/ 2147483647 w 221"/>
              <a:gd name="T71" fmla="*/ 2147483647 h 288"/>
              <a:gd name="T72" fmla="*/ 2147483647 w 221"/>
              <a:gd name="T73" fmla="*/ 2147483647 h 288"/>
              <a:gd name="T74" fmla="*/ 2147483647 w 221"/>
              <a:gd name="T75" fmla="*/ 2147483647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1"/>
              <a:gd name="T115" fmla="*/ 0 h 288"/>
              <a:gd name="T116" fmla="*/ 221 w 221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1" h="288">
                <a:moveTo>
                  <a:pt x="179" y="108"/>
                </a:moveTo>
                <a:lnTo>
                  <a:pt x="186" y="115"/>
                </a:lnTo>
                <a:lnTo>
                  <a:pt x="193" y="124"/>
                </a:lnTo>
                <a:lnTo>
                  <a:pt x="197" y="133"/>
                </a:lnTo>
                <a:lnTo>
                  <a:pt x="201" y="143"/>
                </a:lnTo>
                <a:lnTo>
                  <a:pt x="202" y="153"/>
                </a:lnTo>
                <a:lnTo>
                  <a:pt x="202" y="163"/>
                </a:lnTo>
                <a:lnTo>
                  <a:pt x="199" y="174"/>
                </a:lnTo>
                <a:lnTo>
                  <a:pt x="195" y="184"/>
                </a:lnTo>
                <a:lnTo>
                  <a:pt x="187" y="194"/>
                </a:lnTo>
                <a:lnTo>
                  <a:pt x="179" y="204"/>
                </a:lnTo>
                <a:lnTo>
                  <a:pt x="170" y="212"/>
                </a:lnTo>
                <a:lnTo>
                  <a:pt x="159" y="221"/>
                </a:lnTo>
                <a:lnTo>
                  <a:pt x="150" y="229"/>
                </a:lnTo>
                <a:lnTo>
                  <a:pt x="139" y="237"/>
                </a:lnTo>
                <a:lnTo>
                  <a:pt x="129" y="246"/>
                </a:lnTo>
                <a:lnTo>
                  <a:pt x="119" y="255"/>
                </a:lnTo>
                <a:lnTo>
                  <a:pt x="116" y="258"/>
                </a:lnTo>
                <a:lnTo>
                  <a:pt x="114" y="263"/>
                </a:lnTo>
                <a:lnTo>
                  <a:pt x="112" y="267"/>
                </a:lnTo>
                <a:lnTo>
                  <a:pt x="110" y="271"/>
                </a:lnTo>
                <a:lnTo>
                  <a:pt x="109" y="276"/>
                </a:lnTo>
                <a:lnTo>
                  <a:pt x="109" y="280"/>
                </a:lnTo>
                <a:lnTo>
                  <a:pt x="110" y="284"/>
                </a:lnTo>
                <a:lnTo>
                  <a:pt x="113" y="287"/>
                </a:lnTo>
                <a:lnTo>
                  <a:pt x="117" y="288"/>
                </a:lnTo>
                <a:lnTo>
                  <a:pt x="121" y="288"/>
                </a:lnTo>
                <a:lnTo>
                  <a:pt x="125" y="287"/>
                </a:lnTo>
                <a:lnTo>
                  <a:pt x="129" y="284"/>
                </a:lnTo>
                <a:lnTo>
                  <a:pt x="139" y="272"/>
                </a:lnTo>
                <a:lnTo>
                  <a:pt x="151" y="261"/>
                </a:lnTo>
                <a:lnTo>
                  <a:pt x="162" y="250"/>
                </a:lnTo>
                <a:lnTo>
                  <a:pt x="175" y="239"/>
                </a:lnTo>
                <a:lnTo>
                  <a:pt x="186" y="229"/>
                </a:lnTo>
                <a:lnTo>
                  <a:pt x="197" y="217"/>
                </a:lnTo>
                <a:lnTo>
                  <a:pt x="207" y="204"/>
                </a:lnTo>
                <a:lnTo>
                  <a:pt x="215" y="190"/>
                </a:lnTo>
                <a:lnTo>
                  <a:pt x="220" y="174"/>
                </a:lnTo>
                <a:lnTo>
                  <a:pt x="221" y="158"/>
                </a:lnTo>
                <a:lnTo>
                  <a:pt x="218" y="142"/>
                </a:lnTo>
                <a:lnTo>
                  <a:pt x="213" y="127"/>
                </a:lnTo>
                <a:lnTo>
                  <a:pt x="204" y="112"/>
                </a:lnTo>
                <a:lnTo>
                  <a:pt x="194" y="99"/>
                </a:lnTo>
                <a:lnTo>
                  <a:pt x="181" y="87"/>
                </a:lnTo>
                <a:lnTo>
                  <a:pt x="169" y="77"/>
                </a:lnTo>
                <a:lnTo>
                  <a:pt x="159" y="69"/>
                </a:lnTo>
                <a:lnTo>
                  <a:pt x="149" y="63"/>
                </a:lnTo>
                <a:lnTo>
                  <a:pt x="137" y="55"/>
                </a:lnTo>
                <a:lnTo>
                  <a:pt x="125" y="48"/>
                </a:lnTo>
                <a:lnTo>
                  <a:pt x="114" y="40"/>
                </a:lnTo>
                <a:lnTo>
                  <a:pt x="101" y="33"/>
                </a:lnTo>
                <a:lnTo>
                  <a:pt x="89" y="27"/>
                </a:lnTo>
                <a:lnTo>
                  <a:pt x="77" y="20"/>
                </a:lnTo>
                <a:lnTo>
                  <a:pt x="66" y="15"/>
                </a:lnTo>
                <a:lnTo>
                  <a:pt x="54" y="9"/>
                </a:lnTo>
                <a:lnTo>
                  <a:pt x="42" y="6"/>
                </a:lnTo>
                <a:lnTo>
                  <a:pt x="32" y="3"/>
                </a:lnTo>
                <a:lnTo>
                  <a:pt x="22" y="1"/>
                </a:lnTo>
                <a:lnTo>
                  <a:pt x="14" y="0"/>
                </a:lnTo>
                <a:lnTo>
                  <a:pt x="7" y="1"/>
                </a:lnTo>
                <a:lnTo>
                  <a:pt x="0" y="3"/>
                </a:lnTo>
                <a:lnTo>
                  <a:pt x="8" y="5"/>
                </a:lnTo>
                <a:lnTo>
                  <a:pt x="16" y="8"/>
                </a:lnTo>
                <a:lnTo>
                  <a:pt x="26" y="13"/>
                </a:lnTo>
                <a:lnTo>
                  <a:pt x="35" y="17"/>
                </a:lnTo>
                <a:lnTo>
                  <a:pt x="47" y="22"/>
                </a:lnTo>
                <a:lnTo>
                  <a:pt x="58" y="28"/>
                </a:lnTo>
                <a:lnTo>
                  <a:pt x="71" y="34"/>
                </a:lnTo>
                <a:lnTo>
                  <a:pt x="83" y="40"/>
                </a:lnTo>
                <a:lnTo>
                  <a:pt x="96" y="48"/>
                </a:lnTo>
                <a:lnTo>
                  <a:pt x="109" y="55"/>
                </a:lnTo>
                <a:lnTo>
                  <a:pt x="121" y="64"/>
                </a:lnTo>
                <a:lnTo>
                  <a:pt x="134" y="72"/>
                </a:lnTo>
                <a:lnTo>
                  <a:pt x="146" y="81"/>
                </a:lnTo>
                <a:lnTo>
                  <a:pt x="158" y="90"/>
                </a:lnTo>
                <a:lnTo>
                  <a:pt x="169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C9E8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77" name="Freeform 1347"/>
          <p:cNvSpPr>
            <a:spLocks/>
          </p:cNvSpPr>
          <p:nvPr/>
        </p:nvSpPr>
        <p:spPr bwMode="auto">
          <a:xfrm>
            <a:off x="6276975" y="1820863"/>
            <a:ext cx="17463" cy="46037"/>
          </a:xfrm>
          <a:custGeom>
            <a:avLst/>
            <a:gdLst>
              <a:gd name="T0" fmla="*/ 2147483647 w 74"/>
              <a:gd name="T1" fmla="*/ 2147483647 h 174"/>
              <a:gd name="T2" fmla="*/ 2147483647 w 74"/>
              <a:gd name="T3" fmla="*/ 2147483647 h 174"/>
              <a:gd name="T4" fmla="*/ 2147483647 w 74"/>
              <a:gd name="T5" fmla="*/ 2147483647 h 174"/>
              <a:gd name="T6" fmla="*/ 2147483647 w 74"/>
              <a:gd name="T7" fmla="*/ 2147483647 h 174"/>
              <a:gd name="T8" fmla="*/ 2147483647 w 74"/>
              <a:gd name="T9" fmla="*/ 0 h 174"/>
              <a:gd name="T10" fmla="*/ 2147483647 w 74"/>
              <a:gd name="T11" fmla="*/ 2147483647 h 174"/>
              <a:gd name="T12" fmla="*/ 2147483647 w 74"/>
              <a:gd name="T13" fmla="*/ 2147483647 h 174"/>
              <a:gd name="T14" fmla="*/ 0 w 74"/>
              <a:gd name="T15" fmla="*/ 2147483647 h 174"/>
              <a:gd name="T16" fmla="*/ 0 w 74"/>
              <a:gd name="T17" fmla="*/ 2147483647 h 174"/>
              <a:gd name="T18" fmla="*/ 2147483647 w 74"/>
              <a:gd name="T19" fmla="*/ 2147483647 h 174"/>
              <a:gd name="T20" fmla="*/ 2147483647 w 74"/>
              <a:gd name="T21" fmla="*/ 2147483647 h 174"/>
              <a:gd name="T22" fmla="*/ 2147483647 w 74"/>
              <a:gd name="T23" fmla="*/ 2147483647 h 174"/>
              <a:gd name="T24" fmla="*/ 2147483647 w 74"/>
              <a:gd name="T25" fmla="*/ 2147483647 h 174"/>
              <a:gd name="T26" fmla="*/ 2147483647 w 74"/>
              <a:gd name="T27" fmla="*/ 2147483647 h 174"/>
              <a:gd name="T28" fmla="*/ 2147483647 w 74"/>
              <a:gd name="T29" fmla="*/ 2147483647 h 174"/>
              <a:gd name="T30" fmla="*/ 2147483647 w 74"/>
              <a:gd name="T31" fmla="*/ 2147483647 h 174"/>
              <a:gd name="T32" fmla="*/ 2147483647 w 74"/>
              <a:gd name="T33" fmla="*/ 2147483647 h 174"/>
              <a:gd name="T34" fmla="*/ 2147483647 w 74"/>
              <a:gd name="T35" fmla="*/ 2147483647 h 174"/>
              <a:gd name="T36" fmla="*/ 2147483647 w 74"/>
              <a:gd name="T37" fmla="*/ 2147483647 h 174"/>
              <a:gd name="T38" fmla="*/ 2147483647 w 74"/>
              <a:gd name="T39" fmla="*/ 2147483647 h 174"/>
              <a:gd name="T40" fmla="*/ 2147483647 w 74"/>
              <a:gd name="T41" fmla="*/ 2147483647 h 174"/>
              <a:gd name="T42" fmla="*/ 2147483647 w 74"/>
              <a:gd name="T43" fmla="*/ 2147483647 h 174"/>
              <a:gd name="T44" fmla="*/ 2147483647 w 74"/>
              <a:gd name="T45" fmla="*/ 2147483647 h 174"/>
              <a:gd name="T46" fmla="*/ 2147483647 w 74"/>
              <a:gd name="T47" fmla="*/ 2147483647 h 174"/>
              <a:gd name="T48" fmla="*/ 2147483647 w 74"/>
              <a:gd name="T49" fmla="*/ 2147483647 h 17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4"/>
              <a:gd name="T76" fmla="*/ 0 h 174"/>
              <a:gd name="T77" fmla="*/ 74 w 74"/>
              <a:gd name="T78" fmla="*/ 174 h 17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4" h="174">
                <a:moveTo>
                  <a:pt x="28" y="12"/>
                </a:moveTo>
                <a:lnTo>
                  <a:pt x="26" y="7"/>
                </a:lnTo>
                <a:lnTo>
                  <a:pt x="23" y="3"/>
                </a:lnTo>
                <a:lnTo>
                  <a:pt x="17" y="1"/>
                </a:lnTo>
                <a:lnTo>
                  <a:pt x="12" y="0"/>
                </a:lnTo>
                <a:lnTo>
                  <a:pt x="7" y="2"/>
                </a:lnTo>
                <a:lnTo>
                  <a:pt x="3" y="5"/>
                </a:lnTo>
                <a:lnTo>
                  <a:pt x="0" y="10"/>
                </a:lnTo>
                <a:lnTo>
                  <a:pt x="0" y="16"/>
                </a:lnTo>
                <a:lnTo>
                  <a:pt x="5" y="39"/>
                </a:lnTo>
                <a:lnTo>
                  <a:pt x="13" y="66"/>
                </a:lnTo>
                <a:lnTo>
                  <a:pt x="24" y="92"/>
                </a:lnTo>
                <a:lnTo>
                  <a:pt x="36" y="118"/>
                </a:lnTo>
                <a:lnTo>
                  <a:pt x="49" y="141"/>
                </a:lnTo>
                <a:lnTo>
                  <a:pt x="61" y="159"/>
                </a:lnTo>
                <a:lnTo>
                  <a:pt x="69" y="171"/>
                </a:lnTo>
                <a:lnTo>
                  <a:pt x="74" y="174"/>
                </a:lnTo>
                <a:lnTo>
                  <a:pt x="72" y="162"/>
                </a:lnTo>
                <a:lnTo>
                  <a:pt x="67" y="147"/>
                </a:lnTo>
                <a:lnTo>
                  <a:pt x="61" y="128"/>
                </a:lnTo>
                <a:lnTo>
                  <a:pt x="53" y="105"/>
                </a:lnTo>
                <a:lnTo>
                  <a:pt x="46" y="82"/>
                </a:lnTo>
                <a:lnTo>
                  <a:pt x="38" y="58"/>
                </a:lnTo>
                <a:lnTo>
                  <a:pt x="32" y="35"/>
                </a:lnTo>
                <a:lnTo>
                  <a:pt x="28" y="1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78" name="Freeform 1348"/>
          <p:cNvSpPr>
            <a:spLocks/>
          </p:cNvSpPr>
          <p:nvPr/>
        </p:nvSpPr>
        <p:spPr bwMode="auto">
          <a:xfrm>
            <a:off x="6269038" y="1797050"/>
            <a:ext cx="9525" cy="22225"/>
          </a:xfrm>
          <a:custGeom>
            <a:avLst/>
            <a:gdLst>
              <a:gd name="T0" fmla="*/ 2147483647 w 39"/>
              <a:gd name="T1" fmla="*/ 2147483647 h 87"/>
              <a:gd name="T2" fmla="*/ 2147483647 w 39"/>
              <a:gd name="T3" fmla="*/ 2147483647 h 87"/>
              <a:gd name="T4" fmla="*/ 2147483647 w 39"/>
              <a:gd name="T5" fmla="*/ 2147483647 h 87"/>
              <a:gd name="T6" fmla="*/ 2147483647 w 39"/>
              <a:gd name="T7" fmla="*/ 0 h 87"/>
              <a:gd name="T8" fmla="*/ 2147483647 w 39"/>
              <a:gd name="T9" fmla="*/ 0 h 87"/>
              <a:gd name="T10" fmla="*/ 2147483647 w 39"/>
              <a:gd name="T11" fmla="*/ 2147483647 h 87"/>
              <a:gd name="T12" fmla="*/ 2147483647 w 39"/>
              <a:gd name="T13" fmla="*/ 2147483647 h 87"/>
              <a:gd name="T14" fmla="*/ 0 w 39"/>
              <a:gd name="T15" fmla="*/ 2147483647 h 87"/>
              <a:gd name="T16" fmla="*/ 0 w 39"/>
              <a:gd name="T17" fmla="*/ 2147483647 h 87"/>
              <a:gd name="T18" fmla="*/ 0 w 39"/>
              <a:gd name="T19" fmla="*/ 2147483647 h 87"/>
              <a:gd name="T20" fmla="*/ 2147483647 w 39"/>
              <a:gd name="T21" fmla="*/ 2147483647 h 87"/>
              <a:gd name="T22" fmla="*/ 2147483647 w 39"/>
              <a:gd name="T23" fmla="*/ 2147483647 h 87"/>
              <a:gd name="T24" fmla="*/ 2147483647 w 39"/>
              <a:gd name="T25" fmla="*/ 2147483647 h 87"/>
              <a:gd name="T26" fmla="*/ 2147483647 w 39"/>
              <a:gd name="T27" fmla="*/ 2147483647 h 87"/>
              <a:gd name="T28" fmla="*/ 2147483647 w 39"/>
              <a:gd name="T29" fmla="*/ 2147483647 h 87"/>
              <a:gd name="T30" fmla="*/ 2147483647 w 39"/>
              <a:gd name="T31" fmla="*/ 2147483647 h 87"/>
              <a:gd name="T32" fmla="*/ 2147483647 w 39"/>
              <a:gd name="T33" fmla="*/ 2147483647 h 87"/>
              <a:gd name="T34" fmla="*/ 2147483647 w 39"/>
              <a:gd name="T35" fmla="*/ 2147483647 h 87"/>
              <a:gd name="T36" fmla="*/ 2147483647 w 39"/>
              <a:gd name="T37" fmla="*/ 2147483647 h 87"/>
              <a:gd name="T38" fmla="*/ 2147483647 w 39"/>
              <a:gd name="T39" fmla="*/ 2147483647 h 87"/>
              <a:gd name="T40" fmla="*/ 2147483647 w 39"/>
              <a:gd name="T41" fmla="*/ 2147483647 h 87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9"/>
              <a:gd name="T64" fmla="*/ 0 h 87"/>
              <a:gd name="T65" fmla="*/ 39 w 39"/>
              <a:gd name="T66" fmla="*/ 87 h 87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9" h="87">
                <a:moveTo>
                  <a:pt x="20" y="9"/>
                </a:moveTo>
                <a:lnTo>
                  <a:pt x="19" y="5"/>
                </a:lnTo>
                <a:lnTo>
                  <a:pt x="16" y="2"/>
                </a:lnTo>
                <a:lnTo>
                  <a:pt x="13" y="0"/>
                </a:lnTo>
                <a:lnTo>
                  <a:pt x="8" y="0"/>
                </a:lnTo>
                <a:lnTo>
                  <a:pt x="5" y="1"/>
                </a:lnTo>
                <a:lnTo>
                  <a:pt x="2" y="3"/>
                </a:lnTo>
                <a:lnTo>
                  <a:pt x="0" y="6"/>
                </a:lnTo>
                <a:lnTo>
                  <a:pt x="0" y="10"/>
                </a:lnTo>
                <a:lnTo>
                  <a:pt x="0" y="22"/>
                </a:lnTo>
                <a:lnTo>
                  <a:pt x="3" y="35"/>
                </a:lnTo>
                <a:lnTo>
                  <a:pt x="7" y="48"/>
                </a:lnTo>
                <a:lnTo>
                  <a:pt x="13" y="60"/>
                </a:lnTo>
                <a:lnTo>
                  <a:pt x="19" y="72"/>
                </a:lnTo>
                <a:lnTo>
                  <a:pt x="25" y="81"/>
                </a:lnTo>
                <a:lnTo>
                  <a:pt x="33" y="86"/>
                </a:lnTo>
                <a:lnTo>
                  <a:pt x="38" y="87"/>
                </a:lnTo>
                <a:lnTo>
                  <a:pt x="39" y="70"/>
                </a:lnTo>
                <a:lnTo>
                  <a:pt x="34" y="50"/>
                </a:lnTo>
                <a:lnTo>
                  <a:pt x="27" y="29"/>
                </a:lnTo>
                <a:lnTo>
                  <a:pt x="20" y="9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79" name="Freeform 1349"/>
          <p:cNvSpPr>
            <a:spLocks/>
          </p:cNvSpPr>
          <p:nvPr/>
        </p:nvSpPr>
        <p:spPr bwMode="auto">
          <a:xfrm>
            <a:off x="6261100" y="1781175"/>
            <a:ext cx="7938" cy="12700"/>
          </a:xfrm>
          <a:custGeom>
            <a:avLst/>
            <a:gdLst>
              <a:gd name="T0" fmla="*/ 2147483647 w 34"/>
              <a:gd name="T1" fmla="*/ 2147483647 h 51"/>
              <a:gd name="T2" fmla="*/ 2147483647 w 34"/>
              <a:gd name="T3" fmla="*/ 2147483647 h 51"/>
              <a:gd name="T4" fmla="*/ 2147483647 w 34"/>
              <a:gd name="T5" fmla="*/ 2147483647 h 51"/>
              <a:gd name="T6" fmla="*/ 2147483647 w 34"/>
              <a:gd name="T7" fmla="*/ 2147483647 h 51"/>
              <a:gd name="T8" fmla="*/ 2147483647 w 34"/>
              <a:gd name="T9" fmla="*/ 2147483647 h 51"/>
              <a:gd name="T10" fmla="*/ 2147483647 w 34"/>
              <a:gd name="T11" fmla="*/ 2147483647 h 51"/>
              <a:gd name="T12" fmla="*/ 2147483647 w 34"/>
              <a:gd name="T13" fmla="*/ 2147483647 h 51"/>
              <a:gd name="T14" fmla="*/ 2147483647 w 34"/>
              <a:gd name="T15" fmla="*/ 0 h 51"/>
              <a:gd name="T16" fmla="*/ 2147483647 w 34"/>
              <a:gd name="T17" fmla="*/ 0 h 51"/>
              <a:gd name="T18" fmla="*/ 2147483647 w 34"/>
              <a:gd name="T19" fmla="*/ 2147483647 h 51"/>
              <a:gd name="T20" fmla="*/ 2147483647 w 34"/>
              <a:gd name="T21" fmla="*/ 2147483647 h 51"/>
              <a:gd name="T22" fmla="*/ 0 w 34"/>
              <a:gd name="T23" fmla="*/ 2147483647 h 51"/>
              <a:gd name="T24" fmla="*/ 0 w 34"/>
              <a:gd name="T25" fmla="*/ 2147483647 h 51"/>
              <a:gd name="T26" fmla="*/ 2147483647 w 34"/>
              <a:gd name="T27" fmla="*/ 2147483647 h 51"/>
              <a:gd name="T28" fmla="*/ 2147483647 w 34"/>
              <a:gd name="T29" fmla="*/ 2147483647 h 51"/>
              <a:gd name="T30" fmla="*/ 2147483647 w 34"/>
              <a:gd name="T31" fmla="*/ 2147483647 h 51"/>
              <a:gd name="T32" fmla="*/ 2147483647 w 34"/>
              <a:gd name="T33" fmla="*/ 2147483647 h 51"/>
              <a:gd name="T34" fmla="*/ 2147483647 w 34"/>
              <a:gd name="T35" fmla="*/ 2147483647 h 51"/>
              <a:gd name="T36" fmla="*/ 2147483647 w 34"/>
              <a:gd name="T37" fmla="*/ 2147483647 h 51"/>
              <a:gd name="T38" fmla="*/ 2147483647 w 34"/>
              <a:gd name="T39" fmla="*/ 2147483647 h 51"/>
              <a:gd name="T40" fmla="*/ 2147483647 w 34"/>
              <a:gd name="T41" fmla="*/ 2147483647 h 51"/>
              <a:gd name="T42" fmla="*/ 2147483647 w 34"/>
              <a:gd name="T43" fmla="*/ 2147483647 h 51"/>
              <a:gd name="T44" fmla="*/ 2147483647 w 34"/>
              <a:gd name="T45" fmla="*/ 2147483647 h 51"/>
              <a:gd name="T46" fmla="*/ 2147483647 w 34"/>
              <a:gd name="T47" fmla="*/ 2147483647 h 51"/>
              <a:gd name="T48" fmla="*/ 2147483647 w 34"/>
              <a:gd name="T49" fmla="*/ 2147483647 h 5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4"/>
              <a:gd name="T76" fmla="*/ 0 h 51"/>
              <a:gd name="T77" fmla="*/ 34 w 34"/>
              <a:gd name="T78" fmla="*/ 51 h 5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4" h="51">
                <a:moveTo>
                  <a:pt x="18" y="7"/>
                </a:moveTo>
                <a:lnTo>
                  <a:pt x="18" y="8"/>
                </a:lnTo>
                <a:lnTo>
                  <a:pt x="17" y="5"/>
                </a:lnTo>
                <a:lnTo>
                  <a:pt x="14" y="1"/>
                </a:lnTo>
                <a:lnTo>
                  <a:pt x="11" y="0"/>
                </a:lnTo>
                <a:lnTo>
                  <a:pt x="7" y="0"/>
                </a:lnTo>
                <a:lnTo>
                  <a:pt x="4" y="1"/>
                </a:lnTo>
                <a:lnTo>
                  <a:pt x="1" y="5"/>
                </a:lnTo>
                <a:lnTo>
                  <a:pt x="0" y="8"/>
                </a:lnTo>
                <a:lnTo>
                  <a:pt x="0" y="11"/>
                </a:lnTo>
                <a:lnTo>
                  <a:pt x="1" y="16"/>
                </a:lnTo>
                <a:lnTo>
                  <a:pt x="4" y="23"/>
                </a:lnTo>
                <a:lnTo>
                  <a:pt x="8" y="30"/>
                </a:lnTo>
                <a:lnTo>
                  <a:pt x="13" y="37"/>
                </a:lnTo>
                <a:lnTo>
                  <a:pt x="18" y="43"/>
                </a:lnTo>
                <a:lnTo>
                  <a:pt x="25" y="47"/>
                </a:lnTo>
                <a:lnTo>
                  <a:pt x="30" y="51"/>
                </a:lnTo>
                <a:lnTo>
                  <a:pt x="34" y="51"/>
                </a:lnTo>
                <a:lnTo>
                  <a:pt x="33" y="40"/>
                </a:lnTo>
                <a:lnTo>
                  <a:pt x="29" y="27"/>
                </a:lnTo>
                <a:lnTo>
                  <a:pt x="23" y="15"/>
                </a:lnTo>
                <a:lnTo>
                  <a:pt x="18" y="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80" name="Freeform 1350"/>
          <p:cNvSpPr>
            <a:spLocks/>
          </p:cNvSpPr>
          <p:nvPr/>
        </p:nvSpPr>
        <p:spPr bwMode="auto">
          <a:xfrm>
            <a:off x="6251575" y="1770063"/>
            <a:ext cx="12700" cy="6350"/>
          </a:xfrm>
          <a:custGeom>
            <a:avLst/>
            <a:gdLst>
              <a:gd name="T0" fmla="*/ 2147483647 w 46"/>
              <a:gd name="T1" fmla="*/ 2147483647 h 33"/>
              <a:gd name="T2" fmla="*/ 2147483647 w 46"/>
              <a:gd name="T3" fmla="*/ 2147483647 h 33"/>
              <a:gd name="T4" fmla="*/ 2147483647 w 46"/>
              <a:gd name="T5" fmla="*/ 2147483647 h 33"/>
              <a:gd name="T6" fmla="*/ 2147483647 w 46"/>
              <a:gd name="T7" fmla="*/ 2147483647 h 33"/>
              <a:gd name="T8" fmla="*/ 2147483647 w 46"/>
              <a:gd name="T9" fmla="*/ 2147483647 h 33"/>
              <a:gd name="T10" fmla="*/ 2147483647 w 46"/>
              <a:gd name="T11" fmla="*/ 2147483647 h 33"/>
              <a:gd name="T12" fmla="*/ 2147483647 w 46"/>
              <a:gd name="T13" fmla="*/ 2147483647 h 33"/>
              <a:gd name="T14" fmla="*/ 2147483647 w 46"/>
              <a:gd name="T15" fmla="*/ 0 h 33"/>
              <a:gd name="T16" fmla="*/ 2147483647 w 46"/>
              <a:gd name="T17" fmla="*/ 0 h 33"/>
              <a:gd name="T18" fmla="*/ 2147483647 w 46"/>
              <a:gd name="T19" fmla="*/ 0 h 33"/>
              <a:gd name="T20" fmla="*/ 2147483647 w 46"/>
              <a:gd name="T21" fmla="*/ 1367965243 h 33"/>
              <a:gd name="T22" fmla="*/ 2147483647 w 46"/>
              <a:gd name="T23" fmla="*/ 2147483647 h 33"/>
              <a:gd name="T24" fmla="*/ 2147483647 w 46"/>
              <a:gd name="T25" fmla="*/ 2147483647 h 33"/>
              <a:gd name="T26" fmla="*/ 2147483647 w 46"/>
              <a:gd name="T27" fmla="*/ 2147483647 h 33"/>
              <a:gd name="T28" fmla="*/ 2147483647 w 46"/>
              <a:gd name="T29" fmla="*/ 2147483647 h 33"/>
              <a:gd name="T30" fmla="*/ 0 w 46"/>
              <a:gd name="T31" fmla="*/ 2147483647 h 33"/>
              <a:gd name="T32" fmla="*/ 0 w 46"/>
              <a:gd name="T33" fmla="*/ 2147483647 h 33"/>
              <a:gd name="T34" fmla="*/ 2147483647 w 46"/>
              <a:gd name="T35" fmla="*/ 2147483647 h 33"/>
              <a:gd name="T36" fmla="*/ 2147483647 w 46"/>
              <a:gd name="T37" fmla="*/ 2147483647 h 33"/>
              <a:gd name="T38" fmla="*/ 2147483647 w 46"/>
              <a:gd name="T39" fmla="*/ 2147483647 h 33"/>
              <a:gd name="T40" fmla="*/ 2147483647 w 46"/>
              <a:gd name="T41" fmla="*/ 2147483647 h 33"/>
              <a:gd name="T42" fmla="*/ 2147483647 w 46"/>
              <a:gd name="T43" fmla="*/ 2147483647 h 33"/>
              <a:gd name="T44" fmla="*/ 2147483647 w 46"/>
              <a:gd name="T45" fmla="*/ 2147483647 h 33"/>
              <a:gd name="T46" fmla="*/ 2147483647 w 46"/>
              <a:gd name="T47" fmla="*/ 2147483647 h 33"/>
              <a:gd name="T48" fmla="*/ 2147483647 w 46"/>
              <a:gd name="T49" fmla="*/ 2147483647 h 3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6"/>
              <a:gd name="T76" fmla="*/ 0 h 33"/>
              <a:gd name="T77" fmla="*/ 46 w 46"/>
              <a:gd name="T78" fmla="*/ 33 h 33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6" h="33">
                <a:moveTo>
                  <a:pt x="37" y="24"/>
                </a:moveTo>
                <a:lnTo>
                  <a:pt x="41" y="22"/>
                </a:lnTo>
                <a:lnTo>
                  <a:pt x="45" y="19"/>
                </a:lnTo>
                <a:lnTo>
                  <a:pt x="46" y="15"/>
                </a:lnTo>
                <a:lnTo>
                  <a:pt x="46" y="10"/>
                </a:lnTo>
                <a:lnTo>
                  <a:pt x="44" y="5"/>
                </a:lnTo>
                <a:lnTo>
                  <a:pt x="41" y="2"/>
                </a:lnTo>
                <a:lnTo>
                  <a:pt x="37" y="0"/>
                </a:lnTo>
                <a:lnTo>
                  <a:pt x="32" y="0"/>
                </a:lnTo>
                <a:lnTo>
                  <a:pt x="29" y="0"/>
                </a:lnTo>
                <a:lnTo>
                  <a:pt x="25" y="1"/>
                </a:lnTo>
                <a:lnTo>
                  <a:pt x="19" y="3"/>
                </a:lnTo>
                <a:lnTo>
                  <a:pt x="12" y="7"/>
                </a:lnTo>
                <a:lnTo>
                  <a:pt x="5" y="14"/>
                </a:lnTo>
                <a:lnTo>
                  <a:pt x="2" y="20"/>
                </a:lnTo>
                <a:lnTo>
                  <a:pt x="0" y="26"/>
                </a:lnTo>
                <a:lnTo>
                  <a:pt x="0" y="29"/>
                </a:lnTo>
                <a:lnTo>
                  <a:pt x="3" y="31"/>
                </a:lnTo>
                <a:lnTo>
                  <a:pt x="7" y="33"/>
                </a:lnTo>
                <a:lnTo>
                  <a:pt x="12" y="33"/>
                </a:lnTo>
                <a:lnTo>
                  <a:pt x="16" y="33"/>
                </a:lnTo>
                <a:lnTo>
                  <a:pt x="21" y="31"/>
                </a:lnTo>
                <a:lnTo>
                  <a:pt x="26" y="30"/>
                </a:lnTo>
                <a:lnTo>
                  <a:pt x="32" y="28"/>
                </a:lnTo>
                <a:lnTo>
                  <a:pt x="37" y="2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81" name="Freeform 1351"/>
          <p:cNvSpPr>
            <a:spLocks/>
          </p:cNvSpPr>
          <p:nvPr/>
        </p:nvSpPr>
        <p:spPr bwMode="auto">
          <a:xfrm>
            <a:off x="6197600" y="1754188"/>
            <a:ext cx="46038" cy="57150"/>
          </a:xfrm>
          <a:custGeom>
            <a:avLst/>
            <a:gdLst>
              <a:gd name="T0" fmla="*/ 2147483647 w 177"/>
              <a:gd name="T1" fmla="*/ 2147483647 h 219"/>
              <a:gd name="T2" fmla="*/ 2147483647 w 177"/>
              <a:gd name="T3" fmla="*/ 2147483647 h 219"/>
              <a:gd name="T4" fmla="*/ 2147483647 w 177"/>
              <a:gd name="T5" fmla="*/ 2147483647 h 219"/>
              <a:gd name="T6" fmla="*/ 2147483647 w 177"/>
              <a:gd name="T7" fmla="*/ 2147483647 h 219"/>
              <a:gd name="T8" fmla="*/ 2147483647 w 177"/>
              <a:gd name="T9" fmla="*/ 2147483647 h 219"/>
              <a:gd name="T10" fmla="*/ 2147483647 w 177"/>
              <a:gd name="T11" fmla="*/ 2147483647 h 219"/>
              <a:gd name="T12" fmla="*/ 2147483647 w 177"/>
              <a:gd name="T13" fmla="*/ 2147483647 h 219"/>
              <a:gd name="T14" fmla="*/ 2147483647 w 177"/>
              <a:gd name="T15" fmla="*/ 2147483647 h 219"/>
              <a:gd name="T16" fmla="*/ 0 w 177"/>
              <a:gd name="T17" fmla="*/ 2147483647 h 219"/>
              <a:gd name="T18" fmla="*/ 2147483647 w 177"/>
              <a:gd name="T19" fmla="*/ 2147483647 h 219"/>
              <a:gd name="T20" fmla="*/ 2147483647 w 177"/>
              <a:gd name="T21" fmla="*/ 2147483647 h 219"/>
              <a:gd name="T22" fmla="*/ 2147483647 w 177"/>
              <a:gd name="T23" fmla="*/ 2147483647 h 219"/>
              <a:gd name="T24" fmla="*/ 2147483647 w 177"/>
              <a:gd name="T25" fmla="*/ 2147483647 h 219"/>
              <a:gd name="T26" fmla="*/ 2147483647 w 177"/>
              <a:gd name="T27" fmla="*/ 2147483647 h 219"/>
              <a:gd name="T28" fmla="*/ 2147483647 w 177"/>
              <a:gd name="T29" fmla="*/ 2147483647 h 219"/>
              <a:gd name="T30" fmla="*/ 2147483647 w 177"/>
              <a:gd name="T31" fmla="*/ 2147483647 h 219"/>
              <a:gd name="T32" fmla="*/ 2147483647 w 177"/>
              <a:gd name="T33" fmla="*/ 2147483647 h 219"/>
              <a:gd name="T34" fmla="*/ 2147483647 w 177"/>
              <a:gd name="T35" fmla="*/ 2147483647 h 219"/>
              <a:gd name="T36" fmla="*/ 2147483647 w 177"/>
              <a:gd name="T37" fmla="*/ 2147483647 h 219"/>
              <a:gd name="T38" fmla="*/ 2147483647 w 177"/>
              <a:gd name="T39" fmla="*/ 2147483647 h 219"/>
              <a:gd name="T40" fmla="*/ 2147483647 w 177"/>
              <a:gd name="T41" fmla="*/ 2147483647 h 219"/>
              <a:gd name="T42" fmla="*/ 2147483647 w 177"/>
              <a:gd name="T43" fmla="*/ 2147483647 h 219"/>
              <a:gd name="T44" fmla="*/ 2147483647 w 177"/>
              <a:gd name="T45" fmla="*/ 2147483647 h 219"/>
              <a:gd name="T46" fmla="*/ 2147483647 w 177"/>
              <a:gd name="T47" fmla="*/ 2147483647 h 219"/>
              <a:gd name="T48" fmla="*/ 2147483647 w 177"/>
              <a:gd name="T49" fmla="*/ 2147483647 h 219"/>
              <a:gd name="T50" fmla="*/ 2147483647 w 177"/>
              <a:gd name="T51" fmla="*/ 2147483647 h 219"/>
              <a:gd name="T52" fmla="*/ 2147483647 w 177"/>
              <a:gd name="T53" fmla="*/ 2147483647 h 219"/>
              <a:gd name="T54" fmla="*/ 2147483647 w 177"/>
              <a:gd name="T55" fmla="*/ 2147483647 h 219"/>
              <a:gd name="T56" fmla="*/ 2147483647 w 177"/>
              <a:gd name="T57" fmla="*/ 2147483647 h 219"/>
              <a:gd name="T58" fmla="*/ 2147483647 w 177"/>
              <a:gd name="T59" fmla="*/ 2147483647 h 219"/>
              <a:gd name="T60" fmla="*/ 2147483647 w 177"/>
              <a:gd name="T61" fmla="*/ 2147483647 h 219"/>
              <a:gd name="T62" fmla="*/ 2147483647 w 177"/>
              <a:gd name="T63" fmla="*/ 2147483647 h 219"/>
              <a:gd name="T64" fmla="*/ 2147483647 w 177"/>
              <a:gd name="T65" fmla="*/ 2147483647 h 219"/>
              <a:gd name="T66" fmla="*/ 2147483647 w 177"/>
              <a:gd name="T67" fmla="*/ 2147483647 h 219"/>
              <a:gd name="T68" fmla="*/ 2147483647 w 177"/>
              <a:gd name="T69" fmla="*/ 2147483647 h 219"/>
              <a:gd name="T70" fmla="*/ 2147483647 w 177"/>
              <a:gd name="T71" fmla="*/ 2147483647 h 219"/>
              <a:gd name="T72" fmla="*/ 2147483647 w 177"/>
              <a:gd name="T73" fmla="*/ 2147483647 h 219"/>
              <a:gd name="T74" fmla="*/ 2147483647 w 177"/>
              <a:gd name="T75" fmla="*/ 2147483647 h 219"/>
              <a:gd name="T76" fmla="*/ 2147483647 w 177"/>
              <a:gd name="T77" fmla="*/ 2147483647 h 219"/>
              <a:gd name="T78" fmla="*/ 2147483647 w 177"/>
              <a:gd name="T79" fmla="*/ 2147483647 h 219"/>
              <a:gd name="T80" fmla="*/ 2147483647 w 177"/>
              <a:gd name="T81" fmla="*/ 2147483647 h 219"/>
              <a:gd name="T82" fmla="*/ 2147483647 w 177"/>
              <a:gd name="T83" fmla="*/ 2147483647 h 219"/>
              <a:gd name="T84" fmla="*/ 2147483647 w 177"/>
              <a:gd name="T85" fmla="*/ 2147483647 h 219"/>
              <a:gd name="T86" fmla="*/ 2147483647 w 177"/>
              <a:gd name="T87" fmla="*/ 2147483647 h 219"/>
              <a:gd name="T88" fmla="*/ 2147483647 w 177"/>
              <a:gd name="T89" fmla="*/ 2147483647 h 219"/>
              <a:gd name="T90" fmla="*/ 2147483647 w 177"/>
              <a:gd name="T91" fmla="*/ 2147483647 h 219"/>
              <a:gd name="T92" fmla="*/ 2147483647 w 177"/>
              <a:gd name="T93" fmla="*/ 2147483647 h 219"/>
              <a:gd name="T94" fmla="*/ 2147483647 w 177"/>
              <a:gd name="T95" fmla="*/ 2147483647 h 219"/>
              <a:gd name="T96" fmla="*/ 2147483647 w 177"/>
              <a:gd name="T97" fmla="*/ 2147483647 h 219"/>
              <a:gd name="T98" fmla="*/ 2147483647 w 177"/>
              <a:gd name="T99" fmla="*/ 2147483647 h 219"/>
              <a:gd name="T100" fmla="*/ 2147483647 w 177"/>
              <a:gd name="T101" fmla="*/ 2147483647 h 219"/>
              <a:gd name="T102" fmla="*/ 2147483647 w 177"/>
              <a:gd name="T103" fmla="*/ 2147483647 h 219"/>
              <a:gd name="T104" fmla="*/ 2147483647 w 177"/>
              <a:gd name="T105" fmla="*/ 2147483647 h 219"/>
              <a:gd name="T106" fmla="*/ 2147483647 w 177"/>
              <a:gd name="T107" fmla="*/ 2147483647 h 219"/>
              <a:gd name="T108" fmla="*/ 2147483647 w 177"/>
              <a:gd name="T109" fmla="*/ 0 h 219"/>
              <a:gd name="T110" fmla="*/ 2147483647 w 177"/>
              <a:gd name="T111" fmla="*/ 2147483647 h 219"/>
              <a:gd name="T112" fmla="*/ 2147483647 w 177"/>
              <a:gd name="T113" fmla="*/ 2147483647 h 219"/>
              <a:gd name="T114" fmla="*/ 2147483647 w 177"/>
              <a:gd name="T115" fmla="*/ 2147483647 h 219"/>
              <a:gd name="T116" fmla="*/ 2147483647 w 177"/>
              <a:gd name="T117" fmla="*/ 2147483647 h 219"/>
              <a:gd name="T118" fmla="*/ 2147483647 w 177"/>
              <a:gd name="T119" fmla="*/ 2147483647 h 219"/>
              <a:gd name="T120" fmla="*/ 2147483647 w 177"/>
              <a:gd name="T121" fmla="*/ 2147483647 h 21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77"/>
              <a:gd name="T184" fmla="*/ 0 h 219"/>
              <a:gd name="T185" fmla="*/ 177 w 177"/>
              <a:gd name="T186" fmla="*/ 219 h 21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77" h="219">
                <a:moveTo>
                  <a:pt x="65" y="33"/>
                </a:moveTo>
                <a:lnTo>
                  <a:pt x="52" y="43"/>
                </a:lnTo>
                <a:lnTo>
                  <a:pt x="41" y="54"/>
                </a:lnTo>
                <a:lnTo>
                  <a:pt x="29" y="66"/>
                </a:lnTo>
                <a:lnTo>
                  <a:pt x="20" y="79"/>
                </a:lnTo>
                <a:lnTo>
                  <a:pt x="12" y="93"/>
                </a:lnTo>
                <a:lnTo>
                  <a:pt x="6" y="107"/>
                </a:lnTo>
                <a:lnTo>
                  <a:pt x="2" y="121"/>
                </a:lnTo>
                <a:lnTo>
                  <a:pt x="0" y="136"/>
                </a:lnTo>
                <a:lnTo>
                  <a:pt x="2" y="158"/>
                </a:lnTo>
                <a:lnTo>
                  <a:pt x="10" y="177"/>
                </a:lnTo>
                <a:lnTo>
                  <a:pt x="23" y="193"/>
                </a:lnTo>
                <a:lnTo>
                  <a:pt x="38" y="204"/>
                </a:lnTo>
                <a:lnTo>
                  <a:pt x="57" y="213"/>
                </a:lnTo>
                <a:lnTo>
                  <a:pt x="78" y="218"/>
                </a:lnTo>
                <a:lnTo>
                  <a:pt x="98" y="219"/>
                </a:lnTo>
                <a:lnTo>
                  <a:pt x="118" y="216"/>
                </a:lnTo>
                <a:lnTo>
                  <a:pt x="123" y="216"/>
                </a:lnTo>
                <a:lnTo>
                  <a:pt x="127" y="214"/>
                </a:lnTo>
                <a:lnTo>
                  <a:pt x="130" y="210"/>
                </a:lnTo>
                <a:lnTo>
                  <a:pt x="131" y="205"/>
                </a:lnTo>
                <a:lnTo>
                  <a:pt x="130" y="203"/>
                </a:lnTo>
                <a:lnTo>
                  <a:pt x="127" y="203"/>
                </a:lnTo>
                <a:lnTo>
                  <a:pt x="123" y="202"/>
                </a:lnTo>
                <a:lnTo>
                  <a:pt x="117" y="202"/>
                </a:lnTo>
                <a:lnTo>
                  <a:pt x="111" y="202"/>
                </a:lnTo>
                <a:lnTo>
                  <a:pt x="106" y="202"/>
                </a:lnTo>
                <a:lnTo>
                  <a:pt x="100" y="202"/>
                </a:lnTo>
                <a:lnTo>
                  <a:pt x="97" y="202"/>
                </a:lnTo>
                <a:lnTo>
                  <a:pt x="87" y="201"/>
                </a:lnTo>
                <a:lnTo>
                  <a:pt x="77" y="200"/>
                </a:lnTo>
                <a:lnTo>
                  <a:pt x="67" y="199"/>
                </a:lnTo>
                <a:lnTo>
                  <a:pt x="56" y="196"/>
                </a:lnTo>
                <a:lnTo>
                  <a:pt x="46" y="193"/>
                </a:lnTo>
                <a:lnTo>
                  <a:pt x="35" y="185"/>
                </a:lnTo>
                <a:lnTo>
                  <a:pt x="26" y="175"/>
                </a:lnTo>
                <a:lnTo>
                  <a:pt x="15" y="162"/>
                </a:lnTo>
                <a:lnTo>
                  <a:pt x="13" y="146"/>
                </a:lnTo>
                <a:lnTo>
                  <a:pt x="14" y="131"/>
                </a:lnTo>
                <a:lnTo>
                  <a:pt x="19" y="116"/>
                </a:lnTo>
                <a:lnTo>
                  <a:pt x="25" y="102"/>
                </a:lnTo>
                <a:lnTo>
                  <a:pt x="34" y="89"/>
                </a:lnTo>
                <a:lnTo>
                  <a:pt x="45" y="76"/>
                </a:lnTo>
                <a:lnTo>
                  <a:pt x="56" y="65"/>
                </a:lnTo>
                <a:lnTo>
                  <a:pt x="70" y="55"/>
                </a:lnTo>
                <a:lnTo>
                  <a:pt x="84" y="45"/>
                </a:lnTo>
                <a:lnTo>
                  <a:pt x="98" y="37"/>
                </a:lnTo>
                <a:lnTo>
                  <a:pt x="113" y="29"/>
                </a:lnTo>
                <a:lnTo>
                  <a:pt x="127" y="23"/>
                </a:lnTo>
                <a:lnTo>
                  <a:pt x="141" y="17"/>
                </a:lnTo>
                <a:lnTo>
                  <a:pt x="154" y="12"/>
                </a:lnTo>
                <a:lnTo>
                  <a:pt x="167" y="9"/>
                </a:lnTo>
                <a:lnTo>
                  <a:pt x="177" y="7"/>
                </a:lnTo>
                <a:lnTo>
                  <a:pt x="170" y="2"/>
                </a:lnTo>
                <a:lnTo>
                  <a:pt x="158" y="0"/>
                </a:lnTo>
                <a:lnTo>
                  <a:pt x="145" y="2"/>
                </a:lnTo>
                <a:lnTo>
                  <a:pt x="129" y="6"/>
                </a:lnTo>
                <a:lnTo>
                  <a:pt x="111" y="11"/>
                </a:lnTo>
                <a:lnTo>
                  <a:pt x="94" y="17"/>
                </a:lnTo>
                <a:lnTo>
                  <a:pt x="78" y="26"/>
                </a:lnTo>
                <a:lnTo>
                  <a:pt x="65" y="33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82" name="Freeform 1352"/>
          <p:cNvSpPr>
            <a:spLocks/>
          </p:cNvSpPr>
          <p:nvPr/>
        </p:nvSpPr>
        <p:spPr bwMode="auto">
          <a:xfrm>
            <a:off x="6273800" y="1752600"/>
            <a:ext cx="30163" cy="46038"/>
          </a:xfrm>
          <a:custGeom>
            <a:avLst/>
            <a:gdLst>
              <a:gd name="T0" fmla="*/ 2147483647 w 115"/>
              <a:gd name="T1" fmla="*/ 2147483647 h 170"/>
              <a:gd name="T2" fmla="*/ 2147483647 w 115"/>
              <a:gd name="T3" fmla="*/ 2147483647 h 170"/>
              <a:gd name="T4" fmla="*/ 2147483647 w 115"/>
              <a:gd name="T5" fmla="*/ 2147483647 h 170"/>
              <a:gd name="T6" fmla="*/ 2147483647 w 115"/>
              <a:gd name="T7" fmla="*/ 2147483647 h 170"/>
              <a:gd name="T8" fmla="*/ 2147483647 w 115"/>
              <a:gd name="T9" fmla="*/ 2147483647 h 170"/>
              <a:gd name="T10" fmla="*/ 2147483647 w 115"/>
              <a:gd name="T11" fmla="*/ 2147483647 h 170"/>
              <a:gd name="T12" fmla="*/ 2147483647 w 115"/>
              <a:gd name="T13" fmla="*/ 2147483647 h 170"/>
              <a:gd name="T14" fmla="*/ 2147483647 w 115"/>
              <a:gd name="T15" fmla="*/ 2147483647 h 170"/>
              <a:gd name="T16" fmla="*/ 2147483647 w 115"/>
              <a:gd name="T17" fmla="*/ 2147483647 h 170"/>
              <a:gd name="T18" fmla="*/ 2147483647 w 115"/>
              <a:gd name="T19" fmla="*/ 2147483647 h 170"/>
              <a:gd name="T20" fmla="*/ 2147483647 w 115"/>
              <a:gd name="T21" fmla="*/ 2147483647 h 170"/>
              <a:gd name="T22" fmla="*/ 2147483647 w 115"/>
              <a:gd name="T23" fmla="*/ 2147483647 h 170"/>
              <a:gd name="T24" fmla="*/ 2147483647 w 115"/>
              <a:gd name="T25" fmla="*/ 2147483647 h 170"/>
              <a:gd name="T26" fmla="*/ 2147483647 w 115"/>
              <a:gd name="T27" fmla="*/ 2147483647 h 170"/>
              <a:gd name="T28" fmla="*/ 2147483647 w 115"/>
              <a:gd name="T29" fmla="*/ 2147483647 h 170"/>
              <a:gd name="T30" fmla="*/ 2147483647 w 115"/>
              <a:gd name="T31" fmla="*/ 2147483647 h 170"/>
              <a:gd name="T32" fmla="*/ 2147483647 w 115"/>
              <a:gd name="T33" fmla="*/ 2147483647 h 170"/>
              <a:gd name="T34" fmla="*/ 2147483647 w 115"/>
              <a:gd name="T35" fmla="*/ 2147483647 h 170"/>
              <a:gd name="T36" fmla="*/ 2147483647 w 115"/>
              <a:gd name="T37" fmla="*/ 2147483647 h 170"/>
              <a:gd name="T38" fmla="*/ 2147483647 w 115"/>
              <a:gd name="T39" fmla="*/ 2147483647 h 170"/>
              <a:gd name="T40" fmla="*/ 2147483647 w 115"/>
              <a:gd name="T41" fmla="*/ 2147483647 h 170"/>
              <a:gd name="T42" fmla="*/ 2147483647 w 115"/>
              <a:gd name="T43" fmla="*/ 2147483647 h 170"/>
              <a:gd name="T44" fmla="*/ 2147483647 w 115"/>
              <a:gd name="T45" fmla="*/ 2147483647 h 170"/>
              <a:gd name="T46" fmla="*/ 2147483647 w 115"/>
              <a:gd name="T47" fmla="*/ 2147483647 h 170"/>
              <a:gd name="T48" fmla="*/ 2147483647 w 115"/>
              <a:gd name="T49" fmla="*/ 2147483647 h 170"/>
              <a:gd name="T50" fmla="*/ 2147483647 w 115"/>
              <a:gd name="T51" fmla="*/ 2147483647 h 170"/>
              <a:gd name="T52" fmla="*/ 2147483647 w 115"/>
              <a:gd name="T53" fmla="*/ 2147483647 h 170"/>
              <a:gd name="T54" fmla="*/ 2147483647 w 115"/>
              <a:gd name="T55" fmla="*/ 2147483647 h 170"/>
              <a:gd name="T56" fmla="*/ 2147483647 w 115"/>
              <a:gd name="T57" fmla="*/ 2147483647 h 170"/>
              <a:gd name="T58" fmla="*/ 2147483647 w 115"/>
              <a:gd name="T59" fmla="*/ 2147483647 h 170"/>
              <a:gd name="T60" fmla="*/ 2147483647 w 115"/>
              <a:gd name="T61" fmla="*/ 0 h 170"/>
              <a:gd name="T62" fmla="*/ 2147483647 w 115"/>
              <a:gd name="T63" fmla="*/ 2147483647 h 170"/>
              <a:gd name="T64" fmla="*/ 0 w 115"/>
              <a:gd name="T65" fmla="*/ 2147483647 h 170"/>
              <a:gd name="T66" fmla="*/ 2147483647 w 115"/>
              <a:gd name="T67" fmla="*/ 2147483647 h 170"/>
              <a:gd name="T68" fmla="*/ 2147483647 w 115"/>
              <a:gd name="T69" fmla="*/ 2147483647 h 170"/>
              <a:gd name="T70" fmla="*/ 2147483647 w 115"/>
              <a:gd name="T71" fmla="*/ 2147483647 h 170"/>
              <a:gd name="T72" fmla="*/ 2147483647 w 115"/>
              <a:gd name="T73" fmla="*/ 2147483647 h 170"/>
              <a:gd name="T74" fmla="*/ 2147483647 w 115"/>
              <a:gd name="T75" fmla="*/ 2147483647 h 170"/>
              <a:gd name="T76" fmla="*/ 2147483647 w 115"/>
              <a:gd name="T77" fmla="*/ 2147483647 h 170"/>
              <a:gd name="T78" fmla="*/ 2147483647 w 115"/>
              <a:gd name="T79" fmla="*/ 2147483647 h 170"/>
              <a:gd name="T80" fmla="*/ 2147483647 w 115"/>
              <a:gd name="T81" fmla="*/ 2147483647 h 17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5"/>
              <a:gd name="T124" fmla="*/ 0 h 170"/>
              <a:gd name="T125" fmla="*/ 115 w 115"/>
              <a:gd name="T126" fmla="*/ 170 h 17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5" h="170">
                <a:moveTo>
                  <a:pt x="97" y="57"/>
                </a:moveTo>
                <a:lnTo>
                  <a:pt x="100" y="75"/>
                </a:lnTo>
                <a:lnTo>
                  <a:pt x="98" y="90"/>
                </a:lnTo>
                <a:lnTo>
                  <a:pt x="91" y="103"/>
                </a:lnTo>
                <a:lnTo>
                  <a:pt x="80" y="114"/>
                </a:lnTo>
                <a:lnTo>
                  <a:pt x="68" y="125"/>
                </a:lnTo>
                <a:lnTo>
                  <a:pt x="54" y="135"/>
                </a:lnTo>
                <a:lnTo>
                  <a:pt x="39" y="145"/>
                </a:lnTo>
                <a:lnTo>
                  <a:pt x="27" y="155"/>
                </a:lnTo>
                <a:lnTo>
                  <a:pt x="25" y="158"/>
                </a:lnTo>
                <a:lnTo>
                  <a:pt x="23" y="160"/>
                </a:lnTo>
                <a:lnTo>
                  <a:pt x="23" y="164"/>
                </a:lnTo>
                <a:lnTo>
                  <a:pt x="26" y="167"/>
                </a:lnTo>
                <a:lnTo>
                  <a:pt x="28" y="169"/>
                </a:lnTo>
                <a:lnTo>
                  <a:pt x="31" y="170"/>
                </a:lnTo>
                <a:lnTo>
                  <a:pt x="34" y="170"/>
                </a:lnTo>
                <a:lnTo>
                  <a:pt x="37" y="169"/>
                </a:lnTo>
                <a:lnTo>
                  <a:pt x="53" y="159"/>
                </a:lnTo>
                <a:lnTo>
                  <a:pt x="69" y="149"/>
                </a:lnTo>
                <a:lnTo>
                  <a:pt x="83" y="137"/>
                </a:lnTo>
                <a:lnTo>
                  <a:pt x="97" y="123"/>
                </a:lnTo>
                <a:lnTo>
                  <a:pt x="106" y="108"/>
                </a:lnTo>
                <a:lnTo>
                  <a:pt x="113" y="91"/>
                </a:lnTo>
                <a:lnTo>
                  <a:pt x="115" y="73"/>
                </a:lnTo>
                <a:lnTo>
                  <a:pt x="111" y="53"/>
                </a:lnTo>
                <a:lnTo>
                  <a:pt x="101" y="39"/>
                </a:lnTo>
                <a:lnTo>
                  <a:pt x="89" y="26"/>
                </a:lnTo>
                <a:lnTo>
                  <a:pt x="72" y="15"/>
                </a:lnTo>
                <a:lnTo>
                  <a:pt x="55" y="8"/>
                </a:lnTo>
                <a:lnTo>
                  <a:pt x="37" y="2"/>
                </a:lnTo>
                <a:lnTo>
                  <a:pt x="21" y="0"/>
                </a:lnTo>
                <a:lnTo>
                  <a:pt x="9" y="1"/>
                </a:lnTo>
                <a:lnTo>
                  <a:pt x="0" y="5"/>
                </a:lnTo>
                <a:lnTo>
                  <a:pt x="15" y="10"/>
                </a:lnTo>
                <a:lnTo>
                  <a:pt x="30" y="13"/>
                </a:lnTo>
                <a:lnTo>
                  <a:pt x="43" y="16"/>
                </a:lnTo>
                <a:lnTo>
                  <a:pt x="57" y="20"/>
                </a:lnTo>
                <a:lnTo>
                  <a:pt x="70" y="26"/>
                </a:lnTo>
                <a:lnTo>
                  <a:pt x="81" y="33"/>
                </a:lnTo>
                <a:lnTo>
                  <a:pt x="91" y="43"/>
                </a:lnTo>
                <a:lnTo>
                  <a:pt x="97" y="5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83" name="Freeform 1353"/>
          <p:cNvSpPr>
            <a:spLocks/>
          </p:cNvSpPr>
          <p:nvPr/>
        </p:nvSpPr>
        <p:spPr bwMode="auto">
          <a:xfrm>
            <a:off x="6169025" y="1743075"/>
            <a:ext cx="73025" cy="92075"/>
          </a:xfrm>
          <a:custGeom>
            <a:avLst/>
            <a:gdLst>
              <a:gd name="T0" fmla="*/ 2147483647 w 289"/>
              <a:gd name="T1" fmla="*/ 2147483647 h 352"/>
              <a:gd name="T2" fmla="*/ 2147483647 w 289"/>
              <a:gd name="T3" fmla="*/ 2147483647 h 352"/>
              <a:gd name="T4" fmla="*/ 2147483647 w 289"/>
              <a:gd name="T5" fmla="*/ 2147483647 h 352"/>
              <a:gd name="T6" fmla="*/ 0 w 289"/>
              <a:gd name="T7" fmla="*/ 2147483647 h 352"/>
              <a:gd name="T8" fmla="*/ 2147483647 w 289"/>
              <a:gd name="T9" fmla="*/ 2147483647 h 352"/>
              <a:gd name="T10" fmla="*/ 2147483647 w 289"/>
              <a:gd name="T11" fmla="*/ 2147483647 h 352"/>
              <a:gd name="T12" fmla="*/ 2147483647 w 289"/>
              <a:gd name="T13" fmla="*/ 2147483647 h 352"/>
              <a:gd name="T14" fmla="*/ 2147483647 w 289"/>
              <a:gd name="T15" fmla="*/ 2147483647 h 352"/>
              <a:gd name="T16" fmla="*/ 2147483647 w 289"/>
              <a:gd name="T17" fmla="*/ 2147483647 h 352"/>
              <a:gd name="T18" fmla="*/ 2147483647 w 289"/>
              <a:gd name="T19" fmla="*/ 2147483647 h 352"/>
              <a:gd name="T20" fmla="*/ 2147483647 w 289"/>
              <a:gd name="T21" fmla="*/ 2147483647 h 352"/>
              <a:gd name="T22" fmla="*/ 2147483647 w 289"/>
              <a:gd name="T23" fmla="*/ 2147483647 h 352"/>
              <a:gd name="T24" fmla="*/ 2147483647 w 289"/>
              <a:gd name="T25" fmla="*/ 2147483647 h 352"/>
              <a:gd name="T26" fmla="*/ 2147483647 w 289"/>
              <a:gd name="T27" fmla="*/ 2147483647 h 352"/>
              <a:gd name="T28" fmla="*/ 2147483647 w 289"/>
              <a:gd name="T29" fmla="*/ 2147483647 h 352"/>
              <a:gd name="T30" fmla="*/ 2147483647 w 289"/>
              <a:gd name="T31" fmla="*/ 2147483647 h 352"/>
              <a:gd name="T32" fmla="*/ 2147483647 w 289"/>
              <a:gd name="T33" fmla="*/ 2147483647 h 352"/>
              <a:gd name="T34" fmla="*/ 2147483647 w 289"/>
              <a:gd name="T35" fmla="*/ 2147483647 h 352"/>
              <a:gd name="T36" fmla="*/ 2147483647 w 289"/>
              <a:gd name="T37" fmla="*/ 2147483647 h 352"/>
              <a:gd name="T38" fmla="*/ 2147483647 w 289"/>
              <a:gd name="T39" fmla="*/ 2147483647 h 352"/>
              <a:gd name="T40" fmla="*/ 2147483647 w 289"/>
              <a:gd name="T41" fmla="*/ 2147483647 h 352"/>
              <a:gd name="T42" fmla="*/ 2147483647 w 289"/>
              <a:gd name="T43" fmla="*/ 2147483647 h 352"/>
              <a:gd name="T44" fmla="*/ 2147483647 w 289"/>
              <a:gd name="T45" fmla="*/ 2147483647 h 352"/>
              <a:gd name="T46" fmla="*/ 2147483647 w 289"/>
              <a:gd name="T47" fmla="*/ 2147483647 h 352"/>
              <a:gd name="T48" fmla="*/ 2147483647 w 289"/>
              <a:gd name="T49" fmla="*/ 2147483647 h 352"/>
              <a:gd name="T50" fmla="*/ 2147483647 w 289"/>
              <a:gd name="T51" fmla="*/ 2147483647 h 352"/>
              <a:gd name="T52" fmla="*/ 2147483647 w 289"/>
              <a:gd name="T53" fmla="*/ 2147483647 h 352"/>
              <a:gd name="T54" fmla="*/ 2147483647 w 289"/>
              <a:gd name="T55" fmla="*/ 2147483647 h 352"/>
              <a:gd name="T56" fmla="*/ 2147483647 w 289"/>
              <a:gd name="T57" fmla="*/ 2147483647 h 352"/>
              <a:gd name="T58" fmla="*/ 2147483647 w 289"/>
              <a:gd name="T59" fmla="*/ 2147483647 h 352"/>
              <a:gd name="T60" fmla="*/ 2147483647 w 289"/>
              <a:gd name="T61" fmla="*/ 2147483647 h 352"/>
              <a:gd name="T62" fmla="*/ 2147483647 w 289"/>
              <a:gd name="T63" fmla="*/ 2147483647 h 352"/>
              <a:gd name="T64" fmla="*/ 2147483647 w 289"/>
              <a:gd name="T65" fmla="*/ 2147483647 h 352"/>
              <a:gd name="T66" fmla="*/ 2147483647 w 289"/>
              <a:gd name="T67" fmla="*/ 2147483647 h 352"/>
              <a:gd name="T68" fmla="*/ 2147483647 w 289"/>
              <a:gd name="T69" fmla="*/ 2147483647 h 352"/>
              <a:gd name="T70" fmla="*/ 2147483647 w 289"/>
              <a:gd name="T71" fmla="*/ 2147483647 h 352"/>
              <a:gd name="T72" fmla="*/ 2147483647 w 289"/>
              <a:gd name="T73" fmla="*/ 2147483647 h 352"/>
              <a:gd name="T74" fmla="*/ 2147483647 w 289"/>
              <a:gd name="T75" fmla="*/ 2147483647 h 352"/>
              <a:gd name="T76" fmla="*/ 2147483647 w 289"/>
              <a:gd name="T77" fmla="*/ 2147483647 h 352"/>
              <a:gd name="T78" fmla="*/ 2147483647 w 289"/>
              <a:gd name="T79" fmla="*/ 2147483647 h 352"/>
              <a:gd name="T80" fmla="*/ 2147483647 w 289"/>
              <a:gd name="T81" fmla="*/ 0 h 352"/>
              <a:gd name="T82" fmla="*/ 2147483647 w 289"/>
              <a:gd name="T83" fmla="*/ 2147483647 h 352"/>
              <a:gd name="T84" fmla="*/ 2147483647 w 289"/>
              <a:gd name="T85" fmla="*/ 2147483647 h 352"/>
              <a:gd name="T86" fmla="*/ 2147483647 w 289"/>
              <a:gd name="T87" fmla="*/ 2147483647 h 35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2"/>
              <a:gd name="T134" fmla="*/ 289 w 289"/>
              <a:gd name="T135" fmla="*/ 352 h 35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2">
                <a:moveTo>
                  <a:pt x="113" y="47"/>
                </a:moveTo>
                <a:lnTo>
                  <a:pt x="90" y="65"/>
                </a:lnTo>
                <a:lnTo>
                  <a:pt x="68" y="85"/>
                </a:lnTo>
                <a:lnTo>
                  <a:pt x="48" y="106"/>
                </a:lnTo>
                <a:lnTo>
                  <a:pt x="31" y="130"/>
                </a:lnTo>
                <a:lnTo>
                  <a:pt x="16" y="156"/>
                </a:lnTo>
                <a:lnTo>
                  <a:pt x="5" y="182"/>
                </a:lnTo>
                <a:lnTo>
                  <a:pt x="0" y="211"/>
                </a:lnTo>
                <a:lnTo>
                  <a:pt x="1" y="241"/>
                </a:lnTo>
                <a:lnTo>
                  <a:pt x="3" y="249"/>
                </a:lnTo>
                <a:lnTo>
                  <a:pt x="6" y="257"/>
                </a:lnTo>
                <a:lnTo>
                  <a:pt x="10" y="264"/>
                </a:lnTo>
                <a:lnTo>
                  <a:pt x="14" y="271"/>
                </a:lnTo>
                <a:lnTo>
                  <a:pt x="19" y="277"/>
                </a:lnTo>
                <a:lnTo>
                  <a:pt x="24" y="284"/>
                </a:lnTo>
                <a:lnTo>
                  <a:pt x="31" y="289"/>
                </a:lnTo>
                <a:lnTo>
                  <a:pt x="37" y="293"/>
                </a:lnTo>
                <a:lnTo>
                  <a:pt x="51" y="302"/>
                </a:lnTo>
                <a:lnTo>
                  <a:pt x="64" y="309"/>
                </a:lnTo>
                <a:lnTo>
                  <a:pt x="78" y="316"/>
                </a:lnTo>
                <a:lnTo>
                  <a:pt x="93" y="321"/>
                </a:lnTo>
                <a:lnTo>
                  <a:pt x="107" y="327"/>
                </a:lnTo>
                <a:lnTo>
                  <a:pt x="122" y="331"/>
                </a:lnTo>
                <a:lnTo>
                  <a:pt x="137" y="335"/>
                </a:lnTo>
                <a:lnTo>
                  <a:pt x="151" y="338"/>
                </a:lnTo>
                <a:lnTo>
                  <a:pt x="167" y="342"/>
                </a:lnTo>
                <a:lnTo>
                  <a:pt x="183" y="344"/>
                </a:lnTo>
                <a:lnTo>
                  <a:pt x="198" y="346"/>
                </a:lnTo>
                <a:lnTo>
                  <a:pt x="213" y="348"/>
                </a:lnTo>
                <a:lnTo>
                  <a:pt x="229" y="349"/>
                </a:lnTo>
                <a:lnTo>
                  <a:pt x="245" y="350"/>
                </a:lnTo>
                <a:lnTo>
                  <a:pt x="260" y="351"/>
                </a:lnTo>
                <a:lnTo>
                  <a:pt x="275" y="352"/>
                </a:lnTo>
                <a:lnTo>
                  <a:pt x="280" y="352"/>
                </a:lnTo>
                <a:lnTo>
                  <a:pt x="284" y="349"/>
                </a:lnTo>
                <a:lnTo>
                  <a:pt x="287" y="346"/>
                </a:lnTo>
                <a:lnTo>
                  <a:pt x="289" y="340"/>
                </a:lnTo>
                <a:lnTo>
                  <a:pt x="289" y="335"/>
                </a:lnTo>
                <a:lnTo>
                  <a:pt x="287" y="331"/>
                </a:lnTo>
                <a:lnTo>
                  <a:pt x="283" y="328"/>
                </a:lnTo>
                <a:lnTo>
                  <a:pt x="279" y="327"/>
                </a:lnTo>
                <a:lnTo>
                  <a:pt x="264" y="327"/>
                </a:lnTo>
                <a:lnTo>
                  <a:pt x="250" y="327"/>
                </a:lnTo>
                <a:lnTo>
                  <a:pt x="235" y="326"/>
                </a:lnTo>
                <a:lnTo>
                  <a:pt x="222" y="324"/>
                </a:lnTo>
                <a:lnTo>
                  <a:pt x="207" y="323"/>
                </a:lnTo>
                <a:lnTo>
                  <a:pt x="192" y="321"/>
                </a:lnTo>
                <a:lnTo>
                  <a:pt x="179" y="319"/>
                </a:lnTo>
                <a:lnTo>
                  <a:pt x="164" y="317"/>
                </a:lnTo>
                <a:lnTo>
                  <a:pt x="150" y="314"/>
                </a:lnTo>
                <a:lnTo>
                  <a:pt x="136" y="311"/>
                </a:lnTo>
                <a:lnTo>
                  <a:pt x="122" y="306"/>
                </a:lnTo>
                <a:lnTo>
                  <a:pt x="108" y="302"/>
                </a:lnTo>
                <a:lnTo>
                  <a:pt x="95" y="298"/>
                </a:lnTo>
                <a:lnTo>
                  <a:pt x="82" y="291"/>
                </a:lnTo>
                <a:lnTo>
                  <a:pt x="68" y="285"/>
                </a:lnTo>
                <a:lnTo>
                  <a:pt x="56" y="278"/>
                </a:lnTo>
                <a:lnTo>
                  <a:pt x="45" y="271"/>
                </a:lnTo>
                <a:lnTo>
                  <a:pt x="37" y="260"/>
                </a:lnTo>
                <a:lnTo>
                  <a:pt x="32" y="250"/>
                </a:lnTo>
                <a:lnTo>
                  <a:pt x="27" y="237"/>
                </a:lnTo>
                <a:lnTo>
                  <a:pt x="27" y="222"/>
                </a:lnTo>
                <a:lnTo>
                  <a:pt x="30" y="203"/>
                </a:lnTo>
                <a:lnTo>
                  <a:pt x="34" y="183"/>
                </a:lnTo>
                <a:lnTo>
                  <a:pt x="38" y="169"/>
                </a:lnTo>
                <a:lnTo>
                  <a:pt x="45" y="153"/>
                </a:lnTo>
                <a:lnTo>
                  <a:pt x="54" y="140"/>
                </a:lnTo>
                <a:lnTo>
                  <a:pt x="61" y="127"/>
                </a:lnTo>
                <a:lnTo>
                  <a:pt x="71" y="115"/>
                </a:lnTo>
                <a:lnTo>
                  <a:pt x="80" y="103"/>
                </a:lnTo>
                <a:lnTo>
                  <a:pt x="90" y="93"/>
                </a:lnTo>
                <a:lnTo>
                  <a:pt x="102" y="82"/>
                </a:lnTo>
                <a:lnTo>
                  <a:pt x="116" y="70"/>
                </a:lnTo>
                <a:lnTo>
                  <a:pt x="129" y="59"/>
                </a:lnTo>
                <a:lnTo>
                  <a:pt x="145" y="49"/>
                </a:lnTo>
                <a:lnTo>
                  <a:pt x="162" y="38"/>
                </a:lnTo>
                <a:lnTo>
                  <a:pt x="180" y="28"/>
                </a:lnTo>
                <a:lnTo>
                  <a:pt x="197" y="20"/>
                </a:lnTo>
                <a:lnTo>
                  <a:pt x="212" y="12"/>
                </a:lnTo>
                <a:lnTo>
                  <a:pt x="227" y="6"/>
                </a:lnTo>
                <a:lnTo>
                  <a:pt x="240" y="1"/>
                </a:lnTo>
                <a:lnTo>
                  <a:pt x="228" y="0"/>
                </a:lnTo>
                <a:lnTo>
                  <a:pt x="213" y="1"/>
                </a:lnTo>
                <a:lnTo>
                  <a:pt x="198" y="5"/>
                </a:lnTo>
                <a:lnTo>
                  <a:pt x="180" y="10"/>
                </a:lnTo>
                <a:lnTo>
                  <a:pt x="162" y="18"/>
                </a:lnTo>
                <a:lnTo>
                  <a:pt x="144" y="26"/>
                </a:lnTo>
                <a:lnTo>
                  <a:pt x="127" y="36"/>
                </a:lnTo>
                <a:lnTo>
                  <a:pt x="113" y="4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84" name="Freeform 1354"/>
          <p:cNvSpPr>
            <a:spLocks/>
          </p:cNvSpPr>
          <p:nvPr/>
        </p:nvSpPr>
        <p:spPr bwMode="auto">
          <a:xfrm>
            <a:off x="6272213" y="1739900"/>
            <a:ext cx="65087" cy="63500"/>
          </a:xfrm>
          <a:custGeom>
            <a:avLst/>
            <a:gdLst>
              <a:gd name="T0" fmla="*/ 2147483647 w 252"/>
              <a:gd name="T1" fmla="*/ 2147483647 h 235"/>
              <a:gd name="T2" fmla="*/ 2147483647 w 252"/>
              <a:gd name="T3" fmla="*/ 2147483647 h 235"/>
              <a:gd name="T4" fmla="*/ 2147483647 w 252"/>
              <a:gd name="T5" fmla="*/ 2147483647 h 235"/>
              <a:gd name="T6" fmla="*/ 2147483647 w 252"/>
              <a:gd name="T7" fmla="*/ 2147483647 h 235"/>
              <a:gd name="T8" fmla="*/ 2147483647 w 252"/>
              <a:gd name="T9" fmla="*/ 2147483647 h 235"/>
              <a:gd name="T10" fmla="*/ 2147483647 w 252"/>
              <a:gd name="T11" fmla="*/ 2147483647 h 235"/>
              <a:gd name="T12" fmla="*/ 2147483647 w 252"/>
              <a:gd name="T13" fmla="*/ 2147483647 h 235"/>
              <a:gd name="T14" fmla="*/ 2147483647 w 252"/>
              <a:gd name="T15" fmla="*/ 2147483647 h 235"/>
              <a:gd name="T16" fmla="*/ 2147483647 w 252"/>
              <a:gd name="T17" fmla="*/ 2147483647 h 235"/>
              <a:gd name="T18" fmla="*/ 2147483647 w 252"/>
              <a:gd name="T19" fmla="*/ 2147483647 h 235"/>
              <a:gd name="T20" fmla="*/ 2147483647 w 252"/>
              <a:gd name="T21" fmla="*/ 2147483647 h 235"/>
              <a:gd name="T22" fmla="*/ 2147483647 w 252"/>
              <a:gd name="T23" fmla="*/ 2147483647 h 235"/>
              <a:gd name="T24" fmla="*/ 2147483647 w 252"/>
              <a:gd name="T25" fmla="*/ 2147483647 h 235"/>
              <a:gd name="T26" fmla="*/ 2147483647 w 252"/>
              <a:gd name="T27" fmla="*/ 2147483647 h 235"/>
              <a:gd name="T28" fmla="*/ 2147483647 w 252"/>
              <a:gd name="T29" fmla="*/ 2147483647 h 235"/>
              <a:gd name="T30" fmla="*/ 2147483647 w 252"/>
              <a:gd name="T31" fmla="*/ 2147483647 h 235"/>
              <a:gd name="T32" fmla="*/ 2147483647 w 252"/>
              <a:gd name="T33" fmla="*/ 2147483647 h 235"/>
              <a:gd name="T34" fmla="*/ 2147483647 w 252"/>
              <a:gd name="T35" fmla="*/ 2147483647 h 235"/>
              <a:gd name="T36" fmla="*/ 2147483647 w 252"/>
              <a:gd name="T37" fmla="*/ 2147483647 h 235"/>
              <a:gd name="T38" fmla="*/ 2147483647 w 252"/>
              <a:gd name="T39" fmla="*/ 2147483647 h 235"/>
              <a:gd name="T40" fmla="*/ 2147483647 w 252"/>
              <a:gd name="T41" fmla="*/ 2147483647 h 235"/>
              <a:gd name="T42" fmla="*/ 2147483647 w 252"/>
              <a:gd name="T43" fmla="*/ 2147483647 h 235"/>
              <a:gd name="T44" fmla="*/ 2147483647 w 252"/>
              <a:gd name="T45" fmla="*/ 2147483647 h 235"/>
              <a:gd name="T46" fmla="*/ 2147483647 w 252"/>
              <a:gd name="T47" fmla="*/ 2147483647 h 235"/>
              <a:gd name="T48" fmla="*/ 2147483647 w 252"/>
              <a:gd name="T49" fmla="*/ 2147483647 h 235"/>
              <a:gd name="T50" fmla="*/ 2147483647 w 252"/>
              <a:gd name="T51" fmla="*/ 2147483647 h 235"/>
              <a:gd name="T52" fmla="*/ 2147483647 w 252"/>
              <a:gd name="T53" fmla="*/ 2147483647 h 235"/>
              <a:gd name="T54" fmla="*/ 2147483647 w 252"/>
              <a:gd name="T55" fmla="*/ 2147483647 h 235"/>
              <a:gd name="T56" fmla="*/ 2147483647 w 252"/>
              <a:gd name="T57" fmla="*/ 2147483647 h 235"/>
              <a:gd name="T58" fmla="*/ 2147483647 w 252"/>
              <a:gd name="T59" fmla="*/ 2147483647 h 235"/>
              <a:gd name="T60" fmla="*/ 2147483647 w 252"/>
              <a:gd name="T61" fmla="*/ 2147483647 h 235"/>
              <a:gd name="T62" fmla="*/ 2147483647 w 252"/>
              <a:gd name="T63" fmla="*/ 2147483647 h 235"/>
              <a:gd name="T64" fmla="*/ 2147483647 w 252"/>
              <a:gd name="T65" fmla="*/ 2147483647 h 235"/>
              <a:gd name="T66" fmla="*/ 2147483647 w 252"/>
              <a:gd name="T67" fmla="*/ 2147483647 h 235"/>
              <a:gd name="T68" fmla="*/ 2147483647 w 252"/>
              <a:gd name="T69" fmla="*/ 2147483647 h 235"/>
              <a:gd name="T70" fmla="*/ 2147483647 w 252"/>
              <a:gd name="T71" fmla="*/ 2147483647 h 235"/>
              <a:gd name="T72" fmla="*/ 2147483647 w 252"/>
              <a:gd name="T73" fmla="*/ 2147483647 h 235"/>
              <a:gd name="T74" fmla="*/ 2147483647 w 252"/>
              <a:gd name="T75" fmla="*/ 2147483647 h 235"/>
              <a:gd name="T76" fmla="*/ 2147483647 w 252"/>
              <a:gd name="T77" fmla="*/ 2147483647 h 235"/>
              <a:gd name="T78" fmla="*/ 2147483647 w 252"/>
              <a:gd name="T79" fmla="*/ 0 h 235"/>
              <a:gd name="T80" fmla="*/ 2147483647 w 252"/>
              <a:gd name="T81" fmla="*/ 0 h 235"/>
              <a:gd name="T82" fmla="*/ 2147483647 w 252"/>
              <a:gd name="T83" fmla="*/ 0 h 235"/>
              <a:gd name="T84" fmla="*/ 2147483647 w 252"/>
              <a:gd name="T85" fmla="*/ 2147483647 h 235"/>
              <a:gd name="T86" fmla="*/ 2147483647 w 252"/>
              <a:gd name="T87" fmla="*/ 2147483647 h 235"/>
              <a:gd name="T88" fmla="*/ 0 w 252"/>
              <a:gd name="T89" fmla="*/ 2147483647 h 235"/>
              <a:gd name="T90" fmla="*/ 2147483647 w 252"/>
              <a:gd name="T91" fmla="*/ 2147483647 h 235"/>
              <a:gd name="T92" fmla="*/ 2147483647 w 252"/>
              <a:gd name="T93" fmla="*/ 2147483647 h 235"/>
              <a:gd name="T94" fmla="*/ 2147483647 w 252"/>
              <a:gd name="T95" fmla="*/ 2147483647 h 235"/>
              <a:gd name="T96" fmla="*/ 2147483647 w 252"/>
              <a:gd name="T97" fmla="*/ 2147483647 h 235"/>
              <a:gd name="T98" fmla="*/ 2147483647 w 252"/>
              <a:gd name="T99" fmla="*/ 2147483647 h 235"/>
              <a:gd name="T100" fmla="*/ 2147483647 w 252"/>
              <a:gd name="T101" fmla="*/ 2147483647 h 235"/>
              <a:gd name="T102" fmla="*/ 2147483647 w 252"/>
              <a:gd name="T103" fmla="*/ 2147483647 h 235"/>
              <a:gd name="T104" fmla="*/ 2147483647 w 252"/>
              <a:gd name="T105" fmla="*/ 2147483647 h 235"/>
              <a:gd name="T106" fmla="*/ 2147483647 w 252"/>
              <a:gd name="T107" fmla="*/ 2147483647 h 235"/>
              <a:gd name="T108" fmla="*/ 2147483647 w 252"/>
              <a:gd name="T109" fmla="*/ 2147483647 h 235"/>
              <a:gd name="T110" fmla="*/ 2147483647 w 252"/>
              <a:gd name="T111" fmla="*/ 2147483647 h 235"/>
              <a:gd name="T112" fmla="*/ 2147483647 w 252"/>
              <a:gd name="T113" fmla="*/ 2147483647 h 235"/>
              <a:gd name="T114" fmla="*/ 2147483647 w 252"/>
              <a:gd name="T115" fmla="*/ 2147483647 h 235"/>
              <a:gd name="T116" fmla="*/ 2147483647 w 252"/>
              <a:gd name="T117" fmla="*/ 2147483647 h 235"/>
              <a:gd name="T118" fmla="*/ 2147483647 w 252"/>
              <a:gd name="T119" fmla="*/ 2147483647 h 235"/>
              <a:gd name="T120" fmla="*/ 2147483647 w 252"/>
              <a:gd name="T121" fmla="*/ 2147483647 h 23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2"/>
              <a:gd name="T184" fmla="*/ 0 h 235"/>
              <a:gd name="T185" fmla="*/ 252 w 252"/>
              <a:gd name="T186" fmla="*/ 235 h 23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2" h="235">
                <a:moveTo>
                  <a:pt x="210" y="72"/>
                </a:moveTo>
                <a:lnTo>
                  <a:pt x="222" y="85"/>
                </a:lnTo>
                <a:lnTo>
                  <a:pt x="228" y="100"/>
                </a:lnTo>
                <a:lnTo>
                  <a:pt x="232" y="116"/>
                </a:lnTo>
                <a:lnTo>
                  <a:pt x="232" y="133"/>
                </a:lnTo>
                <a:lnTo>
                  <a:pt x="230" y="147"/>
                </a:lnTo>
                <a:lnTo>
                  <a:pt x="226" y="159"/>
                </a:lnTo>
                <a:lnTo>
                  <a:pt x="218" y="171"/>
                </a:lnTo>
                <a:lnTo>
                  <a:pt x="211" y="180"/>
                </a:lnTo>
                <a:lnTo>
                  <a:pt x="202" y="191"/>
                </a:lnTo>
                <a:lnTo>
                  <a:pt x="192" y="200"/>
                </a:lnTo>
                <a:lnTo>
                  <a:pt x="183" y="209"/>
                </a:lnTo>
                <a:lnTo>
                  <a:pt x="173" y="219"/>
                </a:lnTo>
                <a:lnTo>
                  <a:pt x="171" y="222"/>
                </a:lnTo>
                <a:lnTo>
                  <a:pt x="170" y="225"/>
                </a:lnTo>
                <a:lnTo>
                  <a:pt x="171" y="229"/>
                </a:lnTo>
                <a:lnTo>
                  <a:pt x="173" y="232"/>
                </a:lnTo>
                <a:lnTo>
                  <a:pt x="176" y="234"/>
                </a:lnTo>
                <a:lnTo>
                  <a:pt x="180" y="235"/>
                </a:lnTo>
                <a:lnTo>
                  <a:pt x="184" y="234"/>
                </a:lnTo>
                <a:lnTo>
                  <a:pt x="187" y="232"/>
                </a:lnTo>
                <a:lnTo>
                  <a:pt x="208" y="218"/>
                </a:lnTo>
                <a:lnTo>
                  <a:pt x="225" y="200"/>
                </a:lnTo>
                <a:lnTo>
                  <a:pt x="239" y="178"/>
                </a:lnTo>
                <a:lnTo>
                  <a:pt x="249" y="156"/>
                </a:lnTo>
                <a:lnTo>
                  <a:pt x="252" y="131"/>
                </a:lnTo>
                <a:lnTo>
                  <a:pt x="250" y="108"/>
                </a:lnTo>
                <a:lnTo>
                  <a:pt x="242" y="85"/>
                </a:lnTo>
                <a:lnTo>
                  <a:pt x="225" y="65"/>
                </a:lnTo>
                <a:lnTo>
                  <a:pt x="212" y="54"/>
                </a:lnTo>
                <a:lnTo>
                  <a:pt x="197" y="45"/>
                </a:lnTo>
                <a:lnTo>
                  <a:pt x="181" y="36"/>
                </a:lnTo>
                <a:lnTo>
                  <a:pt x="164" y="29"/>
                </a:lnTo>
                <a:lnTo>
                  <a:pt x="146" y="22"/>
                </a:lnTo>
                <a:lnTo>
                  <a:pt x="127" y="17"/>
                </a:lnTo>
                <a:lnTo>
                  <a:pt x="109" y="12"/>
                </a:lnTo>
                <a:lnTo>
                  <a:pt x="90" y="7"/>
                </a:lnTo>
                <a:lnTo>
                  <a:pt x="73" y="4"/>
                </a:lnTo>
                <a:lnTo>
                  <a:pt x="57" y="2"/>
                </a:lnTo>
                <a:lnTo>
                  <a:pt x="42" y="0"/>
                </a:lnTo>
                <a:lnTo>
                  <a:pt x="28" y="0"/>
                </a:lnTo>
                <a:lnTo>
                  <a:pt x="17" y="0"/>
                </a:lnTo>
                <a:lnTo>
                  <a:pt x="8" y="1"/>
                </a:lnTo>
                <a:lnTo>
                  <a:pt x="3" y="3"/>
                </a:lnTo>
                <a:lnTo>
                  <a:pt x="0" y="5"/>
                </a:lnTo>
                <a:lnTo>
                  <a:pt x="10" y="7"/>
                </a:lnTo>
                <a:lnTo>
                  <a:pt x="22" y="8"/>
                </a:lnTo>
                <a:lnTo>
                  <a:pt x="33" y="11"/>
                </a:lnTo>
                <a:lnTo>
                  <a:pt x="46" y="13"/>
                </a:lnTo>
                <a:lnTo>
                  <a:pt x="60" y="15"/>
                </a:lnTo>
                <a:lnTo>
                  <a:pt x="73" y="17"/>
                </a:lnTo>
                <a:lnTo>
                  <a:pt x="87" y="20"/>
                </a:lnTo>
                <a:lnTo>
                  <a:pt x="102" y="23"/>
                </a:lnTo>
                <a:lnTo>
                  <a:pt x="115" y="28"/>
                </a:lnTo>
                <a:lnTo>
                  <a:pt x="130" y="32"/>
                </a:lnTo>
                <a:lnTo>
                  <a:pt x="145" y="37"/>
                </a:lnTo>
                <a:lnTo>
                  <a:pt x="159" y="43"/>
                </a:lnTo>
                <a:lnTo>
                  <a:pt x="172" y="49"/>
                </a:lnTo>
                <a:lnTo>
                  <a:pt x="186" y="55"/>
                </a:lnTo>
                <a:lnTo>
                  <a:pt x="198" y="64"/>
                </a:lnTo>
                <a:lnTo>
                  <a:pt x="210" y="72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85" name="Freeform 1355"/>
          <p:cNvSpPr>
            <a:spLocks/>
          </p:cNvSpPr>
          <p:nvPr/>
        </p:nvSpPr>
        <p:spPr bwMode="auto">
          <a:xfrm>
            <a:off x="6145213" y="1773238"/>
            <a:ext cx="26987" cy="58737"/>
          </a:xfrm>
          <a:custGeom>
            <a:avLst/>
            <a:gdLst>
              <a:gd name="T0" fmla="*/ 0 w 103"/>
              <a:gd name="T1" fmla="*/ 2147483647 h 220"/>
              <a:gd name="T2" fmla="*/ 0 w 103"/>
              <a:gd name="T3" fmla="*/ 2147483647 h 220"/>
              <a:gd name="T4" fmla="*/ 2147483647 w 103"/>
              <a:gd name="T5" fmla="*/ 2147483647 h 220"/>
              <a:gd name="T6" fmla="*/ 2147483647 w 103"/>
              <a:gd name="T7" fmla="*/ 2147483647 h 220"/>
              <a:gd name="T8" fmla="*/ 2147483647 w 103"/>
              <a:gd name="T9" fmla="*/ 2147483647 h 220"/>
              <a:gd name="T10" fmla="*/ 2147483647 w 103"/>
              <a:gd name="T11" fmla="*/ 2147483647 h 220"/>
              <a:gd name="T12" fmla="*/ 2147483647 w 103"/>
              <a:gd name="T13" fmla="*/ 2147483647 h 220"/>
              <a:gd name="T14" fmla="*/ 2147483647 w 103"/>
              <a:gd name="T15" fmla="*/ 2147483647 h 220"/>
              <a:gd name="T16" fmla="*/ 2147483647 w 103"/>
              <a:gd name="T17" fmla="*/ 2147483647 h 220"/>
              <a:gd name="T18" fmla="*/ 2147483647 w 103"/>
              <a:gd name="T19" fmla="*/ 2147483647 h 220"/>
              <a:gd name="T20" fmla="*/ 2147483647 w 103"/>
              <a:gd name="T21" fmla="*/ 2147483647 h 220"/>
              <a:gd name="T22" fmla="*/ 2147483647 w 103"/>
              <a:gd name="T23" fmla="*/ 2147483647 h 220"/>
              <a:gd name="T24" fmla="*/ 2147483647 w 103"/>
              <a:gd name="T25" fmla="*/ 2147483647 h 220"/>
              <a:gd name="T26" fmla="*/ 2147483647 w 103"/>
              <a:gd name="T27" fmla="*/ 2147483647 h 220"/>
              <a:gd name="T28" fmla="*/ 2147483647 w 103"/>
              <a:gd name="T29" fmla="*/ 2147483647 h 220"/>
              <a:gd name="T30" fmla="*/ 2147483647 w 103"/>
              <a:gd name="T31" fmla="*/ 2147483647 h 220"/>
              <a:gd name="T32" fmla="*/ 2147483647 w 103"/>
              <a:gd name="T33" fmla="*/ 2147483647 h 220"/>
              <a:gd name="T34" fmla="*/ 2147483647 w 103"/>
              <a:gd name="T35" fmla="*/ 2147483647 h 220"/>
              <a:gd name="T36" fmla="*/ 2147483647 w 103"/>
              <a:gd name="T37" fmla="*/ 2147483647 h 220"/>
              <a:gd name="T38" fmla="*/ 2147483647 w 103"/>
              <a:gd name="T39" fmla="*/ 2147483647 h 220"/>
              <a:gd name="T40" fmla="*/ 2147483647 w 103"/>
              <a:gd name="T41" fmla="*/ 2147483647 h 220"/>
              <a:gd name="T42" fmla="*/ 2147483647 w 103"/>
              <a:gd name="T43" fmla="*/ 2147483647 h 220"/>
              <a:gd name="T44" fmla="*/ 2147483647 w 103"/>
              <a:gd name="T45" fmla="*/ 2147483647 h 220"/>
              <a:gd name="T46" fmla="*/ 2147483647 w 103"/>
              <a:gd name="T47" fmla="*/ 2147483647 h 220"/>
              <a:gd name="T48" fmla="*/ 2147483647 w 103"/>
              <a:gd name="T49" fmla="*/ 2147483647 h 220"/>
              <a:gd name="T50" fmla="*/ 2147483647 w 103"/>
              <a:gd name="T51" fmla="*/ 2147483647 h 220"/>
              <a:gd name="T52" fmla="*/ 2147483647 w 103"/>
              <a:gd name="T53" fmla="*/ 2147483647 h 220"/>
              <a:gd name="T54" fmla="*/ 2147483647 w 103"/>
              <a:gd name="T55" fmla="*/ 2147483647 h 220"/>
              <a:gd name="T56" fmla="*/ 2147483647 w 103"/>
              <a:gd name="T57" fmla="*/ 2147483647 h 220"/>
              <a:gd name="T58" fmla="*/ 2147483647 w 103"/>
              <a:gd name="T59" fmla="*/ 2147483647 h 220"/>
              <a:gd name="T60" fmla="*/ 2147483647 w 103"/>
              <a:gd name="T61" fmla="*/ 2147483647 h 220"/>
              <a:gd name="T62" fmla="*/ 2147483647 w 103"/>
              <a:gd name="T63" fmla="*/ 2147483647 h 220"/>
              <a:gd name="T64" fmla="*/ 2147483647 w 103"/>
              <a:gd name="T65" fmla="*/ 0 h 220"/>
              <a:gd name="T66" fmla="*/ 2147483647 w 103"/>
              <a:gd name="T67" fmla="*/ 2147483647 h 220"/>
              <a:gd name="T68" fmla="*/ 2147483647 w 103"/>
              <a:gd name="T69" fmla="*/ 2147483647 h 220"/>
              <a:gd name="T70" fmla="*/ 2147483647 w 103"/>
              <a:gd name="T71" fmla="*/ 2147483647 h 220"/>
              <a:gd name="T72" fmla="*/ 2147483647 w 103"/>
              <a:gd name="T73" fmla="*/ 2147483647 h 220"/>
              <a:gd name="T74" fmla="*/ 2147483647 w 103"/>
              <a:gd name="T75" fmla="*/ 2147483647 h 220"/>
              <a:gd name="T76" fmla="*/ 2147483647 w 103"/>
              <a:gd name="T77" fmla="*/ 2147483647 h 220"/>
              <a:gd name="T78" fmla="*/ 2147483647 w 103"/>
              <a:gd name="T79" fmla="*/ 2147483647 h 220"/>
              <a:gd name="T80" fmla="*/ 0 w 103"/>
              <a:gd name="T81" fmla="*/ 2147483647 h 22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0"/>
              <a:gd name="T125" fmla="*/ 103 w 103"/>
              <a:gd name="T126" fmla="*/ 220 h 22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0">
                <a:moveTo>
                  <a:pt x="0" y="120"/>
                </a:moveTo>
                <a:lnTo>
                  <a:pt x="0" y="138"/>
                </a:lnTo>
                <a:lnTo>
                  <a:pt x="4" y="155"/>
                </a:lnTo>
                <a:lnTo>
                  <a:pt x="12" y="171"/>
                </a:lnTo>
                <a:lnTo>
                  <a:pt x="22" y="185"/>
                </a:lnTo>
                <a:lnTo>
                  <a:pt x="35" y="197"/>
                </a:lnTo>
                <a:lnTo>
                  <a:pt x="50" y="207"/>
                </a:lnTo>
                <a:lnTo>
                  <a:pt x="66" y="215"/>
                </a:lnTo>
                <a:lnTo>
                  <a:pt x="83" y="219"/>
                </a:lnTo>
                <a:lnTo>
                  <a:pt x="89" y="220"/>
                </a:lnTo>
                <a:lnTo>
                  <a:pt x="94" y="218"/>
                </a:lnTo>
                <a:lnTo>
                  <a:pt x="98" y="215"/>
                </a:lnTo>
                <a:lnTo>
                  <a:pt x="100" y="211"/>
                </a:lnTo>
                <a:lnTo>
                  <a:pt x="100" y="205"/>
                </a:lnTo>
                <a:lnTo>
                  <a:pt x="99" y="200"/>
                </a:lnTo>
                <a:lnTo>
                  <a:pt x="96" y="196"/>
                </a:lnTo>
                <a:lnTo>
                  <a:pt x="91" y="193"/>
                </a:lnTo>
                <a:lnTo>
                  <a:pt x="74" y="187"/>
                </a:lnTo>
                <a:lnTo>
                  <a:pt x="58" y="178"/>
                </a:lnTo>
                <a:lnTo>
                  <a:pt x="45" y="167"/>
                </a:lnTo>
                <a:lnTo>
                  <a:pt x="36" y="154"/>
                </a:lnTo>
                <a:lnTo>
                  <a:pt x="30" y="138"/>
                </a:lnTo>
                <a:lnTo>
                  <a:pt x="27" y="121"/>
                </a:lnTo>
                <a:lnTo>
                  <a:pt x="27" y="103"/>
                </a:lnTo>
                <a:lnTo>
                  <a:pt x="32" y="83"/>
                </a:lnTo>
                <a:lnTo>
                  <a:pt x="39" y="69"/>
                </a:lnTo>
                <a:lnTo>
                  <a:pt x="51" y="56"/>
                </a:lnTo>
                <a:lnTo>
                  <a:pt x="63" y="43"/>
                </a:lnTo>
                <a:lnTo>
                  <a:pt x="77" y="31"/>
                </a:lnTo>
                <a:lnTo>
                  <a:pt x="89" y="21"/>
                </a:lnTo>
                <a:lnTo>
                  <a:pt x="98" y="12"/>
                </a:lnTo>
                <a:lnTo>
                  <a:pt x="103" y="5"/>
                </a:lnTo>
                <a:lnTo>
                  <a:pt x="103" y="0"/>
                </a:lnTo>
                <a:lnTo>
                  <a:pt x="92" y="4"/>
                </a:lnTo>
                <a:lnTo>
                  <a:pt x="77" y="12"/>
                </a:lnTo>
                <a:lnTo>
                  <a:pt x="61" y="25"/>
                </a:lnTo>
                <a:lnTo>
                  <a:pt x="44" y="40"/>
                </a:lnTo>
                <a:lnTo>
                  <a:pt x="29" y="57"/>
                </a:lnTo>
                <a:lnTo>
                  <a:pt x="16" y="77"/>
                </a:lnTo>
                <a:lnTo>
                  <a:pt x="6" y="98"/>
                </a:lnTo>
                <a:lnTo>
                  <a:pt x="0" y="12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86" name="Freeform 1356"/>
          <p:cNvSpPr>
            <a:spLocks/>
          </p:cNvSpPr>
          <p:nvPr/>
        </p:nvSpPr>
        <p:spPr bwMode="auto">
          <a:xfrm>
            <a:off x="6324600" y="1736725"/>
            <a:ext cx="57150" cy="74613"/>
          </a:xfrm>
          <a:custGeom>
            <a:avLst/>
            <a:gdLst>
              <a:gd name="T0" fmla="*/ 2147483647 w 220"/>
              <a:gd name="T1" fmla="*/ 2147483647 h 288"/>
              <a:gd name="T2" fmla="*/ 2147483647 w 220"/>
              <a:gd name="T3" fmla="*/ 2147483647 h 288"/>
              <a:gd name="T4" fmla="*/ 2147483647 w 220"/>
              <a:gd name="T5" fmla="*/ 2147483647 h 288"/>
              <a:gd name="T6" fmla="*/ 2147483647 w 220"/>
              <a:gd name="T7" fmla="*/ 2147483647 h 288"/>
              <a:gd name="T8" fmla="*/ 2147483647 w 220"/>
              <a:gd name="T9" fmla="*/ 2147483647 h 288"/>
              <a:gd name="T10" fmla="*/ 2147483647 w 220"/>
              <a:gd name="T11" fmla="*/ 2147483647 h 288"/>
              <a:gd name="T12" fmla="*/ 2147483647 w 220"/>
              <a:gd name="T13" fmla="*/ 2147483647 h 288"/>
              <a:gd name="T14" fmla="*/ 2147483647 w 220"/>
              <a:gd name="T15" fmla="*/ 2147483647 h 288"/>
              <a:gd name="T16" fmla="*/ 2147483647 w 220"/>
              <a:gd name="T17" fmla="*/ 2147483647 h 288"/>
              <a:gd name="T18" fmla="*/ 2147483647 w 220"/>
              <a:gd name="T19" fmla="*/ 2147483647 h 288"/>
              <a:gd name="T20" fmla="*/ 2147483647 w 220"/>
              <a:gd name="T21" fmla="*/ 2147483647 h 288"/>
              <a:gd name="T22" fmla="*/ 2147483647 w 220"/>
              <a:gd name="T23" fmla="*/ 2147483647 h 288"/>
              <a:gd name="T24" fmla="*/ 2147483647 w 220"/>
              <a:gd name="T25" fmla="*/ 2147483647 h 288"/>
              <a:gd name="T26" fmla="*/ 2147483647 w 220"/>
              <a:gd name="T27" fmla="*/ 2147483647 h 288"/>
              <a:gd name="T28" fmla="*/ 2147483647 w 220"/>
              <a:gd name="T29" fmla="*/ 2147483647 h 288"/>
              <a:gd name="T30" fmla="*/ 2147483647 w 220"/>
              <a:gd name="T31" fmla="*/ 2147483647 h 288"/>
              <a:gd name="T32" fmla="*/ 2147483647 w 220"/>
              <a:gd name="T33" fmla="*/ 2147483647 h 288"/>
              <a:gd name="T34" fmla="*/ 2147483647 w 220"/>
              <a:gd name="T35" fmla="*/ 2147483647 h 288"/>
              <a:gd name="T36" fmla="*/ 2147483647 w 220"/>
              <a:gd name="T37" fmla="*/ 2147483647 h 288"/>
              <a:gd name="T38" fmla="*/ 2147483647 w 220"/>
              <a:gd name="T39" fmla="*/ 2147483647 h 288"/>
              <a:gd name="T40" fmla="*/ 2147483647 w 220"/>
              <a:gd name="T41" fmla="*/ 2147483647 h 288"/>
              <a:gd name="T42" fmla="*/ 2147483647 w 220"/>
              <a:gd name="T43" fmla="*/ 2147483647 h 288"/>
              <a:gd name="T44" fmla="*/ 2147483647 w 220"/>
              <a:gd name="T45" fmla="*/ 2147483647 h 288"/>
              <a:gd name="T46" fmla="*/ 2147483647 w 220"/>
              <a:gd name="T47" fmla="*/ 2147483647 h 288"/>
              <a:gd name="T48" fmla="*/ 2147483647 w 220"/>
              <a:gd name="T49" fmla="*/ 2147483647 h 288"/>
              <a:gd name="T50" fmla="*/ 2147483647 w 220"/>
              <a:gd name="T51" fmla="*/ 2147483647 h 288"/>
              <a:gd name="T52" fmla="*/ 2147483647 w 220"/>
              <a:gd name="T53" fmla="*/ 2147483647 h 288"/>
              <a:gd name="T54" fmla="*/ 2147483647 w 220"/>
              <a:gd name="T55" fmla="*/ 2147483647 h 288"/>
              <a:gd name="T56" fmla="*/ 2147483647 w 220"/>
              <a:gd name="T57" fmla="*/ 2147483647 h 288"/>
              <a:gd name="T58" fmla="*/ 2147483647 w 220"/>
              <a:gd name="T59" fmla="*/ 0 h 288"/>
              <a:gd name="T60" fmla="*/ 2147483647 w 220"/>
              <a:gd name="T61" fmla="*/ 2147483647 h 288"/>
              <a:gd name="T62" fmla="*/ 2147483647 w 220"/>
              <a:gd name="T63" fmla="*/ 2147483647 h 288"/>
              <a:gd name="T64" fmla="*/ 2147483647 w 220"/>
              <a:gd name="T65" fmla="*/ 2147483647 h 288"/>
              <a:gd name="T66" fmla="*/ 2147483647 w 220"/>
              <a:gd name="T67" fmla="*/ 2147483647 h 288"/>
              <a:gd name="T68" fmla="*/ 2147483647 w 220"/>
              <a:gd name="T69" fmla="*/ 2147483647 h 288"/>
              <a:gd name="T70" fmla="*/ 2147483647 w 220"/>
              <a:gd name="T71" fmla="*/ 2147483647 h 288"/>
              <a:gd name="T72" fmla="*/ 2147483647 w 220"/>
              <a:gd name="T73" fmla="*/ 2147483647 h 288"/>
              <a:gd name="T74" fmla="*/ 2147483647 w 220"/>
              <a:gd name="T75" fmla="*/ 2147483647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0"/>
              <a:gd name="T115" fmla="*/ 0 h 288"/>
              <a:gd name="T116" fmla="*/ 220 w 220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0" h="288">
                <a:moveTo>
                  <a:pt x="179" y="108"/>
                </a:moveTo>
                <a:lnTo>
                  <a:pt x="186" y="115"/>
                </a:lnTo>
                <a:lnTo>
                  <a:pt x="191" y="124"/>
                </a:lnTo>
                <a:lnTo>
                  <a:pt x="196" y="133"/>
                </a:lnTo>
                <a:lnTo>
                  <a:pt x="200" y="143"/>
                </a:lnTo>
                <a:lnTo>
                  <a:pt x="202" y="153"/>
                </a:lnTo>
                <a:lnTo>
                  <a:pt x="201" y="163"/>
                </a:lnTo>
                <a:lnTo>
                  <a:pt x="199" y="174"/>
                </a:lnTo>
                <a:lnTo>
                  <a:pt x="193" y="184"/>
                </a:lnTo>
                <a:lnTo>
                  <a:pt x="186" y="194"/>
                </a:lnTo>
                <a:lnTo>
                  <a:pt x="178" y="204"/>
                </a:lnTo>
                <a:lnTo>
                  <a:pt x="168" y="213"/>
                </a:lnTo>
                <a:lnTo>
                  <a:pt x="159" y="221"/>
                </a:lnTo>
                <a:lnTo>
                  <a:pt x="148" y="229"/>
                </a:lnTo>
                <a:lnTo>
                  <a:pt x="138" y="237"/>
                </a:lnTo>
                <a:lnTo>
                  <a:pt x="127" y="246"/>
                </a:lnTo>
                <a:lnTo>
                  <a:pt x="118" y="255"/>
                </a:lnTo>
                <a:lnTo>
                  <a:pt x="115" y="258"/>
                </a:lnTo>
                <a:lnTo>
                  <a:pt x="112" y="263"/>
                </a:lnTo>
                <a:lnTo>
                  <a:pt x="110" y="267"/>
                </a:lnTo>
                <a:lnTo>
                  <a:pt x="108" y="271"/>
                </a:lnTo>
                <a:lnTo>
                  <a:pt x="107" y="276"/>
                </a:lnTo>
                <a:lnTo>
                  <a:pt x="107" y="280"/>
                </a:lnTo>
                <a:lnTo>
                  <a:pt x="109" y="284"/>
                </a:lnTo>
                <a:lnTo>
                  <a:pt x="112" y="287"/>
                </a:lnTo>
                <a:lnTo>
                  <a:pt x="117" y="288"/>
                </a:lnTo>
                <a:lnTo>
                  <a:pt x="121" y="288"/>
                </a:lnTo>
                <a:lnTo>
                  <a:pt x="124" y="287"/>
                </a:lnTo>
                <a:lnTo>
                  <a:pt x="127" y="284"/>
                </a:lnTo>
                <a:lnTo>
                  <a:pt x="138" y="271"/>
                </a:lnTo>
                <a:lnTo>
                  <a:pt x="149" y="261"/>
                </a:lnTo>
                <a:lnTo>
                  <a:pt x="161" y="250"/>
                </a:lnTo>
                <a:lnTo>
                  <a:pt x="173" y="239"/>
                </a:lnTo>
                <a:lnTo>
                  <a:pt x="185" y="229"/>
                </a:lnTo>
                <a:lnTo>
                  <a:pt x="196" y="217"/>
                </a:lnTo>
                <a:lnTo>
                  <a:pt x="206" y="204"/>
                </a:lnTo>
                <a:lnTo>
                  <a:pt x="213" y="190"/>
                </a:lnTo>
                <a:lnTo>
                  <a:pt x="219" y="173"/>
                </a:lnTo>
                <a:lnTo>
                  <a:pt x="220" y="157"/>
                </a:lnTo>
                <a:lnTo>
                  <a:pt x="218" y="141"/>
                </a:lnTo>
                <a:lnTo>
                  <a:pt x="212" y="125"/>
                </a:lnTo>
                <a:lnTo>
                  <a:pt x="204" y="111"/>
                </a:lnTo>
                <a:lnTo>
                  <a:pt x="194" y="97"/>
                </a:lnTo>
                <a:lnTo>
                  <a:pt x="182" y="86"/>
                </a:lnTo>
                <a:lnTo>
                  <a:pt x="168" y="77"/>
                </a:lnTo>
                <a:lnTo>
                  <a:pt x="158" y="70"/>
                </a:lnTo>
                <a:lnTo>
                  <a:pt x="146" y="64"/>
                </a:lnTo>
                <a:lnTo>
                  <a:pt x="134" y="56"/>
                </a:lnTo>
                <a:lnTo>
                  <a:pt x="122" y="50"/>
                </a:lnTo>
                <a:lnTo>
                  <a:pt x="109" y="43"/>
                </a:lnTo>
                <a:lnTo>
                  <a:pt x="96" y="36"/>
                </a:lnTo>
                <a:lnTo>
                  <a:pt x="83" y="29"/>
                </a:lnTo>
                <a:lnTo>
                  <a:pt x="70" y="22"/>
                </a:lnTo>
                <a:lnTo>
                  <a:pt x="59" y="17"/>
                </a:lnTo>
                <a:lnTo>
                  <a:pt x="47" y="12"/>
                </a:lnTo>
                <a:lnTo>
                  <a:pt x="36" y="7"/>
                </a:lnTo>
                <a:lnTo>
                  <a:pt x="26" y="4"/>
                </a:lnTo>
                <a:lnTo>
                  <a:pt x="18" y="1"/>
                </a:lnTo>
                <a:lnTo>
                  <a:pt x="10" y="0"/>
                </a:lnTo>
                <a:lnTo>
                  <a:pt x="4" y="0"/>
                </a:lnTo>
                <a:lnTo>
                  <a:pt x="0" y="2"/>
                </a:lnTo>
                <a:lnTo>
                  <a:pt x="9" y="7"/>
                </a:lnTo>
                <a:lnTo>
                  <a:pt x="20" y="13"/>
                </a:lnTo>
                <a:lnTo>
                  <a:pt x="31" y="18"/>
                </a:lnTo>
                <a:lnTo>
                  <a:pt x="42" y="23"/>
                </a:lnTo>
                <a:lnTo>
                  <a:pt x="54" y="29"/>
                </a:lnTo>
                <a:lnTo>
                  <a:pt x="65" y="34"/>
                </a:lnTo>
                <a:lnTo>
                  <a:pt x="77" y="40"/>
                </a:lnTo>
                <a:lnTo>
                  <a:pt x="88" y="47"/>
                </a:lnTo>
                <a:lnTo>
                  <a:pt x="101" y="53"/>
                </a:lnTo>
                <a:lnTo>
                  <a:pt x="112" y="60"/>
                </a:lnTo>
                <a:lnTo>
                  <a:pt x="124" y="66"/>
                </a:lnTo>
                <a:lnTo>
                  <a:pt x="136" y="74"/>
                </a:lnTo>
                <a:lnTo>
                  <a:pt x="147" y="82"/>
                </a:lnTo>
                <a:lnTo>
                  <a:pt x="158" y="90"/>
                </a:lnTo>
                <a:lnTo>
                  <a:pt x="168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87" name="Freeform 1357"/>
          <p:cNvSpPr>
            <a:spLocks/>
          </p:cNvSpPr>
          <p:nvPr/>
        </p:nvSpPr>
        <p:spPr bwMode="auto">
          <a:xfrm>
            <a:off x="6270625" y="1852613"/>
            <a:ext cx="214313" cy="130175"/>
          </a:xfrm>
          <a:custGeom>
            <a:avLst/>
            <a:gdLst>
              <a:gd name="T0" fmla="*/ 2147483647 w 1070"/>
              <a:gd name="T1" fmla="*/ 0 h 844"/>
              <a:gd name="T2" fmla="*/ 2147483647 w 1070"/>
              <a:gd name="T3" fmla="*/ 2147483647 h 844"/>
              <a:gd name="T4" fmla="*/ 2147483647 w 1070"/>
              <a:gd name="T5" fmla="*/ 2147483647 h 844"/>
              <a:gd name="T6" fmla="*/ 0 w 1070"/>
              <a:gd name="T7" fmla="*/ 2147483647 h 844"/>
              <a:gd name="T8" fmla="*/ 2147483647 w 1070"/>
              <a:gd name="T9" fmla="*/ 0 h 8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"/>
              <a:gd name="T16" fmla="*/ 0 h 844"/>
              <a:gd name="T17" fmla="*/ 1070 w 1070"/>
              <a:gd name="T18" fmla="*/ 844 h 8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" h="844">
                <a:moveTo>
                  <a:pt x="141" y="0"/>
                </a:moveTo>
                <a:lnTo>
                  <a:pt x="1070" y="194"/>
                </a:lnTo>
                <a:lnTo>
                  <a:pt x="919" y="844"/>
                </a:lnTo>
                <a:lnTo>
                  <a:pt x="0" y="624"/>
                </a:lnTo>
                <a:lnTo>
                  <a:pt x="141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88" name="Freeform 1358"/>
          <p:cNvSpPr>
            <a:spLocks/>
          </p:cNvSpPr>
          <p:nvPr/>
        </p:nvSpPr>
        <p:spPr bwMode="auto">
          <a:xfrm>
            <a:off x="6288088" y="1855788"/>
            <a:ext cx="165100" cy="52387"/>
          </a:xfrm>
          <a:custGeom>
            <a:avLst/>
            <a:gdLst>
              <a:gd name="T0" fmla="*/ 2147483647 w 819"/>
              <a:gd name="T1" fmla="*/ 0 h 333"/>
              <a:gd name="T2" fmla="*/ 2147483647 w 819"/>
              <a:gd name="T3" fmla="*/ 2147483647 h 333"/>
              <a:gd name="T4" fmla="*/ 2147483647 w 819"/>
              <a:gd name="T5" fmla="*/ 2147483647 h 333"/>
              <a:gd name="T6" fmla="*/ 0 w 819"/>
              <a:gd name="T7" fmla="*/ 2147483647 h 333"/>
              <a:gd name="T8" fmla="*/ 2147483647 w 819"/>
              <a:gd name="T9" fmla="*/ 0 h 3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9"/>
              <a:gd name="T16" fmla="*/ 0 h 333"/>
              <a:gd name="T17" fmla="*/ 819 w 819"/>
              <a:gd name="T18" fmla="*/ 333 h 3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9" h="333">
                <a:moveTo>
                  <a:pt x="97" y="0"/>
                </a:moveTo>
                <a:lnTo>
                  <a:pt x="819" y="139"/>
                </a:lnTo>
                <a:lnTo>
                  <a:pt x="172" y="98"/>
                </a:lnTo>
                <a:lnTo>
                  <a:pt x="0" y="333"/>
                </a:lnTo>
                <a:lnTo>
                  <a:pt x="97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89" name="Freeform 1359"/>
          <p:cNvSpPr>
            <a:spLocks/>
          </p:cNvSpPr>
          <p:nvPr/>
        </p:nvSpPr>
        <p:spPr bwMode="auto">
          <a:xfrm>
            <a:off x="6248400" y="2009775"/>
            <a:ext cx="217488" cy="47625"/>
          </a:xfrm>
          <a:custGeom>
            <a:avLst/>
            <a:gdLst>
              <a:gd name="T0" fmla="*/ 2147483647 w 1083"/>
              <a:gd name="T1" fmla="*/ 0 h 306"/>
              <a:gd name="T2" fmla="*/ 2147483647 w 1083"/>
              <a:gd name="T3" fmla="*/ 2147483647 h 306"/>
              <a:gd name="T4" fmla="*/ 2147483647 w 1083"/>
              <a:gd name="T5" fmla="*/ 2147483647 h 306"/>
              <a:gd name="T6" fmla="*/ 0 w 1083"/>
              <a:gd name="T7" fmla="*/ 2147483647 h 306"/>
              <a:gd name="T8" fmla="*/ 2147483647 w 1083"/>
              <a:gd name="T9" fmla="*/ 0 h 3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3"/>
              <a:gd name="T16" fmla="*/ 0 h 306"/>
              <a:gd name="T17" fmla="*/ 1083 w 1083"/>
              <a:gd name="T18" fmla="*/ 306 h 3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3" h="306">
                <a:moveTo>
                  <a:pt x="34" y="0"/>
                </a:moveTo>
                <a:lnTo>
                  <a:pt x="1083" y="261"/>
                </a:lnTo>
                <a:lnTo>
                  <a:pt x="1055" y="306"/>
                </a:lnTo>
                <a:lnTo>
                  <a:pt x="0" y="28"/>
                </a:lnTo>
                <a:lnTo>
                  <a:pt x="34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90" name="Freeform 1360"/>
          <p:cNvSpPr>
            <a:spLocks/>
          </p:cNvSpPr>
          <p:nvPr/>
        </p:nvSpPr>
        <p:spPr bwMode="auto">
          <a:xfrm>
            <a:off x="6227763" y="2024063"/>
            <a:ext cx="219075" cy="47625"/>
          </a:xfrm>
          <a:custGeom>
            <a:avLst/>
            <a:gdLst>
              <a:gd name="T0" fmla="*/ 2147483647 w 1088"/>
              <a:gd name="T1" fmla="*/ 0 h 311"/>
              <a:gd name="T2" fmla="*/ 2147483647 w 1088"/>
              <a:gd name="T3" fmla="*/ 2147483647 h 311"/>
              <a:gd name="T4" fmla="*/ 2147483647 w 1088"/>
              <a:gd name="T5" fmla="*/ 2147483647 h 311"/>
              <a:gd name="T6" fmla="*/ 0 w 1088"/>
              <a:gd name="T7" fmla="*/ 2147483647 h 311"/>
              <a:gd name="T8" fmla="*/ 2147483647 w 1088"/>
              <a:gd name="T9" fmla="*/ 0 h 3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8"/>
              <a:gd name="T16" fmla="*/ 0 h 311"/>
              <a:gd name="T17" fmla="*/ 1088 w 1088"/>
              <a:gd name="T18" fmla="*/ 311 h 3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8" h="311">
                <a:moveTo>
                  <a:pt x="39" y="0"/>
                </a:moveTo>
                <a:lnTo>
                  <a:pt x="1088" y="260"/>
                </a:lnTo>
                <a:lnTo>
                  <a:pt x="1055" y="311"/>
                </a:lnTo>
                <a:lnTo>
                  <a:pt x="0" y="34"/>
                </a:lnTo>
                <a:lnTo>
                  <a:pt x="39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91" name="Freeform 1361"/>
          <p:cNvSpPr>
            <a:spLocks/>
          </p:cNvSpPr>
          <p:nvPr/>
        </p:nvSpPr>
        <p:spPr bwMode="auto">
          <a:xfrm>
            <a:off x="6262688" y="2068513"/>
            <a:ext cx="31750" cy="11112"/>
          </a:xfrm>
          <a:custGeom>
            <a:avLst/>
            <a:gdLst>
              <a:gd name="T0" fmla="*/ 2147483647 w 164"/>
              <a:gd name="T1" fmla="*/ 566100754 h 72"/>
              <a:gd name="T2" fmla="*/ 2147483647 w 164"/>
              <a:gd name="T3" fmla="*/ 566100754 h 72"/>
              <a:gd name="T4" fmla="*/ 2147483647 w 164"/>
              <a:gd name="T5" fmla="*/ 0 h 72"/>
              <a:gd name="T6" fmla="*/ 2147483647 w 164"/>
              <a:gd name="T7" fmla="*/ 0 h 72"/>
              <a:gd name="T8" fmla="*/ 2147483647 w 164"/>
              <a:gd name="T9" fmla="*/ 1135893161 h 72"/>
              <a:gd name="T10" fmla="*/ 2147483647 w 164"/>
              <a:gd name="T11" fmla="*/ 2147483647 h 72"/>
              <a:gd name="T12" fmla="*/ 2147483647 w 164"/>
              <a:gd name="T13" fmla="*/ 2147483647 h 72"/>
              <a:gd name="T14" fmla="*/ 2147483647 w 164"/>
              <a:gd name="T15" fmla="*/ 2147483647 h 72"/>
              <a:gd name="T16" fmla="*/ 2147483647 w 164"/>
              <a:gd name="T17" fmla="*/ 2147483647 h 72"/>
              <a:gd name="T18" fmla="*/ 2147483647 w 164"/>
              <a:gd name="T19" fmla="*/ 2147483647 h 72"/>
              <a:gd name="T20" fmla="*/ 2147483647 w 164"/>
              <a:gd name="T21" fmla="*/ 2147483647 h 72"/>
              <a:gd name="T22" fmla="*/ 2147483647 w 164"/>
              <a:gd name="T23" fmla="*/ 2147483647 h 72"/>
              <a:gd name="T24" fmla="*/ 2147483647 w 164"/>
              <a:gd name="T25" fmla="*/ 2147483647 h 72"/>
              <a:gd name="T26" fmla="*/ 2147483647 w 164"/>
              <a:gd name="T27" fmla="*/ 2147483647 h 72"/>
              <a:gd name="T28" fmla="*/ 2147483647 w 164"/>
              <a:gd name="T29" fmla="*/ 2147483647 h 72"/>
              <a:gd name="T30" fmla="*/ 2147483647 w 164"/>
              <a:gd name="T31" fmla="*/ 2147483647 h 72"/>
              <a:gd name="T32" fmla="*/ 2147483647 w 164"/>
              <a:gd name="T33" fmla="*/ 2147483647 h 72"/>
              <a:gd name="T34" fmla="*/ 2147483647 w 164"/>
              <a:gd name="T35" fmla="*/ 2147483647 h 72"/>
              <a:gd name="T36" fmla="*/ 2147483647 w 164"/>
              <a:gd name="T37" fmla="*/ 2147483647 h 72"/>
              <a:gd name="T38" fmla="*/ 2147483647 w 164"/>
              <a:gd name="T39" fmla="*/ 2147483647 h 72"/>
              <a:gd name="T40" fmla="*/ 2147483647 w 164"/>
              <a:gd name="T41" fmla="*/ 2147483647 h 72"/>
              <a:gd name="T42" fmla="*/ 2147483647 w 164"/>
              <a:gd name="T43" fmla="*/ 2147483647 h 72"/>
              <a:gd name="T44" fmla="*/ 2147483647 w 164"/>
              <a:gd name="T45" fmla="*/ 2147483647 h 72"/>
              <a:gd name="T46" fmla="*/ 2147483647 w 164"/>
              <a:gd name="T47" fmla="*/ 2147483647 h 72"/>
              <a:gd name="T48" fmla="*/ 2147483647 w 164"/>
              <a:gd name="T49" fmla="*/ 2147483647 h 72"/>
              <a:gd name="T50" fmla="*/ 2147483647 w 164"/>
              <a:gd name="T51" fmla="*/ 2147483647 h 72"/>
              <a:gd name="T52" fmla="*/ 2147483647 w 164"/>
              <a:gd name="T53" fmla="*/ 2147483647 h 72"/>
              <a:gd name="T54" fmla="*/ 2147483647 w 164"/>
              <a:gd name="T55" fmla="*/ 2147483647 h 72"/>
              <a:gd name="T56" fmla="*/ 2147483647 w 164"/>
              <a:gd name="T57" fmla="*/ 2147483647 h 72"/>
              <a:gd name="T58" fmla="*/ 0 w 164"/>
              <a:gd name="T59" fmla="*/ 2147483647 h 72"/>
              <a:gd name="T60" fmla="*/ 0 w 164"/>
              <a:gd name="T61" fmla="*/ 2147483647 h 72"/>
              <a:gd name="T62" fmla="*/ 2147483647 w 164"/>
              <a:gd name="T63" fmla="*/ 2147483647 h 72"/>
              <a:gd name="T64" fmla="*/ 2147483647 w 164"/>
              <a:gd name="T65" fmla="*/ 566100754 h 7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64"/>
              <a:gd name="T100" fmla="*/ 0 h 72"/>
              <a:gd name="T101" fmla="*/ 164 w 164"/>
              <a:gd name="T102" fmla="*/ 72 h 7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64" h="72">
                <a:moveTo>
                  <a:pt x="16" y="1"/>
                </a:moveTo>
                <a:lnTo>
                  <a:pt x="21" y="1"/>
                </a:lnTo>
                <a:lnTo>
                  <a:pt x="35" y="0"/>
                </a:lnTo>
                <a:lnTo>
                  <a:pt x="54" y="0"/>
                </a:lnTo>
                <a:lnTo>
                  <a:pt x="78" y="2"/>
                </a:lnTo>
                <a:lnTo>
                  <a:pt x="104" y="7"/>
                </a:lnTo>
                <a:lnTo>
                  <a:pt x="128" y="17"/>
                </a:lnTo>
                <a:lnTo>
                  <a:pt x="149" y="31"/>
                </a:lnTo>
                <a:lnTo>
                  <a:pt x="164" y="51"/>
                </a:lnTo>
                <a:lnTo>
                  <a:pt x="164" y="52"/>
                </a:lnTo>
                <a:lnTo>
                  <a:pt x="164" y="57"/>
                </a:lnTo>
                <a:lnTo>
                  <a:pt x="163" y="62"/>
                </a:lnTo>
                <a:lnTo>
                  <a:pt x="161" y="67"/>
                </a:lnTo>
                <a:lnTo>
                  <a:pt x="156" y="71"/>
                </a:lnTo>
                <a:lnTo>
                  <a:pt x="149" y="72"/>
                </a:lnTo>
                <a:lnTo>
                  <a:pt x="138" y="71"/>
                </a:lnTo>
                <a:lnTo>
                  <a:pt x="124" y="65"/>
                </a:lnTo>
                <a:lnTo>
                  <a:pt x="124" y="63"/>
                </a:lnTo>
                <a:lnTo>
                  <a:pt x="123" y="59"/>
                </a:lnTo>
                <a:lnTo>
                  <a:pt x="120" y="52"/>
                </a:lnTo>
                <a:lnTo>
                  <a:pt x="113" y="45"/>
                </a:lnTo>
                <a:lnTo>
                  <a:pt x="100" y="38"/>
                </a:lnTo>
                <a:lnTo>
                  <a:pt x="81" y="32"/>
                </a:lnTo>
                <a:lnTo>
                  <a:pt x="55" y="29"/>
                </a:lnTo>
                <a:lnTo>
                  <a:pt x="20" y="29"/>
                </a:lnTo>
                <a:lnTo>
                  <a:pt x="18" y="29"/>
                </a:lnTo>
                <a:lnTo>
                  <a:pt x="14" y="27"/>
                </a:lnTo>
                <a:lnTo>
                  <a:pt x="9" y="25"/>
                </a:lnTo>
                <a:lnTo>
                  <a:pt x="4" y="22"/>
                </a:lnTo>
                <a:lnTo>
                  <a:pt x="0" y="18"/>
                </a:lnTo>
                <a:lnTo>
                  <a:pt x="0" y="14"/>
                </a:lnTo>
                <a:lnTo>
                  <a:pt x="5" y="7"/>
                </a:lnTo>
                <a:lnTo>
                  <a:pt x="16" y="1"/>
                </a:lnTo>
                <a:close/>
              </a:path>
            </a:pathLst>
          </a:custGeom>
          <a:solidFill>
            <a:srgbClr val="BFBF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92" name="Freeform 1362"/>
          <p:cNvSpPr>
            <a:spLocks/>
          </p:cNvSpPr>
          <p:nvPr/>
        </p:nvSpPr>
        <p:spPr bwMode="auto">
          <a:xfrm>
            <a:off x="6269038" y="1989138"/>
            <a:ext cx="30162" cy="15875"/>
          </a:xfrm>
          <a:custGeom>
            <a:avLst/>
            <a:gdLst>
              <a:gd name="T0" fmla="*/ 2147483647 w 146"/>
              <a:gd name="T1" fmla="*/ 0 h 109"/>
              <a:gd name="T2" fmla="*/ 2147483647 w 146"/>
              <a:gd name="T3" fmla="*/ 0 h 109"/>
              <a:gd name="T4" fmla="*/ 2147483647 w 146"/>
              <a:gd name="T5" fmla="*/ 1350035838 h 109"/>
              <a:gd name="T6" fmla="*/ 2147483647 w 146"/>
              <a:gd name="T7" fmla="*/ 2147483647 h 109"/>
              <a:gd name="T8" fmla="*/ 2147483647 w 146"/>
              <a:gd name="T9" fmla="*/ 2147483647 h 109"/>
              <a:gd name="T10" fmla="*/ 2147483647 w 146"/>
              <a:gd name="T11" fmla="*/ 2147483647 h 109"/>
              <a:gd name="T12" fmla="*/ 1825124995 w 146"/>
              <a:gd name="T13" fmla="*/ 2147483647 h 109"/>
              <a:gd name="T14" fmla="*/ 0 w 146"/>
              <a:gd name="T15" fmla="*/ 2147483647 h 109"/>
              <a:gd name="T16" fmla="*/ 2147483647 w 146"/>
              <a:gd name="T17" fmla="*/ 2147483647 h 109"/>
              <a:gd name="T18" fmla="*/ 2147483647 w 146"/>
              <a:gd name="T19" fmla="*/ 2147483647 h 109"/>
              <a:gd name="T20" fmla="*/ 2147483647 w 146"/>
              <a:gd name="T21" fmla="*/ 2147483647 h 109"/>
              <a:gd name="T22" fmla="*/ 2147483647 w 146"/>
              <a:gd name="T23" fmla="*/ 2147483647 h 109"/>
              <a:gd name="T24" fmla="*/ 2147483647 w 146"/>
              <a:gd name="T25" fmla="*/ 2147483647 h 109"/>
              <a:gd name="T26" fmla="*/ 2147483647 w 146"/>
              <a:gd name="T27" fmla="*/ 2147483647 h 109"/>
              <a:gd name="T28" fmla="*/ 2147483647 w 146"/>
              <a:gd name="T29" fmla="*/ 2147483647 h 109"/>
              <a:gd name="T30" fmla="*/ 2147483647 w 146"/>
              <a:gd name="T31" fmla="*/ 2147483647 h 109"/>
              <a:gd name="T32" fmla="*/ 2147483647 w 146"/>
              <a:gd name="T33" fmla="*/ 2147483647 h 109"/>
              <a:gd name="T34" fmla="*/ 2147483647 w 146"/>
              <a:gd name="T35" fmla="*/ 2147483647 h 109"/>
              <a:gd name="T36" fmla="*/ 2147483647 w 146"/>
              <a:gd name="T37" fmla="*/ 0 h 10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6"/>
              <a:gd name="T58" fmla="*/ 0 h 109"/>
              <a:gd name="T59" fmla="*/ 146 w 146"/>
              <a:gd name="T60" fmla="*/ 109 h 10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6" h="109">
                <a:moveTo>
                  <a:pt x="45" y="0"/>
                </a:moveTo>
                <a:lnTo>
                  <a:pt x="42" y="0"/>
                </a:lnTo>
                <a:lnTo>
                  <a:pt x="35" y="3"/>
                </a:lnTo>
                <a:lnTo>
                  <a:pt x="26" y="7"/>
                </a:lnTo>
                <a:lnTo>
                  <a:pt x="15" y="14"/>
                </a:lnTo>
                <a:lnTo>
                  <a:pt x="6" y="24"/>
                </a:lnTo>
                <a:lnTo>
                  <a:pt x="1" y="39"/>
                </a:lnTo>
                <a:lnTo>
                  <a:pt x="0" y="59"/>
                </a:lnTo>
                <a:lnTo>
                  <a:pt x="6" y="85"/>
                </a:lnTo>
                <a:lnTo>
                  <a:pt x="85" y="109"/>
                </a:lnTo>
                <a:lnTo>
                  <a:pt x="84" y="104"/>
                </a:lnTo>
                <a:lnTo>
                  <a:pt x="84" y="93"/>
                </a:lnTo>
                <a:lnTo>
                  <a:pt x="84" y="76"/>
                </a:lnTo>
                <a:lnTo>
                  <a:pt x="87" y="58"/>
                </a:lnTo>
                <a:lnTo>
                  <a:pt x="93" y="40"/>
                </a:lnTo>
                <a:lnTo>
                  <a:pt x="104" y="27"/>
                </a:lnTo>
                <a:lnTo>
                  <a:pt x="121" y="20"/>
                </a:lnTo>
                <a:lnTo>
                  <a:pt x="146" y="23"/>
                </a:lnTo>
                <a:lnTo>
                  <a:pt x="45" y="0"/>
                </a:lnTo>
                <a:close/>
              </a:path>
            </a:pathLst>
          </a:custGeom>
          <a:solidFill>
            <a:srgbClr val="F2E5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93" name="Freeform 1363"/>
          <p:cNvSpPr>
            <a:spLocks/>
          </p:cNvSpPr>
          <p:nvPr/>
        </p:nvSpPr>
        <p:spPr bwMode="auto">
          <a:xfrm>
            <a:off x="6435725" y="2019300"/>
            <a:ext cx="30163" cy="15875"/>
          </a:xfrm>
          <a:custGeom>
            <a:avLst/>
            <a:gdLst>
              <a:gd name="T0" fmla="*/ 2147483647 w 146"/>
              <a:gd name="T1" fmla="*/ 0 h 107"/>
              <a:gd name="T2" fmla="*/ 2147483647 w 146"/>
              <a:gd name="T3" fmla="*/ 0 h 107"/>
              <a:gd name="T4" fmla="*/ 2147483647 w 146"/>
              <a:gd name="T5" fmla="*/ 969937595 h 107"/>
              <a:gd name="T6" fmla="*/ 2147483647 w 146"/>
              <a:gd name="T7" fmla="*/ 2147483647 h 107"/>
              <a:gd name="T8" fmla="*/ 2147483647 w 146"/>
              <a:gd name="T9" fmla="*/ 2147483647 h 107"/>
              <a:gd name="T10" fmla="*/ 2147483647 w 146"/>
              <a:gd name="T11" fmla="*/ 2147483647 h 107"/>
              <a:gd name="T12" fmla="*/ 0 w 146"/>
              <a:gd name="T13" fmla="*/ 2147483647 h 107"/>
              <a:gd name="T14" fmla="*/ 0 w 146"/>
              <a:gd name="T15" fmla="*/ 2147483647 h 107"/>
              <a:gd name="T16" fmla="*/ 2147483647 w 146"/>
              <a:gd name="T17" fmla="*/ 2147483647 h 107"/>
              <a:gd name="T18" fmla="*/ 2147483647 w 146"/>
              <a:gd name="T19" fmla="*/ 2147483647 h 107"/>
              <a:gd name="T20" fmla="*/ 2147483647 w 146"/>
              <a:gd name="T21" fmla="*/ 2147483647 h 107"/>
              <a:gd name="T22" fmla="*/ 2147483647 w 146"/>
              <a:gd name="T23" fmla="*/ 2147483647 h 107"/>
              <a:gd name="T24" fmla="*/ 2147483647 w 146"/>
              <a:gd name="T25" fmla="*/ 2147483647 h 107"/>
              <a:gd name="T26" fmla="*/ 2147483647 w 146"/>
              <a:gd name="T27" fmla="*/ 2147483647 h 107"/>
              <a:gd name="T28" fmla="*/ 2147483647 w 146"/>
              <a:gd name="T29" fmla="*/ 2147483647 h 107"/>
              <a:gd name="T30" fmla="*/ 2147483647 w 146"/>
              <a:gd name="T31" fmla="*/ 2147483647 h 107"/>
              <a:gd name="T32" fmla="*/ 2147483647 w 146"/>
              <a:gd name="T33" fmla="*/ 2147483647 h 107"/>
              <a:gd name="T34" fmla="*/ 2147483647 w 146"/>
              <a:gd name="T35" fmla="*/ 2147483647 h 107"/>
              <a:gd name="T36" fmla="*/ 2147483647 w 146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6"/>
              <a:gd name="T58" fmla="*/ 0 h 107"/>
              <a:gd name="T59" fmla="*/ 146 w 146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6" h="107">
                <a:moveTo>
                  <a:pt x="45" y="0"/>
                </a:moveTo>
                <a:lnTo>
                  <a:pt x="42" y="0"/>
                </a:lnTo>
                <a:lnTo>
                  <a:pt x="35" y="2"/>
                </a:lnTo>
                <a:lnTo>
                  <a:pt x="25" y="6"/>
                </a:lnTo>
                <a:lnTo>
                  <a:pt x="15" y="12"/>
                </a:lnTo>
                <a:lnTo>
                  <a:pt x="6" y="23"/>
                </a:lnTo>
                <a:lnTo>
                  <a:pt x="0" y="38"/>
                </a:lnTo>
                <a:lnTo>
                  <a:pt x="0" y="58"/>
                </a:lnTo>
                <a:lnTo>
                  <a:pt x="6" y="85"/>
                </a:lnTo>
                <a:lnTo>
                  <a:pt x="84" y="107"/>
                </a:lnTo>
                <a:lnTo>
                  <a:pt x="83" y="103"/>
                </a:lnTo>
                <a:lnTo>
                  <a:pt x="83" y="91"/>
                </a:lnTo>
                <a:lnTo>
                  <a:pt x="83" y="75"/>
                </a:lnTo>
                <a:lnTo>
                  <a:pt x="86" y="56"/>
                </a:lnTo>
                <a:lnTo>
                  <a:pt x="92" y="40"/>
                </a:lnTo>
                <a:lnTo>
                  <a:pt x="103" y="27"/>
                </a:lnTo>
                <a:lnTo>
                  <a:pt x="121" y="19"/>
                </a:lnTo>
                <a:lnTo>
                  <a:pt x="146" y="23"/>
                </a:lnTo>
                <a:lnTo>
                  <a:pt x="45" y="0"/>
                </a:lnTo>
                <a:close/>
              </a:path>
            </a:pathLst>
          </a:custGeom>
          <a:solidFill>
            <a:srgbClr val="F2E5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94" name="Freeform 1364"/>
          <p:cNvSpPr>
            <a:spLocks/>
          </p:cNvSpPr>
          <p:nvPr/>
        </p:nvSpPr>
        <p:spPr bwMode="auto">
          <a:xfrm>
            <a:off x="6300788" y="1992313"/>
            <a:ext cx="127000" cy="30162"/>
          </a:xfrm>
          <a:custGeom>
            <a:avLst/>
            <a:gdLst>
              <a:gd name="T0" fmla="*/ 0 w 629"/>
              <a:gd name="T1" fmla="*/ 2147483647 h 182"/>
              <a:gd name="T2" fmla="*/ 2147483647 w 629"/>
              <a:gd name="T3" fmla="*/ 2147483647 h 182"/>
              <a:gd name="T4" fmla="*/ 2147483647 w 629"/>
              <a:gd name="T5" fmla="*/ 2147483647 h 182"/>
              <a:gd name="T6" fmla="*/ 2147483647 w 629"/>
              <a:gd name="T7" fmla="*/ 0 h 182"/>
              <a:gd name="T8" fmla="*/ 0 w 629"/>
              <a:gd name="T9" fmla="*/ 2147483647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9"/>
              <a:gd name="T16" fmla="*/ 0 h 182"/>
              <a:gd name="T17" fmla="*/ 629 w 629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9" h="182">
                <a:moveTo>
                  <a:pt x="0" y="40"/>
                </a:moveTo>
                <a:lnTo>
                  <a:pt x="601" y="182"/>
                </a:lnTo>
                <a:lnTo>
                  <a:pt x="629" y="142"/>
                </a:lnTo>
                <a:lnTo>
                  <a:pt x="29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95" name="Freeform 1365"/>
          <p:cNvSpPr>
            <a:spLocks/>
          </p:cNvSpPr>
          <p:nvPr/>
        </p:nvSpPr>
        <p:spPr bwMode="auto">
          <a:xfrm>
            <a:off x="6300788" y="2005013"/>
            <a:ext cx="120650" cy="26987"/>
          </a:xfrm>
          <a:custGeom>
            <a:avLst/>
            <a:gdLst>
              <a:gd name="T0" fmla="*/ 0 w 606"/>
              <a:gd name="T1" fmla="*/ 2147483647 h 170"/>
              <a:gd name="T2" fmla="*/ 2147483647 w 606"/>
              <a:gd name="T3" fmla="*/ 2147483647 h 170"/>
              <a:gd name="T4" fmla="*/ 2147483647 w 606"/>
              <a:gd name="T5" fmla="*/ 2147483647 h 170"/>
              <a:gd name="T6" fmla="*/ 2147483647 w 606"/>
              <a:gd name="T7" fmla="*/ 0 h 170"/>
              <a:gd name="T8" fmla="*/ 0 w 606"/>
              <a:gd name="T9" fmla="*/ 2147483647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6"/>
              <a:gd name="T16" fmla="*/ 0 h 170"/>
              <a:gd name="T17" fmla="*/ 606 w 606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6" h="170">
                <a:moveTo>
                  <a:pt x="0" y="28"/>
                </a:moveTo>
                <a:lnTo>
                  <a:pt x="600" y="170"/>
                </a:lnTo>
                <a:lnTo>
                  <a:pt x="606" y="142"/>
                </a:lnTo>
                <a:lnTo>
                  <a:pt x="5" y="0"/>
                </a:lnTo>
                <a:lnTo>
                  <a:pt x="0" y="28"/>
                </a:lnTo>
                <a:close/>
              </a:path>
            </a:pathLst>
          </a:custGeom>
          <a:solidFill>
            <a:srgbClr val="F2E5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96" name="Freeform 1366"/>
          <p:cNvSpPr>
            <a:spLocks/>
          </p:cNvSpPr>
          <p:nvPr/>
        </p:nvSpPr>
        <p:spPr bwMode="auto">
          <a:xfrm>
            <a:off x="6300788" y="1987550"/>
            <a:ext cx="120650" cy="25400"/>
          </a:xfrm>
          <a:custGeom>
            <a:avLst/>
            <a:gdLst>
              <a:gd name="T0" fmla="*/ 0 w 606"/>
              <a:gd name="T1" fmla="*/ 2147483647 h 170"/>
              <a:gd name="T2" fmla="*/ 2147483647 w 606"/>
              <a:gd name="T3" fmla="*/ 2147483647 h 170"/>
              <a:gd name="T4" fmla="*/ 2147483647 w 606"/>
              <a:gd name="T5" fmla="*/ 2147483647 h 170"/>
              <a:gd name="T6" fmla="*/ 2147483647 w 606"/>
              <a:gd name="T7" fmla="*/ 0 h 170"/>
              <a:gd name="T8" fmla="*/ 0 w 606"/>
              <a:gd name="T9" fmla="*/ 2147483647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6"/>
              <a:gd name="T16" fmla="*/ 0 h 170"/>
              <a:gd name="T17" fmla="*/ 606 w 606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6" h="170">
                <a:moveTo>
                  <a:pt x="0" y="28"/>
                </a:moveTo>
                <a:lnTo>
                  <a:pt x="600" y="170"/>
                </a:lnTo>
                <a:lnTo>
                  <a:pt x="606" y="142"/>
                </a:lnTo>
                <a:lnTo>
                  <a:pt x="5" y="0"/>
                </a:lnTo>
                <a:lnTo>
                  <a:pt x="0" y="28"/>
                </a:lnTo>
                <a:close/>
              </a:path>
            </a:pathLst>
          </a:custGeom>
          <a:solidFill>
            <a:srgbClr val="F2E5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97" name="AutoShape 1367"/>
          <p:cNvSpPr>
            <a:spLocks noChangeAspect="1" noChangeArrowheads="1" noTextEdit="1"/>
          </p:cNvSpPr>
          <p:nvPr/>
        </p:nvSpPr>
        <p:spPr bwMode="auto">
          <a:xfrm flipH="1">
            <a:off x="5227638" y="2174875"/>
            <a:ext cx="517525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98" name="Freeform 1368"/>
          <p:cNvSpPr>
            <a:spLocks/>
          </p:cNvSpPr>
          <p:nvPr/>
        </p:nvSpPr>
        <p:spPr bwMode="auto">
          <a:xfrm>
            <a:off x="5637213" y="1844675"/>
            <a:ext cx="46037" cy="57150"/>
          </a:xfrm>
          <a:custGeom>
            <a:avLst/>
            <a:gdLst>
              <a:gd name="T0" fmla="*/ 2147483647 w 177"/>
              <a:gd name="T1" fmla="*/ 2147483647 h 219"/>
              <a:gd name="T2" fmla="*/ 2147483647 w 177"/>
              <a:gd name="T3" fmla="*/ 2147483647 h 219"/>
              <a:gd name="T4" fmla="*/ 2147483647 w 177"/>
              <a:gd name="T5" fmla="*/ 2147483647 h 219"/>
              <a:gd name="T6" fmla="*/ 2147483647 w 177"/>
              <a:gd name="T7" fmla="*/ 2147483647 h 219"/>
              <a:gd name="T8" fmla="*/ 2147483647 w 177"/>
              <a:gd name="T9" fmla="*/ 2147483647 h 219"/>
              <a:gd name="T10" fmla="*/ 2147483647 w 177"/>
              <a:gd name="T11" fmla="*/ 2147483647 h 219"/>
              <a:gd name="T12" fmla="*/ 2147483647 w 177"/>
              <a:gd name="T13" fmla="*/ 2147483647 h 219"/>
              <a:gd name="T14" fmla="*/ 2147483647 w 177"/>
              <a:gd name="T15" fmla="*/ 2147483647 h 219"/>
              <a:gd name="T16" fmla="*/ 0 w 177"/>
              <a:gd name="T17" fmla="*/ 2147483647 h 219"/>
              <a:gd name="T18" fmla="*/ 2147483647 w 177"/>
              <a:gd name="T19" fmla="*/ 2147483647 h 219"/>
              <a:gd name="T20" fmla="*/ 2147483647 w 177"/>
              <a:gd name="T21" fmla="*/ 2147483647 h 219"/>
              <a:gd name="T22" fmla="*/ 2147483647 w 177"/>
              <a:gd name="T23" fmla="*/ 2147483647 h 219"/>
              <a:gd name="T24" fmla="*/ 2147483647 w 177"/>
              <a:gd name="T25" fmla="*/ 2147483647 h 219"/>
              <a:gd name="T26" fmla="*/ 2147483647 w 177"/>
              <a:gd name="T27" fmla="*/ 2147483647 h 219"/>
              <a:gd name="T28" fmla="*/ 2147483647 w 177"/>
              <a:gd name="T29" fmla="*/ 2147483647 h 219"/>
              <a:gd name="T30" fmla="*/ 2147483647 w 177"/>
              <a:gd name="T31" fmla="*/ 2147483647 h 219"/>
              <a:gd name="T32" fmla="*/ 2147483647 w 177"/>
              <a:gd name="T33" fmla="*/ 2147483647 h 219"/>
              <a:gd name="T34" fmla="*/ 2147483647 w 177"/>
              <a:gd name="T35" fmla="*/ 2147483647 h 219"/>
              <a:gd name="T36" fmla="*/ 2147483647 w 177"/>
              <a:gd name="T37" fmla="*/ 2147483647 h 219"/>
              <a:gd name="T38" fmla="*/ 2147483647 w 177"/>
              <a:gd name="T39" fmla="*/ 2147483647 h 219"/>
              <a:gd name="T40" fmla="*/ 2147483647 w 177"/>
              <a:gd name="T41" fmla="*/ 2147483647 h 219"/>
              <a:gd name="T42" fmla="*/ 2147483647 w 177"/>
              <a:gd name="T43" fmla="*/ 2147483647 h 219"/>
              <a:gd name="T44" fmla="*/ 2147483647 w 177"/>
              <a:gd name="T45" fmla="*/ 2147483647 h 219"/>
              <a:gd name="T46" fmla="*/ 2147483647 w 177"/>
              <a:gd name="T47" fmla="*/ 2147483647 h 219"/>
              <a:gd name="T48" fmla="*/ 2147483647 w 177"/>
              <a:gd name="T49" fmla="*/ 2147483647 h 219"/>
              <a:gd name="T50" fmla="*/ 2147483647 w 177"/>
              <a:gd name="T51" fmla="*/ 2147483647 h 219"/>
              <a:gd name="T52" fmla="*/ 2147483647 w 177"/>
              <a:gd name="T53" fmla="*/ 2147483647 h 219"/>
              <a:gd name="T54" fmla="*/ 2147483647 w 177"/>
              <a:gd name="T55" fmla="*/ 2147483647 h 219"/>
              <a:gd name="T56" fmla="*/ 2147483647 w 177"/>
              <a:gd name="T57" fmla="*/ 2147483647 h 219"/>
              <a:gd name="T58" fmla="*/ 2147483647 w 177"/>
              <a:gd name="T59" fmla="*/ 2147483647 h 219"/>
              <a:gd name="T60" fmla="*/ 2147483647 w 177"/>
              <a:gd name="T61" fmla="*/ 2147483647 h 219"/>
              <a:gd name="T62" fmla="*/ 2147483647 w 177"/>
              <a:gd name="T63" fmla="*/ 2147483647 h 219"/>
              <a:gd name="T64" fmla="*/ 2147483647 w 177"/>
              <a:gd name="T65" fmla="*/ 2147483647 h 219"/>
              <a:gd name="T66" fmla="*/ 2147483647 w 177"/>
              <a:gd name="T67" fmla="*/ 2147483647 h 219"/>
              <a:gd name="T68" fmla="*/ 2147483647 w 177"/>
              <a:gd name="T69" fmla="*/ 2147483647 h 219"/>
              <a:gd name="T70" fmla="*/ 2147483647 w 177"/>
              <a:gd name="T71" fmla="*/ 2147483647 h 219"/>
              <a:gd name="T72" fmla="*/ 2147483647 w 177"/>
              <a:gd name="T73" fmla="*/ 2147483647 h 219"/>
              <a:gd name="T74" fmla="*/ 2147483647 w 177"/>
              <a:gd name="T75" fmla="*/ 2147483647 h 219"/>
              <a:gd name="T76" fmla="*/ 2147483647 w 177"/>
              <a:gd name="T77" fmla="*/ 2147483647 h 219"/>
              <a:gd name="T78" fmla="*/ 2147483647 w 177"/>
              <a:gd name="T79" fmla="*/ 2147483647 h 219"/>
              <a:gd name="T80" fmla="*/ 2147483647 w 177"/>
              <a:gd name="T81" fmla="*/ 2147483647 h 219"/>
              <a:gd name="T82" fmla="*/ 2147483647 w 177"/>
              <a:gd name="T83" fmla="*/ 2147483647 h 219"/>
              <a:gd name="T84" fmla="*/ 2147483647 w 177"/>
              <a:gd name="T85" fmla="*/ 2147483647 h 219"/>
              <a:gd name="T86" fmla="*/ 2147483647 w 177"/>
              <a:gd name="T87" fmla="*/ 2147483647 h 219"/>
              <a:gd name="T88" fmla="*/ 2147483647 w 177"/>
              <a:gd name="T89" fmla="*/ 2147483647 h 219"/>
              <a:gd name="T90" fmla="*/ 2147483647 w 177"/>
              <a:gd name="T91" fmla="*/ 2147483647 h 219"/>
              <a:gd name="T92" fmla="*/ 2147483647 w 177"/>
              <a:gd name="T93" fmla="*/ 2147483647 h 219"/>
              <a:gd name="T94" fmla="*/ 2147483647 w 177"/>
              <a:gd name="T95" fmla="*/ 2147483647 h 219"/>
              <a:gd name="T96" fmla="*/ 2147483647 w 177"/>
              <a:gd name="T97" fmla="*/ 2147483647 h 219"/>
              <a:gd name="T98" fmla="*/ 2147483647 w 177"/>
              <a:gd name="T99" fmla="*/ 2147483647 h 219"/>
              <a:gd name="T100" fmla="*/ 2147483647 w 177"/>
              <a:gd name="T101" fmla="*/ 2147483647 h 219"/>
              <a:gd name="T102" fmla="*/ 2147483647 w 177"/>
              <a:gd name="T103" fmla="*/ 2147483647 h 219"/>
              <a:gd name="T104" fmla="*/ 2147483647 w 177"/>
              <a:gd name="T105" fmla="*/ 2147483647 h 219"/>
              <a:gd name="T106" fmla="*/ 2147483647 w 177"/>
              <a:gd name="T107" fmla="*/ 2147483647 h 219"/>
              <a:gd name="T108" fmla="*/ 2147483647 w 177"/>
              <a:gd name="T109" fmla="*/ 0 h 219"/>
              <a:gd name="T110" fmla="*/ 2147483647 w 177"/>
              <a:gd name="T111" fmla="*/ 2147483647 h 219"/>
              <a:gd name="T112" fmla="*/ 2147483647 w 177"/>
              <a:gd name="T113" fmla="*/ 2147483647 h 219"/>
              <a:gd name="T114" fmla="*/ 2147483647 w 177"/>
              <a:gd name="T115" fmla="*/ 2147483647 h 219"/>
              <a:gd name="T116" fmla="*/ 2147483647 w 177"/>
              <a:gd name="T117" fmla="*/ 2147483647 h 219"/>
              <a:gd name="T118" fmla="*/ 2147483647 w 177"/>
              <a:gd name="T119" fmla="*/ 2147483647 h 219"/>
              <a:gd name="T120" fmla="*/ 2147483647 w 177"/>
              <a:gd name="T121" fmla="*/ 2147483647 h 21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77"/>
              <a:gd name="T184" fmla="*/ 0 h 219"/>
              <a:gd name="T185" fmla="*/ 177 w 177"/>
              <a:gd name="T186" fmla="*/ 219 h 21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77" h="219">
                <a:moveTo>
                  <a:pt x="65" y="33"/>
                </a:moveTo>
                <a:lnTo>
                  <a:pt x="52" y="43"/>
                </a:lnTo>
                <a:lnTo>
                  <a:pt x="41" y="54"/>
                </a:lnTo>
                <a:lnTo>
                  <a:pt x="29" y="66"/>
                </a:lnTo>
                <a:lnTo>
                  <a:pt x="20" y="79"/>
                </a:lnTo>
                <a:lnTo>
                  <a:pt x="12" y="93"/>
                </a:lnTo>
                <a:lnTo>
                  <a:pt x="6" y="107"/>
                </a:lnTo>
                <a:lnTo>
                  <a:pt x="2" y="121"/>
                </a:lnTo>
                <a:lnTo>
                  <a:pt x="0" y="136"/>
                </a:lnTo>
                <a:lnTo>
                  <a:pt x="2" y="158"/>
                </a:lnTo>
                <a:lnTo>
                  <a:pt x="10" y="177"/>
                </a:lnTo>
                <a:lnTo>
                  <a:pt x="23" y="193"/>
                </a:lnTo>
                <a:lnTo>
                  <a:pt x="38" y="204"/>
                </a:lnTo>
                <a:lnTo>
                  <a:pt x="57" y="213"/>
                </a:lnTo>
                <a:lnTo>
                  <a:pt x="78" y="218"/>
                </a:lnTo>
                <a:lnTo>
                  <a:pt x="98" y="219"/>
                </a:lnTo>
                <a:lnTo>
                  <a:pt x="118" y="216"/>
                </a:lnTo>
                <a:lnTo>
                  <a:pt x="123" y="216"/>
                </a:lnTo>
                <a:lnTo>
                  <a:pt x="127" y="214"/>
                </a:lnTo>
                <a:lnTo>
                  <a:pt x="130" y="210"/>
                </a:lnTo>
                <a:lnTo>
                  <a:pt x="131" y="205"/>
                </a:lnTo>
                <a:lnTo>
                  <a:pt x="130" y="203"/>
                </a:lnTo>
                <a:lnTo>
                  <a:pt x="127" y="203"/>
                </a:lnTo>
                <a:lnTo>
                  <a:pt x="123" y="202"/>
                </a:lnTo>
                <a:lnTo>
                  <a:pt x="117" y="202"/>
                </a:lnTo>
                <a:lnTo>
                  <a:pt x="111" y="202"/>
                </a:lnTo>
                <a:lnTo>
                  <a:pt x="106" y="202"/>
                </a:lnTo>
                <a:lnTo>
                  <a:pt x="100" y="202"/>
                </a:lnTo>
                <a:lnTo>
                  <a:pt x="97" y="202"/>
                </a:lnTo>
                <a:lnTo>
                  <a:pt x="87" y="201"/>
                </a:lnTo>
                <a:lnTo>
                  <a:pt x="77" y="200"/>
                </a:lnTo>
                <a:lnTo>
                  <a:pt x="67" y="199"/>
                </a:lnTo>
                <a:lnTo>
                  <a:pt x="56" y="196"/>
                </a:lnTo>
                <a:lnTo>
                  <a:pt x="46" y="193"/>
                </a:lnTo>
                <a:lnTo>
                  <a:pt x="35" y="185"/>
                </a:lnTo>
                <a:lnTo>
                  <a:pt x="26" y="175"/>
                </a:lnTo>
                <a:lnTo>
                  <a:pt x="15" y="162"/>
                </a:lnTo>
                <a:lnTo>
                  <a:pt x="13" y="146"/>
                </a:lnTo>
                <a:lnTo>
                  <a:pt x="14" y="131"/>
                </a:lnTo>
                <a:lnTo>
                  <a:pt x="19" y="116"/>
                </a:lnTo>
                <a:lnTo>
                  <a:pt x="25" y="102"/>
                </a:lnTo>
                <a:lnTo>
                  <a:pt x="34" y="89"/>
                </a:lnTo>
                <a:lnTo>
                  <a:pt x="45" y="76"/>
                </a:lnTo>
                <a:lnTo>
                  <a:pt x="56" y="65"/>
                </a:lnTo>
                <a:lnTo>
                  <a:pt x="70" y="55"/>
                </a:lnTo>
                <a:lnTo>
                  <a:pt x="84" y="45"/>
                </a:lnTo>
                <a:lnTo>
                  <a:pt x="98" y="37"/>
                </a:lnTo>
                <a:lnTo>
                  <a:pt x="113" y="29"/>
                </a:lnTo>
                <a:lnTo>
                  <a:pt x="127" y="23"/>
                </a:lnTo>
                <a:lnTo>
                  <a:pt x="141" y="17"/>
                </a:lnTo>
                <a:lnTo>
                  <a:pt x="154" y="12"/>
                </a:lnTo>
                <a:lnTo>
                  <a:pt x="167" y="9"/>
                </a:lnTo>
                <a:lnTo>
                  <a:pt x="177" y="7"/>
                </a:lnTo>
                <a:lnTo>
                  <a:pt x="170" y="2"/>
                </a:lnTo>
                <a:lnTo>
                  <a:pt x="158" y="0"/>
                </a:lnTo>
                <a:lnTo>
                  <a:pt x="145" y="2"/>
                </a:lnTo>
                <a:lnTo>
                  <a:pt x="129" y="6"/>
                </a:lnTo>
                <a:lnTo>
                  <a:pt x="111" y="11"/>
                </a:lnTo>
                <a:lnTo>
                  <a:pt x="94" y="17"/>
                </a:lnTo>
                <a:lnTo>
                  <a:pt x="78" y="26"/>
                </a:lnTo>
                <a:lnTo>
                  <a:pt x="65" y="33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199" name="Freeform 1369"/>
          <p:cNvSpPr>
            <a:spLocks/>
          </p:cNvSpPr>
          <p:nvPr/>
        </p:nvSpPr>
        <p:spPr bwMode="auto">
          <a:xfrm>
            <a:off x="5713413" y="1843088"/>
            <a:ext cx="30162" cy="46037"/>
          </a:xfrm>
          <a:custGeom>
            <a:avLst/>
            <a:gdLst>
              <a:gd name="T0" fmla="*/ 2147483647 w 115"/>
              <a:gd name="T1" fmla="*/ 2147483647 h 170"/>
              <a:gd name="T2" fmla="*/ 2147483647 w 115"/>
              <a:gd name="T3" fmla="*/ 2147483647 h 170"/>
              <a:gd name="T4" fmla="*/ 2147483647 w 115"/>
              <a:gd name="T5" fmla="*/ 2147483647 h 170"/>
              <a:gd name="T6" fmla="*/ 2147483647 w 115"/>
              <a:gd name="T7" fmla="*/ 2147483647 h 170"/>
              <a:gd name="T8" fmla="*/ 2147483647 w 115"/>
              <a:gd name="T9" fmla="*/ 2147483647 h 170"/>
              <a:gd name="T10" fmla="*/ 2147483647 w 115"/>
              <a:gd name="T11" fmla="*/ 2147483647 h 170"/>
              <a:gd name="T12" fmla="*/ 2147483647 w 115"/>
              <a:gd name="T13" fmla="*/ 2147483647 h 170"/>
              <a:gd name="T14" fmla="*/ 2147483647 w 115"/>
              <a:gd name="T15" fmla="*/ 2147483647 h 170"/>
              <a:gd name="T16" fmla="*/ 2147483647 w 115"/>
              <a:gd name="T17" fmla="*/ 2147483647 h 170"/>
              <a:gd name="T18" fmla="*/ 2147483647 w 115"/>
              <a:gd name="T19" fmla="*/ 2147483647 h 170"/>
              <a:gd name="T20" fmla="*/ 2147483647 w 115"/>
              <a:gd name="T21" fmla="*/ 2147483647 h 170"/>
              <a:gd name="T22" fmla="*/ 2147483647 w 115"/>
              <a:gd name="T23" fmla="*/ 2147483647 h 170"/>
              <a:gd name="T24" fmla="*/ 2147483647 w 115"/>
              <a:gd name="T25" fmla="*/ 2147483647 h 170"/>
              <a:gd name="T26" fmla="*/ 2147483647 w 115"/>
              <a:gd name="T27" fmla="*/ 2147483647 h 170"/>
              <a:gd name="T28" fmla="*/ 2147483647 w 115"/>
              <a:gd name="T29" fmla="*/ 2147483647 h 170"/>
              <a:gd name="T30" fmla="*/ 2147483647 w 115"/>
              <a:gd name="T31" fmla="*/ 2147483647 h 170"/>
              <a:gd name="T32" fmla="*/ 2147483647 w 115"/>
              <a:gd name="T33" fmla="*/ 2147483647 h 170"/>
              <a:gd name="T34" fmla="*/ 2147483647 w 115"/>
              <a:gd name="T35" fmla="*/ 2147483647 h 170"/>
              <a:gd name="T36" fmla="*/ 2147483647 w 115"/>
              <a:gd name="T37" fmla="*/ 2147483647 h 170"/>
              <a:gd name="T38" fmla="*/ 2147483647 w 115"/>
              <a:gd name="T39" fmla="*/ 2147483647 h 170"/>
              <a:gd name="T40" fmla="*/ 2147483647 w 115"/>
              <a:gd name="T41" fmla="*/ 2147483647 h 170"/>
              <a:gd name="T42" fmla="*/ 2147483647 w 115"/>
              <a:gd name="T43" fmla="*/ 2147483647 h 170"/>
              <a:gd name="T44" fmla="*/ 2147483647 w 115"/>
              <a:gd name="T45" fmla="*/ 2147483647 h 170"/>
              <a:gd name="T46" fmla="*/ 2147483647 w 115"/>
              <a:gd name="T47" fmla="*/ 2147483647 h 170"/>
              <a:gd name="T48" fmla="*/ 2147483647 w 115"/>
              <a:gd name="T49" fmla="*/ 2147483647 h 170"/>
              <a:gd name="T50" fmla="*/ 2147483647 w 115"/>
              <a:gd name="T51" fmla="*/ 2147483647 h 170"/>
              <a:gd name="T52" fmla="*/ 2147483647 w 115"/>
              <a:gd name="T53" fmla="*/ 2147483647 h 170"/>
              <a:gd name="T54" fmla="*/ 2147483647 w 115"/>
              <a:gd name="T55" fmla="*/ 2147483647 h 170"/>
              <a:gd name="T56" fmla="*/ 2147483647 w 115"/>
              <a:gd name="T57" fmla="*/ 2147483647 h 170"/>
              <a:gd name="T58" fmla="*/ 2147483647 w 115"/>
              <a:gd name="T59" fmla="*/ 2147483647 h 170"/>
              <a:gd name="T60" fmla="*/ 2147483647 w 115"/>
              <a:gd name="T61" fmla="*/ 0 h 170"/>
              <a:gd name="T62" fmla="*/ 2147483647 w 115"/>
              <a:gd name="T63" fmla="*/ 2147483647 h 170"/>
              <a:gd name="T64" fmla="*/ 0 w 115"/>
              <a:gd name="T65" fmla="*/ 2147483647 h 170"/>
              <a:gd name="T66" fmla="*/ 2147483647 w 115"/>
              <a:gd name="T67" fmla="*/ 2147483647 h 170"/>
              <a:gd name="T68" fmla="*/ 2147483647 w 115"/>
              <a:gd name="T69" fmla="*/ 2147483647 h 170"/>
              <a:gd name="T70" fmla="*/ 2147483647 w 115"/>
              <a:gd name="T71" fmla="*/ 2147483647 h 170"/>
              <a:gd name="T72" fmla="*/ 2147483647 w 115"/>
              <a:gd name="T73" fmla="*/ 2147483647 h 170"/>
              <a:gd name="T74" fmla="*/ 2147483647 w 115"/>
              <a:gd name="T75" fmla="*/ 2147483647 h 170"/>
              <a:gd name="T76" fmla="*/ 2147483647 w 115"/>
              <a:gd name="T77" fmla="*/ 2147483647 h 170"/>
              <a:gd name="T78" fmla="*/ 2147483647 w 115"/>
              <a:gd name="T79" fmla="*/ 2147483647 h 170"/>
              <a:gd name="T80" fmla="*/ 2147483647 w 115"/>
              <a:gd name="T81" fmla="*/ 2147483647 h 17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5"/>
              <a:gd name="T124" fmla="*/ 0 h 170"/>
              <a:gd name="T125" fmla="*/ 115 w 115"/>
              <a:gd name="T126" fmla="*/ 170 h 17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5" h="170">
                <a:moveTo>
                  <a:pt x="97" y="57"/>
                </a:moveTo>
                <a:lnTo>
                  <a:pt x="100" y="75"/>
                </a:lnTo>
                <a:lnTo>
                  <a:pt x="98" y="90"/>
                </a:lnTo>
                <a:lnTo>
                  <a:pt x="91" y="103"/>
                </a:lnTo>
                <a:lnTo>
                  <a:pt x="80" y="114"/>
                </a:lnTo>
                <a:lnTo>
                  <a:pt x="68" y="125"/>
                </a:lnTo>
                <a:lnTo>
                  <a:pt x="54" y="135"/>
                </a:lnTo>
                <a:lnTo>
                  <a:pt x="39" y="145"/>
                </a:lnTo>
                <a:lnTo>
                  <a:pt x="27" y="155"/>
                </a:lnTo>
                <a:lnTo>
                  <a:pt x="25" y="158"/>
                </a:lnTo>
                <a:lnTo>
                  <a:pt x="23" y="160"/>
                </a:lnTo>
                <a:lnTo>
                  <a:pt x="23" y="164"/>
                </a:lnTo>
                <a:lnTo>
                  <a:pt x="26" y="167"/>
                </a:lnTo>
                <a:lnTo>
                  <a:pt x="28" y="169"/>
                </a:lnTo>
                <a:lnTo>
                  <a:pt x="31" y="170"/>
                </a:lnTo>
                <a:lnTo>
                  <a:pt x="34" y="170"/>
                </a:lnTo>
                <a:lnTo>
                  <a:pt x="37" y="169"/>
                </a:lnTo>
                <a:lnTo>
                  <a:pt x="53" y="159"/>
                </a:lnTo>
                <a:lnTo>
                  <a:pt x="69" y="149"/>
                </a:lnTo>
                <a:lnTo>
                  <a:pt x="83" y="137"/>
                </a:lnTo>
                <a:lnTo>
                  <a:pt x="97" y="123"/>
                </a:lnTo>
                <a:lnTo>
                  <a:pt x="106" y="108"/>
                </a:lnTo>
                <a:lnTo>
                  <a:pt x="113" y="91"/>
                </a:lnTo>
                <a:lnTo>
                  <a:pt x="115" y="73"/>
                </a:lnTo>
                <a:lnTo>
                  <a:pt x="111" y="53"/>
                </a:lnTo>
                <a:lnTo>
                  <a:pt x="101" y="39"/>
                </a:lnTo>
                <a:lnTo>
                  <a:pt x="89" y="26"/>
                </a:lnTo>
                <a:lnTo>
                  <a:pt x="72" y="15"/>
                </a:lnTo>
                <a:lnTo>
                  <a:pt x="55" y="8"/>
                </a:lnTo>
                <a:lnTo>
                  <a:pt x="37" y="2"/>
                </a:lnTo>
                <a:lnTo>
                  <a:pt x="21" y="0"/>
                </a:lnTo>
                <a:lnTo>
                  <a:pt x="9" y="1"/>
                </a:lnTo>
                <a:lnTo>
                  <a:pt x="0" y="5"/>
                </a:lnTo>
                <a:lnTo>
                  <a:pt x="15" y="10"/>
                </a:lnTo>
                <a:lnTo>
                  <a:pt x="30" y="13"/>
                </a:lnTo>
                <a:lnTo>
                  <a:pt x="43" y="16"/>
                </a:lnTo>
                <a:lnTo>
                  <a:pt x="57" y="20"/>
                </a:lnTo>
                <a:lnTo>
                  <a:pt x="70" y="26"/>
                </a:lnTo>
                <a:lnTo>
                  <a:pt x="81" y="33"/>
                </a:lnTo>
                <a:lnTo>
                  <a:pt x="91" y="43"/>
                </a:lnTo>
                <a:lnTo>
                  <a:pt x="97" y="5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200" name="Freeform 1370"/>
          <p:cNvSpPr>
            <a:spLocks/>
          </p:cNvSpPr>
          <p:nvPr/>
        </p:nvSpPr>
        <p:spPr bwMode="auto">
          <a:xfrm>
            <a:off x="5608638" y="1833563"/>
            <a:ext cx="73025" cy="92075"/>
          </a:xfrm>
          <a:custGeom>
            <a:avLst/>
            <a:gdLst>
              <a:gd name="T0" fmla="*/ 2147483647 w 289"/>
              <a:gd name="T1" fmla="*/ 2147483647 h 352"/>
              <a:gd name="T2" fmla="*/ 2147483647 w 289"/>
              <a:gd name="T3" fmla="*/ 2147483647 h 352"/>
              <a:gd name="T4" fmla="*/ 2147483647 w 289"/>
              <a:gd name="T5" fmla="*/ 2147483647 h 352"/>
              <a:gd name="T6" fmla="*/ 0 w 289"/>
              <a:gd name="T7" fmla="*/ 2147483647 h 352"/>
              <a:gd name="T8" fmla="*/ 2147483647 w 289"/>
              <a:gd name="T9" fmla="*/ 2147483647 h 352"/>
              <a:gd name="T10" fmla="*/ 2147483647 w 289"/>
              <a:gd name="T11" fmla="*/ 2147483647 h 352"/>
              <a:gd name="T12" fmla="*/ 2147483647 w 289"/>
              <a:gd name="T13" fmla="*/ 2147483647 h 352"/>
              <a:gd name="T14" fmla="*/ 2147483647 w 289"/>
              <a:gd name="T15" fmla="*/ 2147483647 h 352"/>
              <a:gd name="T16" fmla="*/ 2147483647 w 289"/>
              <a:gd name="T17" fmla="*/ 2147483647 h 352"/>
              <a:gd name="T18" fmla="*/ 2147483647 w 289"/>
              <a:gd name="T19" fmla="*/ 2147483647 h 352"/>
              <a:gd name="T20" fmla="*/ 2147483647 w 289"/>
              <a:gd name="T21" fmla="*/ 2147483647 h 352"/>
              <a:gd name="T22" fmla="*/ 2147483647 w 289"/>
              <a:gd name="T23" fmla="*/ 2147483647 h 352"/>
              <a:gd name="T24" fmla="*/ 2147483647 w 289"/>
              <a:gd name="T25" fmla="*/ 2147483647 h 352"/>
              <a:gd name="T26" fmla="*/ 2147483647 w 289"/>
              <a:gd name="T27" fmla="*/ 2147483647 h 352"/>
              <a:gd name="T28" fmla="*/ 2147483647 w 289"/>
              <a:gd name="T29" fmla="*/ 2147483647 h 352"/>
              <a:gd name="T30" fmla="*/ 2147483647 w 289"/>
              <a:gd name="T31" fmla="*/ 2147483647 h 352"/>
              <a:gd name="T32" fmla="*/ 2147483647 w 289"/>
              <a:gd name="T33" fmla="*/ 2147483647 h 352"/>
              <a:gd name="T34" fmla="*/ 2147483647 w 289"/>
              <a:gd name="T35" fmla="*/ 2147483647 h 352"/>
              <a:gd name="T36" fmla="*/ 2147483647 w 289"/>
              <a:gd name="T37" fmla="*/ 2147483647 h 352"/>
              <a:gd name="T38" fmla="*/ 2147483647 w 289"/>
              <a:gd name="T39" fmla="*/ 2147483647 h 352"/>
              <a:gd name="T40" fmla="*/ 2147483647 w 289"/>
              <a:gd name="T41" fmla="*/ 2147483647 h 352"/>
              <a:gd name="T42" fmla="*/ 2147483647 w 289"/>
              <a:gd name="T43" fmla="*/ 2147483647 h 352"/>
              <a:gd name="T44" fmla="*/ 2147483647 w 289"/>
              <a:gd name="T45" fmla="*/ 2147483647 h 352"/>
              <a:gd name="T46" fmla="*/ 2147483647 w 289"/>
              <a:gd name="T47" fmla="*/ 2147483647 h 352"/>
              <a:gd name="T48" fmla="*/ 2147483647 w 289"/>
              <a:gd name="T49" fmla="*/ 2147483647 h 352"/>
              <a:gd name="T50" fmla="*/ 2147483647 w 289"/>
              <a:gd name="T51" fmla="*/ 2147483647 h 352"/>
              <a:gd name="T52" fmla="*/ 2147483647 w 289"/>
              <a:gd name="T53" fmla="*/ 2147483647 h 352"/>
              <a:gd name="T54" fmla="*/ 2147483647 w 289"/>
              <a:gd name="T55" fmla="*/ 2147483647 h 352"/>
              <a:gd name="T56" fmla="*/ 2147483647 w 289"/>
              <a:gd name="T57" fmla="*/ 2147483647 h 352"/>
              <a:gd name="T58" fmla="*/ 2147483647 w 289"/>
              <a:gd name="T59" fmla="*/ 2147483647 h 352"/>
              <a:gd name="T60" fmla="*/ 2147483647 w 289"/>
              <a:gd name="T61" fmla="*/ 2147483647 h 352"/>
              <a:gd name="T62" fmla="*/ 2147483647 w 289"/>
              <a:gd name="T63" fmla="*/ 2147483647 h 352"/>
              <a:gd name="T64" fmla="*/ 2147483647 w 289"/>
              <a:gd name="T65" fmla="*/ 2147483647 h 352"/>
              <a:gd name="T66" fmla="*/ 2147483647 w 289"/>
              <a:gd name="T67" fmla="*/ 2147483647 h 352"/>
              <a:gd name="T68" fmla="*/ 2147483647 w 289"/>
              <a:gd name="T69" fmla="*/ 2147483647 h 352"/>
              <a:gd name="T70" fmla="*/ 2147483647 w 289"/>
              <a:gd name="T71" fmla="*/ 2147483647 h 352"/>
              <a:gd name="T72" fmla="*/ 2147483647 w 289"/>
              <a:gd name="T73" fmla="*/ 2147483647 h 352"/>
              <a:gd name="T74" fmla="*/ 2147483647 w 289"/>
              <a:gd name="T75" fmla="*/ 2147483647 h 352"/>
              <a:gd name="T76" fmla="*/ 2147483647 w 289"/>
              <a:gd name="T77" fmla="*/ 2147483647 h 352"/>
              <a:gd name="T78" fmla="*/ 2147483647 w 289"/>
              <a:gd name="T79" fmla="*/ 2147483647 h 352"/>
              <a:gd name="T80" fmla="*/ 2147483647 w 289"/>
              <a:gd name="T81" fmla="*/ 0 h 352"/>
              <a:gd name="T82" fmla="*/ 2147483647 w 289"/>
              <a:gd name="T83" fmla="*/ 2147483647 h 352"/>
              <a:gd name="T84" fmla="*/ 2147483647 w 289"/>
              <a:gd name="T85" fmla="*/ 2147483647 h 352"/>
              <a:gd name="T86" fmla="*/ 2147483647 w 289"/>
              <a:gd name="T87" fmla="*/ 2147483647 h 35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2"/>
              <a:gd name="T134" fmla="*/ 289 w 289"/>
              <a:gd name="T135" fmla="*/ 352 h 35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2">
                <a:moveTo>
                  <a:pt x="113" y="47"/>
                </a:moveTo>
                <a:lnTo>
                  <a:pt x="90" y="65"/>
                </a:lnTo>
                <a:lnTo>
                  <a:pt x="68" y="85"/>
                </a:lnTo>
                <a:lnTo>
                  <a:pt x="48" y="106"/>
                </a:lnTo>
                <a:lnTo>
                  <a:pt x="31" y="130"/>
                </a:lnTo>
                <a:lnTo>
                  <a:pt x="16" y="156"/>
                </a:lnTo>
                <a:lnTo>
                  <a:pt x="5" y="182"/>
                </a:lnTo>
                <a:lnTo>
                  <a:pt x="0" y="211"/>
                </a:lnTo>
                <a:lnTo>
                  <a:pt x="1" y="241"/>
                </a:lnTo>
                <a:lnTo>
                  <a:pt x="3" y="249"/>
                </a:lnTo>
                <a:lnTo>
                  <a:pt x="6" y="257"/>
                </a:lnTo>
                <a:lnTo>
                  <a:pt x="10" y="264"/>
                </a:lnTo>
                <a:lnTo>
                  <a:pt x="14" y="271"/>
                </a:lnTo>
                <a:lnTo>
                  <a:pt x="19" y="277"/>
                </a:lnTo>
                <a:lnTo>
                  <a:pt x="24" y="284"/>
                </a:lnTo>
                <a:lnTo>
                  <a:pt x="31" y="289"/>
                </a:lnTo>
                <a:lnTo>
                  <a:pt x="37" y="293"/>
                </a:lnTo>
                <a:lnTo>
                  <a:pt x="51" y="302"/>
                </a:lnTo>
                <a:lnTo>
                  <a:pt x="64" y="309"/>
                </a:lnTo>
                <a:lnTo>
                  <a:pt x="78" y="316"/>
                </a:lnTo>
                <a:lnTo>
                  <a:pt x="93" y="321"/>
                </a:lnTo>
                <a:lnTo>
                  <a:pt x="107" y="327"/>
                </a:lnTo>
                <a:lnTo>
                  <a:pt x="122" y="331"/>
                </a:lnTo>
                <a:lnTo>
                  <a:pt x="137" y="335"/>
                </a:lnTo>
                <a:lnTo>
                  <a:pt x="151" y="338"/>
                </a:lnTo>
                <a:lnTo>
                  <a:pt x="167" y="342"/>
                </a:lnTo>
                <a:lnTo>
                  <a:pt x="183" y="344"/>
                </a:lnTo>
                <a:lnTo>
                  <a:pt x="198" y="346"/>
                </a:lnTo>
                <a:lnTo>
                  <a:pt x="213" y="348"/>
                </a:lnTo>
                <a:lnTo>
                  <a:pt x="229" y="349"/>
                </a:lnTo>
                <a:lnTo>
                  <a:pt x="245" y="350"/>
                </a:lnTo>
                <a:lnTo>
                  <a:pt x="260" y="351"/>
                </a:lnTo>
                <a:lnTo>
                  <a:pt x="275" y="352"/>
                </a:lnTo>
                <a:lnTo>
                  <a:pt x="280" y="352"/>
                </a:lnTo>
                <a:lnTo>
                  <a:pt x="284" y="349"/>
                </a:lnTo>
                <a:lnTo>
                  <a:pt x="287" y="346"/>
                </a:lnTo>
                <a:lnTo>
                  <a:pt x="289" y="340"/>
                </a:lnTo>
                <a:lnTo>
                  <a:pt x="289" y="335"/>
                </a:lnTo>
                <a:lnTo>
                  <a:pt x="287" y="331"/>
                </a:lnTo>
                <a:lnTo>
                  <a:pt x="283" y="328"/>
                </a:lnTo>
                <a:lnTo>
                  <a:pt x="279" y="327"/>
                </a:lnTo>
                <a:lnTo>
                  <a:pt x="264" y="327"/>
                </a:lnTo>
                <a:lnTo>
                  <a:pt x="250" y="327"/>
                </a:lnTo>
                <a:lnTo>
                  <a:pt x="235" y="326"/>
                </a:lnTo>
                <a:lnTo>
                  <a:pt x="222" y="324"/>
                </a:lnTo>
                <a:lnTo>
                  <a:pt x="207" y="323"/>
                </a:lnTo>
                <a:lnTo>
                  <a:pt x="192" y="321"/>
                </a:lnTo>
                <a:lnTo>
                  <a:pt x="179" y="319"/>
                </a:lnTo>
                <a:lnTo>
                  <a:pt x="164" y="317"/>
                </a:lnTo>
                <a:lnTo>
                  <a:pt x="150" y="314"/>
                </a:lnTo>
                <a:lnTo>
                  <a:pt x="136" y="311"/>
                </a:lnTo>
                <a:lnTo>
                  <a:pt x="122" y="306"/>
                </a:lnTo>
                <a:lnTo>
                  <a:pt x="108" y="302"/>
                </a:lnTo>
                <a:lnTo>
                  <a:pt x="95" y="298"/>
                </a:lnTo>
                <a:lnTo>
                  <a:pt x="82" y="291"/>
                </a:lnTo>
                <a:lnTo>
                  <a:pt x="68" y="285"/>
                </a:lnTo>
                <a:lnTo>
                  <a:pt x="56" y="278"/>
                </a:lnTo>
                <a:lnTo>
                  <a:pt x="45" y="271"/>
                </a:lnTo>
                <a:lnTo>
                  <a:pt x="37" y="260"/>
                </a:lnTo>
                <a:lnTo>
                  <a:pt x="32" y="250"/>
                </a:lnTo>
                <a:lnTo>
                  <a:pt x="27" y="237"/>
                </a:lnTo>
                <a:lnTo>
                  <a:pt x="27" y="222"/>
                </a:lnTo>
                <a:lnTo>
                  <a:pt x="30" y="203"/>
                </a:lnTo>
                <a:lnTo>
                  <a:pt x="34" y="183"/>
                </a:lnTo>
                <a:lnTo>
                  <a:pt x="38" y="169"/>
                </a:lnTo>
                <a:lnTo>
                  <a:pt x="45" y="153"/>
                </a:lnTo>
                <a:lnTo>
                  <a:pt x="54" y="140"/>
                </a:lnTo>
                <a:lnTo>
                  <a:pt x="61" y="127"/>
                </a:lnTo>
                <a:lnTo>
                  <a:pt x="71" y="115"/>
                </a:lnTo>
                <a:lnTo>
                  <a:pt x="80" y="103"/>
                </a:lnTo>
                <a:lnTo>
                  <a:pt x="90" y="93"/>
                </a:lnTo>
                <a:lnTo>
                  <a:pt x="102" y="82"/>
                </a:lnTo>
                <a:lnTo>
                  <a:pt x="116" y="70"/>
                </a:lnTo>
                <a:lnTo>
                  <a:pt x="129" y="59"/>
                </a:lnTo>
                <a:lnTo>
                  <a:pt x="145" y="49"/>
                </a:lnTo>
                <a:lnTo>
                  <a:pt x="162" y="38"/>
                </a:lnTo>
                <a:lnTo>
                  <a:pt x="180" y="28"/>
                </a:lnTo>
                <a:lnTo>
                  <a:pt x="197" y="20"/>
                </a:lnTo>
                <a:lnTo>
                  <a:pt x="212" y="12"/>
                </a:lnTo>
                <a:lnTo>
                  <a:pt x="227" y="6"/>
                </a:lnTo>
                <a:lnTo>
                  <a:pt x="240" y="1"/>
                </a:lnTo>
                <a:lnTo>
                  <a:pt x="228" y="0"/>
                </a:lnTo>
                <a:lnTo>
                  <a:pt x="213" y="1"/>
                </a:lnTo>
                <a:lnTo>
                  <a:pt x="198" y="5"/>
                </a:lnTo>
                <a:lnTo>
                  <a:pt x="180" y="10"/>
                </a:lnTo>
                <a:lnTo>
                  <a:pt x="162" y="18"/>
                </a:lnTo>
                <a:lnTo>
                  <a:pt x="144" y="26"/>
                </a:lnTo>
                <a:lnTo>
                  <a:pt x="127" y="36"/>
                </a:lnTo>
                <a:lnTo>
                  <a:pt x="113" y="4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201" name="Freeform 1371"/>
          <p:cNvSpPr>
            <a:spLocks/>
          </p:cNvSpPr>
          <p:nvPr/>
        </p:nvSpPr>
        <p:spPr bwMode="auto">
          <a:xfrm>
            <a:off x="5711825" y="1830388"/>
            <a:ext cx="65088" cy="63500"/>
          </a:xfrm>
          <a:custGeom>
            <a:avLst/>
            <a:gdLst>
              <a:gd name="T0" fmla="*/ 2147483647 w 252"/>
              <a:gd name="T1" fmla="*/ 2147483647 h 235"/>
              <a:gd name="T2" fmla="*/ 2147483647 w 252"/>
              <a:gd name="T3" fmla="*/ 2147483647 h 235"/>
              <a:gd name="T4" fmla="*/ 2147483647 w 252"/>
              <a:gd name="T5" fmla="*/ 2147483647 h 235"/>
              <a:gd name="T6" fmla="*/ 2147483647 w 252"/>
              <a:gd name="T7" fmla="*/ 2147483647 h 235"/>
              <a:gd name="T8" fmla="*/ 2147483647 w 252"/>
              <a:gd name="T9" fmla="*/ 2147483647 h 235"/>
              <a:gd name="T10" fmla="*/ 2147483647 w 252"/>
              <a:gd name="T11" fmla="*/ 2147483647 h 235"/>
              <a:gd name="T12" fmla="*/ 2147483647 w 252"/>
              <a:gd name="T13" fmla="*/ 2147483647 h 235"/>
              <a:gd name="T14" fmla="*/ 2147483647 w 252"/>
              <a:gd name="T15" fmla="*/ 2147483647 h 235"/>
              <a:gd name="T16" fmla="*/ 2147483647 w 252"/>
              <a:gd name="T17" fmla="*/ 2147483647 h 235"/>
              <a:gd name="T18" fmla="*/ 2147483647 w 252"/>
              <a:gd name="T19" fmla="*/ 2147483647 h 235"/>
              <a:gd name="T20" fmla="*/ 2147483647 w 252"/>
              <a:gd name="T21" fmla="*/ 2147483647 h 235"/>
              <a:gd name="T22" fmla="*/ 2147483647 w 252"/>
              <a:gd name="T23" fmla="*/ 2147483647 h 235"/>
              <a:gd name="T24" fmla="*/ 2147483647 w 252"/>
              <a:gd name="T25" fmla="*/ 2147483647 h 235"/>
              <a:gd name="T26" fmla="*/ 2147483647 w 252"/>
              <a:gd name="T27" fmla="*/ 2147483647 h 235"/>
              <a:gd name="T28" fmla="*/ 2147483647 w 252"/>
              <a:gd name="T29" fmla="*/ 2147483647 h 235"/>
              <a:gd name="T30" fmla="*/ 2147483647 w 252"/>
              <a:gd name="T31" fmla="*/ 2147483647 h 235"/>
              <a:gd name="T32" fmla="*/ 2147483647 w 252"/>
              <a:gd name="T33" fmla="*/ 2147483647 h 235"/>
              <a:gd name="T34" fmla="*/ 2147483647 w 252"/>
              <a:gd name="T35" fmla="*/ 2147483647 h 235"/>
              <a:gd name="T36" fmla="*/ 2147483647 w 252"/>
              <a:gd name="T37" fmla="*/ 2147483647 h 235"/>
              <a:gd name="T38" fmla="*/ 2147483647 w 252"/>
              <a:gd name="T39" fmla="*/ 2147483647 h 235"/>
              <a:gd name="T40" fmla="*/ 2147483647 w 252"/>
              <a:gd name="T41" fmla="*/ 2147483647 h 235"/>
              <a:gd name="T42" fmla="*/ 2147483647 w 252"/>
              <a:gd name="T43" fmla="*/ 2147483647 h 235"/>
              <a:gd name="T44" fmla="*/ 2147483647 w 252"/>
              <a:gd name="T45" fmla="*/ 2147483647 h 235"/>
              <a:gd name="T46" fmla="*/ 2147483647 w 252"/>
              <a:gd name="T47" fmla="*/ 2147483647 h 235"/>
              <a:gd name="T48" fmla="*/ 2147483647 w 252"/>
              <a:gd name="T49" fmla="*/ 2147483647 h 235"/>
              <a:gd name="T50" fmla="*/ 2147483647 w 252"/>
              <a:gd name="T51" fmla="*/ 2147483647 h 235"/>
              <a:gd name="T52" fmla="*/ 2147483647 w 252"/>
              <a:gd name="T53" fmla="*/ 2147483647 h 235"/>
              <a:gd name="T54" fmla="*/ 2147483647 w 252"/>
              <a:gd name="T55" fmla="*/ 2147483647 h 235"/>
              <a:gd name="T56" fmla="*/ 2147483647 w 252"/>
              <a:gd name="T57" fmla="*/ 2147483647 h 235"/>
              <a:gd name="T58" fmla="*/ 2147483647 w 252"/>
              <a:gd name="T59" fmla="*/ 2147483647 h 235"/>
              <a:gd name="T60" fmla="*/ 2147483647 w 252"/>
              <a:gd name="T61" fmla="*/ 2147483647 h 235"/>
              <a:gd name="T62" fmla="*/ 2147483647 w 252"/>
              <a:gd name="T63" fmla="*/ 2147483647 h 235"/>
              <a:gd name="T64" fmla="*/ 2147483647 w 252"/>
              <a:gd name="T65" fmla="*/ 2147483647 h 235"/>
              <a:gd name="T66" fmla="*/ 2147483647 w 252"/>
              <a:gd name="T67" fmla="*/ 2147483647 h 235"/>
              <a:gd name="T68" fmla="*/ 2147483647 w 252"/>
              <a:gd name="T69" fmla="*/ 2147483647 h 235"/>
              <a:gd name="T70" fmla="*/ 2147483647 w 252"/>
              <a:gd name="T71" fmla="*/ 2147483647 h 235"/>
              <a:gd name="T72" fmla="*/ 2147483647 w 252"/>
              <a:gd name="T73" fmla="*/ 2147483647 h 235"/>
              <a:gd name="T74" fmla="*/ 2147483647 w 252"/>
              <a:gd name="T75" fmla="*/ 2147483647 h 235"/>
              <a:gd name="T76" fmla="*/ 2147483647 w 252"/>
              <a:gd name="T77" fmla="*/ 2147483647 h 235"/>
              <a:gd name="T78" fmla="*/ 2147483647 w 252"/>
              <a:gd name="T79" fmla="*/ 0 h 235"/>
              <a:gd name="T80" fmla="*/ 2147483647 w 252"/>
              <a:gd name="T81" fmla="*/ 0 h 235"/>
              <a:gd name="T82" fmla="*/ 2147483647 w 252"/>
              <a:gd name="T83" fmla="*/ 0 h 235"/>
              <a:gd name="T84" fmla="*/ 2147483647 w 252"/>
              <a:gd name="T85" fmla="*/ 2147483647 h 235"/>
              <a:gd name="T86" fmla="*/ 2147483647 w 252"/>
              <a:gd name="T87" fmla="*/ 2147483647 h 235"/>
              <a:gd name="T88" fmla="*/ 0 w 252"/>
              <a:gd name="T89" fmla="*/ 2147483647 h 235"/>
              <a:gd name="T90" fmla="*/ 2147483647 w 252"/>
              <a:gd name="T91" fmla="*/ 2147483647 h 235"/>
              <a:gd name="T92" fmla="*/ 2147483647 w 252"/>
              <a:gd name="T93" fmla="*/ 2147483647 h 235"/>
              <a:gd name="T94" fmla="*/ 2147483647 w 252"/>
              <a:gd name="T95" fmla="*/ 2147483647 h 235"/>
              <a:gd name="T96" fmla="*/ 2147483647 w 252"/>
              <a:gd name="T97" fmla="*/ 2147483647 h 235"/>
              <a:gd name="T98" fmla="*/ 2147483647 w 252"/>
              <a:gd name="T99" fmla="*/ 2147483647 h 235"/>
              <a:gd name="T100" fmla="*/ 2147483647 w 252"/>
              <a:gd name="T101" fmla="*/ 2147483647 h 235"/>
              <a:gd name="T102" fmla="*/ 2147483647 w 252"/>
              <a:gd name="T103" fmla="*/ 2147483647 h 235"/>
              <a:gd name="T104" fmla="*/ 2147483647 w 252"/>
              <a:gd name="T105" fmla="*/ 2147483647 h 235"/>
              <a:gd name="T106" fmla="*/ 2147483647 w 252"/>
              <a:gd name="T107" fmla="*/ 2147483647 h 235"/>
              <a:gd name="T108" fmla="*/ 2147483647 w 252"/>
              <a:gd name="T109" fmla="*/ 2147483647 h 235"/>
              <a:gd name="T110" fmla="*/ 2147483647 w 252"/>
              <a:gd name="T111" fmla="*/ 2147483647 h 235"/>
              <a:gd name="T112" fmla="*/ 2147483647 w 252"/>
              <a:gd name="T113" fmla="*/ 2147483647 h 235"/>
              <a:gd name="T114" fmla="*/ 2147483647 w 252"/>
              <a:gd name="T115" fmla="*/ 2147483647 h 235"/>
              <a:gd name="T116" fmla="*/ 2147483647 w 252"/>
              <a:gd name="T117" fmla="*/ 2147483647 h 235"/>
              <a:gd name="T118" fmla="*/ 2147483647 w 252"/>
              <a:gd name="T119" fmla="*/ 2147483647 h 235"/>
              <a:gd name="T120" fmla="*/ 2147483647 w 252"/>
              <a:gd name="T121" fmla="*/ 2147483647 h 23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2"/>
              <a:gd name="T184" fmla="*/ 0 h 235"/>
              <a:gd name="T185" fmla="*/ 252 w 252"/>
              <a:gd name="T186" fmla="*/ 235 h 23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2" h="235">
                <a:moveTo>
                  <a:pt x="210" y="72"/>
                </a:moveTo>
                <a:lnTo>
                  <a:pt x="222" y="85"/>
                </a:lnTo>
                <a:lnTo>
                  <a:pt x="228" y="100"/>
                </a:lnTo>
                <a:lnTo>
                  <a:pt x="232" y="116"/>
                </a:lnTo>
                <a:lnTo>
                  <a:pt x="232" y="133"/>
                </a:lnTo>
                <a:lnTo>
                  <a:pt x="230" y="147"/>
                </a:lnTo>
                <a:lnTo>
                  <a:pt x="226" y="159"/>
                </a:lnTo>
                <a:lnTo>
                  <a:pt x="218" y="171"/>
                </a:lnTo>
                <a:lnTo>
                  <a:pt x="211" y="180"/>
                </a:lnTo>
                <a:lnTo>
                  <a:pt x="202" y="191"/>
                </a:lnTo>
                <a:lnTo>
                  <a:pt x="192" y="200"/>
                </a:lnTo>
                <a:lnTo>
                  <a:pt x="183" y="209"/>
                </a:lnTo>
                <a:lnTo>
                  <a:pt x="173" y="219"/>
                </a:lnTo>
                <a:lnTo>
                  <a:pt x="171" y="222"/>
                </a:lnTo>
                <a:lnTo>
                  <a:pt x="170" y="225"/>
                </a:lnTo>
                <a:lnTo>
                  <a:pt x="171" y="229"/>
                </a:lnTo>
                <a:lnTo>
                  <a:pt x="173" y="232"/>
                </a:lnTo>
                <a:lnTo>
                  <a:pt x="176" y="234"/>
                </a:lnTo>
                <a:lnTo>
                  <a:pt x="180" y="235"/>
                </a:lnTo>
                <a:lnTo>
                  <a:pt x="184" y="234"/>
                </a:lnTo>
                <a:lnTo>
                  <a:pt x="187" y="232"/>
                </a:lnTo>
                <a:lnTo>
                  <a:pt x="208" y="218"/>
                </a:lnTo>
                <a:lnTo>
                  <a:pt x="225" y="200"/>
                </a:lnTo>
                <a:lnTo>
                  <a:pt x="239" y="178"/>
                </a:lnTo>
                <a:lnTo>
                  <a:pt x="249" y="156"/>
                </a:lnTo>
                <a:lnTo>
                  <a:pt x="252" y="131"/>
                </a:lnTo>
                <a:lnTo>
                  <a:pt x="250" y="108"/>
                </a:lnTo>
                <a:lnTo>
                  <a:pt x="242" y="85"/>
                </a:lnTo>
                <a:lnTo>
                  <a:pt x="225" y="65"/>
                </a:lnTo>
                <a:lnTo>
                  <a:pt x="212" y="54"/>
                </a:lnTo>
                <a:lnTo>
                  <a:pt x="197" y="45"/>
                </a:lnTo>
                <a:lnTo>
                  <a:pt x="181" y="36"/>
                </a:lnTo>
                <a:lnTo>
                  <a:pt x="164" y="29"/>
                </a:lnTo>
                <a:lnTo>
                  <a:pt x="146" y="22"/>
                </a:lnTo>
                <a:lnTo>
                  <a:pt x="127" y="17"/>
                </a:lnTo>
                <a:lnTo>
                  <a:pt x="109" y="12"/>
                </a:lnTo>
                <a:lnTo>
                  <a:pt x="90" y="7"/>
                </a:lnTo>
                <a:lnTo>
                  <a:pt x="73" y="4"/>
                </a:lnTo>
                <a:lnTo>
                  <a:pt x="57" y="2"/>
                </a:lnTo>
                <a:lnTo>
                  <a:pt x="42" y="0"/>
                </a:lnTo>
                <a:lnTo>
                  <a:pt x="28" y="0"/>
                </a:lnTo>
                <a:lnTo>
                  <a:pt x="17" y="0"/>
                </a:lnTo>
                <a:lnTo>
                  <a:pt x="8" y="1"/>
                </a:lnTo>
                <a:lnTo>
                  <a:pt x="3" y="3"/>
                </a:lnTo>
                <a:lnTo>
                  <a:pt x="0" y="5"/>
                </a:lnTo>
                <a:lnTo>
                  <a:pt x="10" y="7"/>
                </a:lnTo>
                <a:lnTo>
                  <a:pt x="22" y="8"/>
                </a:lnTo>
                <a:lnTo>
                  <a:pt x="33" y="11"/>
                </a:lnTo>
                <a:lnTo>
                  <a:pt x="46" y="13"/>
                </a:lnTo>
                <a:lnTo>
                  <a:pt x="60" y="15"/>
                </a:lnTo>
                <a:lnTo>
                  <a:pt x="73" y="17"/>
                </a:lnTo>
                <a:lnTo>
                  <a:pt x="87" y="20"/>
                </a:lnTo>
                <a:lnTo>
                  <a:pt x="102" y="23"/>
                </a:lnTo>
                <a:lnTo>
                  <a:pt x="115" y="28"/>
                </a:lnTo>
                <a:lnTo>
                  <a:pt x="130" y="32"/>
                </a:lnTo>
                <a:lnTo>
                  <a:pt x="145" y="37"/>
                </a:lnTo>
                <a:lnTo>
                  <a:pt x="159" y="43"/>
                </a:lnTo>
                <a:lnTo>
                  <a:pt x="172" y="49"/>
                </a:lnTo>
                <a:lnTo>
                  <a:pt x="186" y="55"/>
                </a:lnTo>
                <a:lnTo>
                  <a:pt x="198" y="64"/>
                </a:lnTo>
                <a:lnTo>
                  <a:pt x="210" y="72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202" name="Freeform 1372"/>
          <p:cNvSpPr>
            <a:spLocks/>
          </p:cNvSpPr>
          <p:nvPr/>
        </p:nvSpPr>
        <p:spPr bwMode="auto">
          <a:xfrm>
            <a:off x="5584825" y="1863725"/>
            <a:ext cx="26988" cy="58738"/>
          </a:xfrm>
          <a:custGeom>
            <a:avLst/>
            <a:gdLst>
              <a:gd name="T0" fmla="*/ 0 w 103"/>
              <a:gd name="T1" fmla="*/ 2147483647 h 220"/>
              <a:gd name="T2" fmla="*/ 0 w 103"/>
              <a:gd name="T3" fmla="*/ 2147483647 h 220"/>
              <a:gd name="T4" fmla="*/ 2147483647 w 103"/>
              <a:gd name="T5" fmla="*/ 2147483647 h 220"/>
              <a:gd name="T6" fmla="*/ 2147483647 w 103"/>
              <a:gd name="T7" fmla="*/ 2147483647 h 220"/>
              <a:gd name="T8" fmla="*/ 2147483647 w 103"/>
              <a:gd name="T9" fmla="*/ 2147483647 h 220"/>
              <a:gd name="T10" fmla="*/ 2147483647 w 103"/>
              <a:gd name="T11" fmla="*/ 2147483647 h 220"/>
              <a:gd name="T12" fmla="*/ 2147483647 w 103"/>
              <a:gd name="T13" fmla="*/ 2147483647 h 220"/>
              <a:gd name="T14" fmla="*/ 2147483647 w 103"/>
              <a:gd name="T15" fmla="*/ 2147483647 h 220"/>
              <a:gd name="T16" fmla="*/ 2147483647 w 103"/>
              <a:gd name="T17" fmla="*/ 2147483647 h 220"/>
              <a:gd name="T18" fmla="*/ 2147483647 w 103"/>
              <a:gd name="T19" fmla="*/ 2147483647 h 220"/>
              <a:gd name="T20" fmla="*/ 2147483647 w 103"/>
              <a:gd name="T21" fmla="*/ 2147483647 h 220"/>
              <a:gd name="T22" fmla="*/ 2147483647 w 103"/>
              <a:gd name="T23" fmla="*/ 2147483647 h 220"/>
              <a:gd name="T24" fmla="*/ 2147483647 w 103"/>
              <a:gd name="T25" fmla="*/ 2147483647 h 220"/>
              <a:gd name="T26" fmla="*/ 2147483647 w 103"/>
              <a:gd name="T27" fmla="*/ 2147483647 h 220"/>
              <a:gd name="T28" fmla="*/ 2147483647 w 103"/>
              <a:gd name="T29" fmla="*/ 2147483647 h 220"/>
              <a:gd name="T30" fmla="*/ 2147483647 w 103"/>
              <a:gd name="T31" fmla="*/ 2147483647 h 220"/>
              <a:gd name="T32" fmla="*/ 2147483647 w 103"/>
              <a:gd name="T33" fmla="*/ 2147483647 h 220"/>
              <a:gd name="T34" fmla="*/ 2147483647 w 103"/>
              <a:gd name="T35" fmla="*/ 2147483647 h 220"/>
              <a:gd name="T36" fmla="*/ 2147483647 w 103"/>
              <a:gd name="T37" fmla="*/ 2147483647 h 220"/>
              <a:gd name="T38" fmla="*/ 2147483647 w 103"/>
              <a:gd name="T39" fmla="*/ 2147483647 h 220"/>
              <a:gd name="T40" fmla="*/ 2147483647 w 103"/>
              <a:gd name="T41" fmla="*/ 2147483647 h 220"/>
              <a:gd name="T42" fmla="*/ 2147483647 w 103"/>
              <a:gd name="T43" fmla="*/ 2147483647 h 220"/>
              <a:gd name="T44" fmla="*/ 2147483647 w 103"/>
              <a:gd name="T45" fmla="*/ 2147483647 h 220"/>
              <a:gd name="T46" fmla="*/ 2147483647 w 103"/>
              <a:gd name="T47" fmla="*/ 2147483647 h 220"/>
              <a:gd name="T48" fmla="*/ 2147483647 w 103"/>
              <a:gd name="T49" fmla="*/ 2147483647 h 220"/>
              <a:gd name="T50" fmla="*/ 2147483647 w 103"/>
              <a:gd name="T51" fmla="*/ 2147483647 h 220"/>
              <a:gd name="T52" fmla="*/ 2147483647 w 103"/>
              <a:gd name="T53" fmla="*/ 2147483647 h 220"/>
              <a:gd name="T54" fmla="*/ 2147483647 w 103"/>
              <a:gd name="T55" fmla="*/ 2147483647 h 220"/>
              <a:gd name="T56" fmla="*/ 2147483647 w 103"/>
              <a:gd name="T57" fmla="*/ 2147483647 h 220"/>
              <a:gd name="T58" fmla="*/ 2147483647 w 103"/>
              <a:gd name="T59" fmla="*/ 2147483647 h 220"/>
              <a:gd name="T60" fmla="*/ 2147483647 w 103"/>
              <a:gd name="T61" fmla="*/ 2147483647 h 220"/>
              <a:gd name="T62" fmla="*/ 2147483647 w 103"/>
              <a:gd name="T63" fmla="*/ 2147483647 h 220"/>
              <a:gd name="T64" fmla="*/ 2147483647 w 103"/>
              <a:gd name="T65" fmla="*/ 0 h 220"/>
              <a:gd name="T66" fmla="*/ 2147483647 w 103"/>
              <a:gd name="T67" fmla="*/ 2147483647 h 220"/>
              <a:gd name="T68" fmla="*/ 2147483647 w 103"/>
              <a:gd name="T69" fmla="*/ 2147483647 h 220"/>
              <a:gd name="T70" fmla="*/ 2147483647 w 103"/>
              <a:gd name="T71" fmla="*/ 2147483647 h 220"/>
              <a:gd name="T72" fmla="*/ 2147483647 w 103"/>
              <a:gd name="T73" fmla="*/ 2147483647 h 220"/>
              <a:gd name="T74" fmla="*/ 2147483647 w 103"/>
              <a:gd name="T75" fmla="*/ 2147483647 h 220"/>
              <a:gd name="T76" fmla="*/ 2147483647 w 103"/>
              <a:gd name="T77" fmla="*/ 2147483647 h 220"/>
              <a:gd name="T78" fmla="*/ 2147483647 w 103"/>
              <a:gd name="T79" fmla="*/ 2147483647 h 220"/>
              <a:gd name="T80" fmla="*/ 0 w 103"/>
              <a:gd name="T81" fmla="*/ 2147483647 h 22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0"/>
              <a:gd name="T125" fmla="*/ 103 w 103"/>
              <a:gd name="T126" fmla="*/ 220 h 22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0">
                <a:moveTo>
                  <a:pt x="0" y="120"/>
                </a:moveTo>
                <a:lnTo>
                  <a:pt x="0" y="138"/>
                </a:lnTo>
                <a:lnTo>
                  <a:pt x="4" y="155"/>
                </a:lnTo>
                <a:lnTo>
                  <a:pt x="12" y="171"/>
                </a:lnTo>
                <a:lnTo>
                  <a:pt x="22" y="185"/>
                </a:lnTo>
                <a:lnTo>
                  <a:pt x="35" y="197"/>
                </a:lnTo>
                <a:lnTo>
                  <a:pt x="50" y="207"/>
                </a:lnTo>
                <a:lnTo>
                  <a:pt x="66" y="215"/>
                </a:lnTo>
                <a:lnTo>
                  <a:pt x="83" y="219"/>
                </a:lnTo>
                <a:lnTo>
                  <a:pt x="89" y="220"/>
                </a:lnTo>
                <a:lnTo>
                  <a:pt x="94" y="218"/>
                </a:lnTo>
                <a:lnTo>
                  <a:pt x="98" y="215"/>
                </a:lnTo>
                <a:lnTo>
                  <a:pt x="100" y="211"/>
                </a:lnTo>
                <a:lnTo>
                  <a:pt x="100" y="205"/>
                </a:lnTo>
                <a:lnTo>
                  <a:pt x="99" y="200"/>
                </a:lnTo>
                <a:lnTo>
                  <a:pt x="96" y="196"/>
                </a:lnTo>
                <a:lnTo>
                  <a:pt x="91" y="193"/>
                </a:lnTo>
                <a:lnTo>
                  <a:pt x="74" y="187"/>
                </a:lnTo>
                <a:lnTo>
                  <a:pt x="58" y="178"/>
                </a:lnTo>
                <a:lnTo>
                  <a:pt x="45" y="167"/>
                </a:lnTo>
                <a:lnTo>
                  <a:pt x="36" y="154"/>
                </a:lnTo>
                <a:lnTo>
                  <a:pt x="30" y="138"/>
                </a:lnTo>
                <a:lnTo>
                  <a:pt x="27" y="121"/>
                </a:lnTo>
                <a:lnTo>
                  <a:pt x="27" y="103"/>
                </a:lnTo>
                <a:lnTo>
                  <a:pt x="32" y="83"/>
                </a:lnTo>
                <a:lnTo>
                  <a:pt x="39" y="69"/>
                </a:lnTo>
                <a:lnTo>
                  <a:pt x="51" y="56"/>
                </a:lnTo>
                <a:lnTo>
                  <a:pt x="63" y="43"/>
                </a:lnTo>
                <a:lnTo>
                  <a:pt x="77" y="31"/>
                </a:lnTo>
                <a:lnTo>
                  <a:pt x="89" y="21"/>
                </a:lnTo>
                <a:lnTo>
                  <a:pt x="98" y="12"/>
                </a:lnTo>
                <a:lnTo>
                  <a:pt x="103" y="5"/>
                </a:lnTo>
                <a:lnTo>
                  <a:pt x="103" y="0"/>
                </a:lnTo>
                <a:lnTo>
                  <a:pt x="92" y="4"/>
                </a:lnTo>
                <a:lnTo>
                  <a:pt x="77" y="12"/>
                </a:lnTo>
                <a:lnTo>
                  <a:pt x="61" y="25"/>
                </a:lnTo>
                <a:lnTo>
                  <a:pt x="44" y="40"/>
                </a:lnTo>
                <a:lnTo>
                  <a:pt x="29" y="57"/>
                </a:lnTo>
                <a:lnTo>
                  <a:pt x="16" y="77"/>
                </a:lnTo>
                <a:lnTo>
                  <a:pt x="6" y="98"/>
                </a:lnTo>
                <a:lnTo>
                  <a:pt x="0" y="12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203" name="Freeform 1373"/>
          <p:cNvSpPr>
            <a:spLocks/>
          </p:cNvSpPr>
          <p:nvPr/>
        </p:nvSpPr>
        <p:spPr bwMode="auto">
          <a:xfrm>
            <a:off x="5764213" y="1827213"/>
            <a:ext cx="57150" cy="74612"/>
          </a:xfrm>
          <a:custGeom>
            <a:avLst/>
            <a:gdLst>
              <a:gd name="T0" fmla="*/ 2147483647 w 220"/>
              <a:gd name="T1" fmla="*/ 2147483647 h 288"/>
              <a:gd name="T2" fmla="*/ 2147483647 w 220"/>
              <a:gd name="T3" fmla="*/ 2147483647 h 288"/>
              <a:gd name="T4" fmla="*/ 2147483647 w 220"/>
              <a:gd name="T5" fmla="*/ 2147483647 h 288"/>
              <a:gd name="T6" fmla="*/ 2147483647 w 220"/>
              <a:gd name="T7" fmla="*/ 2147483647 h 288"/>
              <a:gd name="T8" fmla="*/ 2147483647 w 220"/>
              <a:gd name="T9" fmla="*/ 2147483647 h 288"/>
              <a:gd name="T10" fmla="*/ 2147483647 w 220"/>
              <a:gd name="T11" fmla="*/ 2147483647 h 288"/>
              <a:gd name="T12" fmla="*/ 2147483647 w 220"/>
              <a:gd name="T13" fmla="*/ 2147483647 h 288"/>
              <a:gd name="T14" fmla="*/ 2147483647 w 220"/>
              <a:gd name="T15" fmla="*/ 2147483647 h 288"/>
              <a:gd name="T16" fmla="*/ 2147483647 w 220"/>
              <a:gd name="T17" fmla="*/ 2147483647 h 288"/>
              <a:gd name="T18" fmla="*/ 2147483647 w 220"/>
              <a:gd name="T19" fmla="*/ 2147483647 h 288"/>
              <a:gd name="T20" fmla="*/ 2147483647 w 220"/>
              <a:gd name="T21" fmla="*/ 2147483647 h 288"/>
              <a:gd name="T22" fmla="*/ 2147483647 w 220"/>
              <a:gd name="T23" fmla="*/ 2147483647 h 288"/>
              <a:gd name="T24" fmla="*/ 2147483647 w 220"/>
              <a:gd name="T25" fmla="*/ 2147483647 h 288"/>
              <a:gd name="T26" fmla="*/ 2147483647 w 220"/>
              <a:gd name="T27" fmla="*/ 2147483647 h 288"/>
              <a:gd name="T28" fmla="*/ 2147483647 w 220"/>
              <a:gd name="T29" fmla="*/ 2147483647 h 288"/>
              <a:gd name="T30" fmla="*/ 2147483647 w 220"/>
              <a:gd name="T31" fmla="*/ 2147483647 h 288"/>
              <a:gd name="T32" fmla="*/ 2147483647 w 220"/>
              <a:gd name="T33" fmla="*/ 2147483647 h 288"/>
              <a:gd name="T34" fmla="*/ 2147483647 w 220"/>
              <a:gd name="T35" fmla="*/ 2147483647 h 288"/>
              <a:gd name="T36" fmla="*/ 2147483647 w 220"/>
              <a:gd name="T37" fmla="*/ 2147483647 h 288"/>
              <a:gd name="T38" fmla="*/ 2147483647 w 220"/>
              <a:gd name="T39" fmla="*/ 2147483647 h 288"/>
              <a:gd name="T40" fmla="*/ 2147483647 w 220"/>
              <a:gd name="T41" fmla="*/ 2147483647 h 288"/>
              <a:gd name="T42" fmla="*/ 2147483647 w 220"/>
              <a:gd name="T43" fmla="*/ 2147483647 h 288"/>
              <a:gd name="T44" fmla="*/ 2147483647 w 220"/>
              <a:gd name="T45" fmla="*/ 2147483647 h 288"/>
              <a:gd name="T46" fmla="*/ 2147483647 w 220"/>
              <a:gd name="T47" fmla="*/ 2147483647 h 288"/>
              <a:gd name="T48" fmla="*/ 2147483647 w 220"/>
              <a:gd name="T49" fmla="*/ 2147483647 h 288"/>
              <a:gd name="T50" fmla="*/ 2147483647 w 220"/>
              <a:gd name="T51" fmla="*/ 2147483647 h 288"/>
              <a:gd name="T52" fmla="*/ 2147483647 w 220"/>
              <a:gd name="T53" fmla="*/ 2147483647 h 288"/>
              <a:gd name="T54" fmla="*/ 2147483647 w 220"/>
              <a:gd name="T55" fmla="*/ 2147483647 h 288"/>
              <a:gd name="T56" fmla="*/ 2147483647 w 220"/>
              <a:gd name="T57" fmla="*/ 2147483647 h 288"/>
              <a:gd name="T58" fmla="*/ 2147483647 w 220"/>
              <a:gd name="T59" fmla="*/ 0 h 288"/>
              <a:gd name="T60" fmla="*/ 2147483647 w 220"/>
              <a:gd name="T61" fmla="*/ 2147483647 h 288"/>
              <a:gd name="T62" fmla="*/ 2147483647 w 220"/>
              <a:gd name="T63" fmla="*/ 2147483647 h 288"/>
              <a:gd name="T64" fmla="*/ 2147483647 w 220"/>
              <a:gd name="T65" fmla="*/ 2147483647 h 288"/>
              <a:gd name="T66" fmla="*/ 2147483647 w 220"/>
              <a:gd name="T67" fmla="*/ 2147483647 h 288"/>
              <a:gd name="T68" fmla="*/ 2147483647 w 220"/>
              <a:gd name="T69" fmla="*/ 2147483647 h 288"/>
              <a:gd name="T70" fmla="*/ 2147483647 w 220"/>
              <a:gd name="T71" fmla="*/ 2147483647 h 288"/>
              <a:gd name="T72" fmla="*/ 2147483647 w 220"/>
              <a:gd name="T73" fmla="*/ 2147483647 h 288"/>
              <a:gd name="T74" fmla="*/ 2147483647 w 220"/>
              <a:gd name="T75" fmla="*/ 2147483647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0"/>
              <a:gd name="T115" fmla="*/ 0 h 288"/>
              <a:gd name="T116" fmla="*/ 220 w 220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0" h="288">
                <a:moveTo>
                  <a:pt x="179" y="108"/>
                </a:moveTo>
                <a:lnTo>
                  <a:pt x="186" y="115"/>
                </a:lnTo>
                <a:lnTo>
                  <a:pt x="191" y="124"/>
                </a:lnTo>
                <a:lnTo>
                  <a:pt x="196" y="133"/>
                </a:lnTo>
                <a:lnTo>
                  <a:pt x="200" y="143"/>
                </a:lnTo>
                <a:lnTo>
                  <a:pt x="202" y="153"/>
                </a:lnTo>
                <a:lnTo>
                  <a:pt x="201" y="163"/>
                </a:lnTo>
                <a:lnTo>
                  <a:pt x="199" y="174"/>
                </a:lnTo>
                <a:lnTo>
                  <a:pt x="193" y="184"/>
                </a:lnTo>
                <a:lnTo>
                  <a:pt x="186" y="194"/>
                </a:lnTo>
                <a:lnTo>
                  <a:pt x="178" y="204"/>
                </a:lnTo>
                <a:lnTo>
                  <a:pt x="168" y="213"/>
                </a:lnTo>
                <a:lnTo>
                  <a:pt x="159" y="221"/>
                </a:lnTo>
                <a:lnTo>
                  <a:pt x="148" y="229"/>
                </a:lnTo>
                <a:lnTo>
                  <a:pt x="138" y="237"/>
                </a:lnTo>
                <a:lnTo>
                  <a:pt x="127" y="246"/>
                </a:lnTo>
                <a:lnTo>
                  <a:pt x="118" y="255"/>
                </a:lnTo>
                <a:lnTo>
                  <a:pt x="115" y="258"/>
                </a:lnTo>
                <a:lnTo>
                  <a:pt x="112" y="263"/>
                </a:lnTo>
                <a:lnTo>
                  <a:pt x="110" y="267"/>
                </a:lnTo>
                <a:lnTo>
                  <a:pt x="108" y="271"/>
                </a:lnTo>
                <a:lnTo>
                  <a:pt x="107" y="276"/>
                </a:lnTo>
                <a:lnTo>
                  <a:pt x="107" y="280"/>
                </a:lnTo>
                <a:lnTo>
                  <a:pt x="109" y="284"/>
                </a:lnTo>
                <a:lnTo>
                  <a:pt x="112" y="287"/>
                </a:lnTo>
                <a:lnTo>
                  <a:pt x="117" y="288"/>
                </a:lnTo>
                <a:lnTo>
                  <a:pt x="121" y="288"/>
                </a:lnTo>
                <a:lnTo>
                  <a:pt x="124" y="287"/>
                </a:lnTo>
                <a:lnTo>
                  <a:pt x="127" y="284"/>
                </a:lnTo>
                <a:lnTo>
                  <a:pt x="138" y="271"/>
                </a:lnTo>
                <a:lnTo>
                  <a:pt x="149" y="261"/>
                </a:lnTo>
                <a:lnTo>
                  <a:pt x="161" y="250"/>
                </a:lnTo>
                <a:lnTo>
                  <a:pt x="173" y="239"/>
                </a:lnTo>
                <a:lnTo>
                  <a:pt x="185" y="229"/>
                </a:lnTo>
                <a:lnTo>
                  <a:pt x="196" y="217"/>
                </a:lnTo>
                <a:lnTo>
                  <a:pt x="206" y="204"/>
                </a:lnTo>
                <a:lnTo>
                  <a:pt x="213" y="190"/>
                </a:lnTo>
                <a:lnTo>
                  <a:pt x="219" y="173"/>
                </a:lnTo>
                <a:lnTo>
                  <a:pt x="220" y="157"/>
                </a:lnTo>
                <a:lnTo>
                  <a:pt x="218" y="141"/>
                </a:lnTo>
                <a:lnTo>
                  <a:pt x="212" y="125"/>
                </a:lnTo>
                <a:lnTo>
                  <a:pt x="204" y="111"/>
                </a:lnTo>
                <a:lnTo>
                  <a:pt x="194" y="97"/>
                </a:lnTo>
                <a:lnTo>
                  <a:pt x="182" y="86"/>
                </a:lnTo>
                <a:lnTo>
                  <a:pt x="168" y="77"/>
                </a:lnTo>
                <a:lnTo>
                  <a:pt x="158" y="70"/>
                </a:lnTo>
                <a:lnTo>
                  <a:pt x="146" y="64"/>
                </a:lnTo>
                <a:lnTo>
                  <a:pt x="134" y="56"/>
                </a:lnTo>
                <a:lnTo>
                  <a:pt x="122" y="50"/>
                </a:lnTo>
                <a:lnTo>
                  <a:pt x="109" y="43"/>
                </a:lnTo>
                <a:lnTo>
                  <a:pt x="96" y="36"/>
                </a:lnTo>
                <a:lnTo>
                  <a:pt x="83" y="29"/>
                </a:lnTo>
                <a:lnTo>
                  <a:pt x="70" y="22"/>
                </a:lnTo>
                <a:lnTo>
                  <a:pt x="59" y="17"/>
                </a:lnTo>
                <a:lnTo>
                  <a:pt x="47" y="12"/>
                </a:lnTo>
                <a:lnTo>
                  <a:pt x="36" y="7"/>
                </a:lnTo>
                <a:lnTo>
                  <a:pt x="26" y="4"/>
                </a:lnTo>
                <a:lnTo>
                  <a:pt x="18" y="1"/>
                </a:lnTo>
                <a:lnTo>
                  <a:pt x="10" y="0"/>
                </a:lnTo>
                <a:lnTo>
                  <a:pt x="4" y="0"/>
                </a:lnTo>
                <a:lnTo>
                  <a:pt x="0" y="2"/>
                </a:lnTo>
                <a:lnTo>
                  <a:pt x="9" y="7"/>
                </a:lnTo>
                <a:lnTo>
                  <a:pt x="20" y="13"/>
                </a:lnTo>
                <a:lnTo>
                  <a:pt x="31" y="18"/>
                </a:lnTo>
                <a:lnTo>
                  <a:pt x="42" y="23"/>
                </a:lnTo>
                <a:lnTo>
                  <a:pt x="54" y="29"/>
                </a:lnTo>
                <a:lnTo>
                  <a:pt x="65" y="34"/>
                </a:lnTo>
                <a:lnTo>
                  <a:pt x="77" y="40"/>
                </a:lnTo>
                <a:lnTo>
                  <a:pt x="88" y="47"/>
                </a:lnTo>
                <a:lnTo>
                  <a:pt x="101" y="53"/>
                </a:lnTo>
                <a:lnTo>
                  <a:pt x="112" y="60"/>
                </a:lnTo>
                <a:lnTo>
                  <a:pt x="124" y="66"/>
                </a:lnTo>
                <a:lnTo>
                  <a:pt x="136" y="74"/>
                </a:lnTo>
                <a:lnTo>
                  <a:pt x="147" y="82"/>
                </a:lnTo>
                <a:lnTo>
                  <a:pt x="158" y="90"/>
                </a:lnTo>
                <a:lnTo>
                  <a:pt x="168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0204" name="Group 1381"/>
          <p:cNvGrpSpPr>
            <a:grpSpLocks/>
          </p:cNvGrpSpPr>
          <p:nvPr/>
        </p:nvGrpSpPr>
        <p:grpSpPr bwMode="auto">
          <a:xfrm>
            <a:off x="5367338" y="3430588"/>
            <a:ext cx="290512" cy="404812"/>
            <a:chOff x="3381" y="2161"/>
            <a:chExt cx="183" cy="255"/>
          </a:xfrm>
        </p:grpSpPr>
        <p:pic>
          <p:nvPicPr>
            <p:cNvPr id="40230" name="Picture 1001" descr="31u_bnrz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34" y="2242"/>
              <a:ext cx="121" cy="174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40231" name="Freeform 1002"/>
            <p:cNvSpPr>
              <a:spLocks/>
            </p:cNvSpPr>
            <p:nvPr/>
          </p:nvSpPr>
          <p:spPr bwMode="auto">
            <a:xfrm>
              <a:off x="3430" y="2174"/>
              <a:ext cx="33" cy="39"/>
            </a:xfrm>
            <a:custGeom>
              <a:avLst/>
              <a:gdLst>
                <a:gd name="T0" fmla="*/ 0 w 199"/>
                <a:gd name="T1" fmla="*/ 0 h 232"/>
                <a:gd name="T2" fmla="*/ 0 w 199"/>
                <a:gd name="T3" fmla="*/ 0 h 232"/>
                <a:gd name="T4" fmla="*/ 0 w 199"/>
                <a:gd name="T5" fmla="*/ 0 h 232"/>
                <a:gd name="T6" fmla="*/ 0 w 199"/>
                <a:gd name="T7" fmla="*/ 0 h 232"/>
                <a:gd name="T8" fmla="*/ 0 w 199"/>
                <a:gd name="T9" fmla="*/ 0 h 232"/>
                <a:gd name="T10" fmla="*/ 0 w 199"/>
                <a:gd name="T11" fmla="*/ 0 h 232"/>
                <a:gd name="T12" fmla="*/ 0 w 199"/>
                <a:gd name="T13" fmla="*/ 0 h 232"/>
                <a:gd name="T14" fmla="*/ 0 w 199"/>
                <a:gd name="T15" fmla="*/ 0 h 232"/>
                <a:gd name="T16" fmla="*/ 0 w 199"/>
                <a:gd name="T17" fmla="*/ 0 h 232"/>
                <a:gd name="T18" fmla="*/ 0 w 199"/>
                <a:gd name="T19" fmla="*/ 0 h 232"/>
                <a:gd name="T20" fmla="*/ 0 w 199"/>
                <a:gd name="T21" fmla="*/ 0 h 232"/>
                <a:gd name="T22" fmla="*/ 0 w 199"/>
                <a:gd name="T23" fmla="*/ 0 h 232"/>
                <a:gd name="T24" fmla="*/ 0 w 199"/>
                <a:gd name="T25" fmla="*/ 0 h 232"/>
                <a:gd name="T26" fmla="*/ 0 w 199"/>
                <a:gd name="T27" fmla="*/ 0 h 232"/>
                <a:gd name="T28" fmla="*/ 0 w 199"/>
                <a:gd name="T29" fmla="*/ 0 h 232"/>
                <a:gd name="T30" fmla="*/ 0 w 199"/>
                <a:gd name="T31" fmla="*/ 0 h 232"/>
                <a:gd name="T32" fmla="*/ 0 w 199"/>
                <a:gd name="T33" fmla="*/ 0 h 232"/>
                <a:gd name="T34" fmla="*/ 0 w 199"/>
                <a:gd name="T35" fmla="*/ 0 h 232"/>
                <a:gd name="T36" fmla="*/ 0 w 199"/>
                <a:gd name="T37" fmla="*/ 0 h 232"/>
                <a:gd name="T38" fmla="*/ 0 w 199"/>
                <a:gd name="T39" fmla="*/ 0 h 232"/>
                <a:gd name="T40" fmla="*/ 0 w 199"/>
                <a:gd name="T41" fmla="*/ 0 h 232"/>
                <a:gd name="T42" fmla="*/ 0 w 199"/>
                <a:gd name="T43" fmla="*/ 0 h 232"/>
                <a:gd name="T44" fmla="*/ 0 w 199"/>
                <a:gd name="T45" fmla="*/ 0 h 232"/>
                <a:gd name="T46" fmla="*/ 0 w 199"/>
                <a:gd name="T47" fmla="*/ 0 h 232"/>
                <a:gd name="T48" fmla="*/ 0 w 199"/>
                <a:gd name="T49" fmla="*/ 0 h 232"/>
                <a:gd name="T50" fmla="*/ 0 w 199"/>
                <a:gd name="T51" fmla="*/ 0 h 232"/>
                <a:gd name="T52" fmla="*/ 0 w 199"/>
                <a:gd name="T53" fmla="*/ 0 h 232"/>
                <a:gd name="T54" fmla="*/ 0 w 199"/>
                <a:gd name="T55" fmla="*/ 0 h 232"/>
                <a:gd name="T56" fmla="*/ 0 w 199"/>
                <a:gd name="T57" fmla="*/ 0 h 232"/>
                <a:gd name="T58" fmla="*/ 0 w 199"/>
                <a:gd name="T59" fmla="*/ 0 h 232"/>
                <a:gd name="T60" fmla="*/ 0 w 199"/>
                <a:gd name="T61" fmla="*/ 0 h 232"/>
                <a:gd name="T62" fmla="*/ 0 w 199"/>
                <a:gd name="T63" fmla="*/ 0 h 232"/>
                <a:gd name="T64" fmla="*/ 0 w 199"/>
                <a:gd name="T65" fmla="*/ 0 h 232"/>
                <a:gd name="T66" fmla="*/ 0 w 199"/>
                <a:gd name="T67" fmla="*/ 0 h 232"/>
                <a:gd name="T68" fmla="*/ 0 w 199"/>
                <a:gd name="T69" fmla="*/ 0 h 232"/>
                <a:gd name="T70" fmla="*/ 0 w 199"/>
                <a:gd name="T71" fmla="*/ 0 h 232"/>
                <a:gd name="T72" fmla="*/ 0 w 199"/>
                <a:gd name="T73" fmla="*/ 0 h 232"/>
                <a:gd name="T74" fmla="*/ 0 w 199"/>
                <a:gd name="T75" fmla="*/ 0 h 232"/>
                <a:gd name="T76" fmla="*/ 0 w 199"/>
                <a:gd name="T77" fmla="*/ 0 h 232"/>
                <a:gd name="T78" fmla="*/ 0 w 199"/>
                <a:gd name="T79" fmla="*/ 0 h 232"/>
                <a:gd name="T80" fmla="*/ 0 w 199"/>
                <a:gd name="T81" fmla="*/ 0 h 232"/>
                <a:gd name="T82" fmla="*/ 0 w 199"/>
                <a:gd name="T83" fmla="*/ 0 h 232"/>
                <a:gd name="T84" fmla="*/ 0 w 199"/>
                <a:gd name="T85" fmla="*/ 0 h 232"/>
                <a:gd name="T86" fmla="*/ 0 w 199"/>
                <a:gd name="T87" fmla="*/ 0 h 232"/>
                <a:gd name="T88" fmla="*/ 0 w 199"/>
                <a:gd name="T89" fmla="*/ 0 h 232"/>
                <a:gd name="T90" fmla="*/ 0 w 199"/>
                <a:gd name="T91" fmla="*/ 0 h 232"/>
                <a:gd name="T92" fmla="*/ 0 w 199"/>
                <a:gd name="T93" fmla="*/ 0 h 232"/>
                <a:gd name="T94" fmla="*/ 0 w 199"/>
                <a:gd name="T95" fmla="*/ 0 h 232"/>
                <a:gd name="T96" fmla="*/ 0 w 199"/>
                <a:gd name="T97" fmla="*/ 0 h 2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9"/>
                <a:gd name="T148" fmla="*/ 0 h 232"/>
                <a:gd name="T149" fmla="*/ 199 w 199"/>
                <a:gd name="T150" fmla="*/ 232 h 2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32" name="Freeform 1003"/>
            <p:cNvSpPr>
              <a:spLocks/>
            </p:cNvSpPr>
            <p:nvPr/>
          </p:nvSpPr>
          <p:spPr bwMode="auto">
            <a:xfrm>
              <a:off x="3486" y="2173"/>
              <a:ext cx="22" cy="30"/>
            </a:xfrm>
            <a:custGeom>
              <a:avLst/>
              <a:gdLst>
                <a:gd name="T0" fmla="*/ 0 w 128"/>
                <a:gd name="T1" fmla="*/ 0 h 180"/>
                <a:gd name="T2" fmla="*/ 0 w 128"/>
                <a:gd name="T3" fmla="*/ 0 h 180"/>
                <a:gd name="T4" fmla="*/ 0 w 128"/>
                <a:gd name="T5" fmla="*/ 0 h 180"/>
                <a:gd name="T6" fmla="*/ 0 w 128"/>
                <a:gd name="T7" fmla="*/ 0 h 180"/>
                <a:gd name="T8" fmla="*/ 0 w 128"/>
                <a:gd name="T9" fmla="*/ 0 h 180"/>
                <a:gd name="T10" fmla="*/ 0 w 128"/>
                <a:gd name="T11" fmla="*/ 0 h 180"/>
                <a:gd name="T12" fmla="*/ 0 w 128"/>
                <a:gd name="T13" fmla="*/ 0 h 180"/>
                <a:gd name="T14" fmla="*/ 0 w 128"/>
                <a:gd name="T15" fmla="*/ 0 h 180"/>
                <a:gd name="T16" fmla="*/ 0 w 128"/>
                <a:gd name="T17" fmla="*/ 0 h 180"/>
                <a:gd name="T18" fmla="*/ 0 w 128"/>
                <a:gd name="T19" fmla="*/ 0 h 180"/>
                <a:gd name="T20" fmla="*/ 0 w 128"/>
                <a:gd name="T21" fmla="*/ 0 h 180"/>
                <a:gd name="T22" fmla="*/ 0 w 128"/>
                <a:gd name="T23" fmla="*/ 0 h 180"/>
                <a:gd name="T24" fmla="*/ 0 w 128"/>
                <a:gd name="T25" fmla="*/ 0 h 180"/>
                <a:gd name="T26" fmla="*/ 0 w 128"/>
                <a:gd name="T27" fmla="*/ 0 h 180"/>
                <a:gd name="T28" fmla="*/ 0 w 128"/>
                <a:gd name="T29" fmla="*/ 0 h 180"/>
                <a:gd name="T30" fmla="*/ 0 w 128"/>
                <a:gd name="T31" fmla="*/ 0 h 180"/>
                <a:gd name="T32" fmla="*/ 0 w 128"/>
                <a:gd name="T33" fmla="*/ 0 h 180"/>
                <a:gd name="T34" fmla="*/ 0 w 128"/>
                <a:gd name="T35" fmla="*/ 0 h 180"/>
                <a:gd name="T36" fmla="*/ 0 w 128"/>
                <a:gd name="T37" fmla="*/ 0 h 180"/>
                <a:gd name="T38" fmla="*/ 0 w 128"/>
                <a:gd name="T39" fmla="*/ 0 h 180"/>
                <a:gd name="T40" fmla="*/ 0 w 128"/>
                <a:gd name="T41" fmla="*/ 0 h 180"/>
                <a:gd name="T42" fmla="*/ 0 w 128"/>
                <a:gd name="T43" fmla="*/ 0 h 180"/>
                <a:gd name="T44" fmla="*/ 0 w 128"/>
                <a:gd name="T45" fmla="*/ 0 h 180"/>
                <a:gd name="T46" fmla="*/ 0 w 128"/>
                <a:gd name="T47" fmla="*/ 0 h 180"/>
                <a:gd name="T48" fmla="*/ 0 w 128"/>
                <a:gd name="T49" fmla="*/ 0 h 180"/>
                <a:gd name="T50" fmla="*/ 0 w 128"/>
                <a:gd name="T51" fmla="*/ 0 h 180"/>
                <a:gd name="T52" fmla="*/ 0 w 128"/>
                <a:gd name="T53" fmla="*/ 0 h 180"/>
                <a:gd name="T54" fmla="*/ 0 w 128"/>
                <a:gd name="T55" fmla="*/ 0 h 180"/>
                <a:gd name="T56" fmla="*/ 0 w 128"/>
                <a:gd name="T57" fmla="*/ 0 h 180"/>
                <a:gd name="T58" fmla="*/ 0 w 128"/>
                <a:gd name="T59" fmla="*/ 0 h 180"/>
                <a:gd name="T60" fmla="*/ 0 w 128"/>
                <a:gd name="T61" fmla="*/ 0 h 180"/>
                <a:gd name="T62" fmla="*/ 0 w 128"/>
                <a:gd name="T63" fmla="*/ 0 h 180"/>
                <a:gd name="T64" fmla="*/ 0 w 128"/>
                <a:gd name="T65" fmla="*/ 0 h 180"/>
                <a:gd name="T66" fmla="*/ 0 w 128"/>
                <a:gd name="T67" fmla="*/ 0 h 180"/>
                <a:gd name="T68" fmla="*/ 0 w 128"/>
                <a:gd name="T69" fmla="*/ 0 h 180"/>
                <a:gd name="T70" fmla="*/ 0 w 128"/>
                <a:gd name="T71" fmla="*/ 0 h 180"/>
                <a:gd name="T72" fmla="*/ 0 w 128"/>
                <a:gd name="T73" fmla="*/ 0 h 180"/>
                <a:gd name="T74" fmla="*/ 0 w 128"/>
                <a:gd name="T75" fmla="*/ 0 h 180"/>
                <a:gd name="T76" fmla="*/ 0 w 128"/>
                <a:gd name="T77" fmla="*/ 0 h 180"/>
                <a:gd name="T78" fmla="*/ 0 w 128"/>
                <a:gd name="T79" fmla="*/ 0 h 180"/>
                <a:gd name="T80" fmla="*/ 0 w 128"/>
                <a:gd name="T81" fmla="*/ 0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0"/>
                <a:gd name="T125" fmla="*/ 128 w 128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33" name="Freeform 1004"/>
            <p:cNvSpPr>
              <a:spLocks/>
            </p:cNvSpPr>
            <p:nvPr/>
          </p:nvSpPr>
          <p:spPr bwMode="auto">
            <a:xfrm>
              <a:off x="3409" y="2166"/>
              <a:ext cx="54" cy="63"/>
            </a:xfrm>
            <a:custGeom>
              <a:avLst/>
              <a:gdLst>
                <a:gd name="T0" fmla="*/ 0 w 322"/>
                <a:gd name="T1" fmla="*/ 0 h 378"/>
                <a:gd name="T2" fmla="*/ 0 w 322"/>
                <a:gd name="T3" fmla="*/ 0 h 378"/>
                <a:gd name="T4" fmla="*/ 0 w 322"/>
                <a:gd name="T5" fmla="*/ 0 h 378"/>
                <a:gd name="T6" fmla="*/ 0 w 322"/>
                <a:gd name="T7" fmla="*/ 0 h 378"/>
                <a:gd name="T8" fmla="*/ 0 w 322"/>
                <a:gd name="T9" fmla="*/ 0 h 378"/>
                <a:gd name="T10" fmla="*/ 0 w 322"/>
                <a:gd name="T11" fmla="*/ 0 h 378"/>
                <a:gd name="T12" fmla="*/ 0 w 322"/>
                <a:gd name="T13" fmla="*/ 0 h 378"/>
                <a:gd name="T14" fmla="*/ 0 w 322"/>
                <a:gd name="T15" fmla="*/ 0 h 378"/>
                <a:gd name="T16" fmla="*/ 0 w 322"/>
                <a:gd name="T17" fmla="*/ 0 h 378"/>
                <a:gd name="T18" fmla="*/ 0 w 322"/>
                <a:gd name="T19" fmla="*/ 0 h 378"/>
                <a:gd name="T20" fmla="*/ 0 w 322"/>
                <a:gd name="T21" fmla="*/ 0 h 378"/>
                <a:gd name="T22" fmla="*/ 0 w 322"/>
                <a:gd name="T23" fmla="*/ 0 h 378"/>
                <a:gd name="T24" fmla="*/ 0 w 322"/>
                <a:gd name="T25" fmla="*/ 0 h 378"/>
                <a:gd name="T26" fmla="*/ 0 w 322"/>
                <a:gd name="T27" fmla="*/ 0 h 378"/>
                <a:gd name="T28" fmla="*/ 0 w 322"/>
                <a:gd name="T29" fmla="*/ 0 h 378"/>
                <a:gd name="T30" fmla="*/ 0 w 322"/>
                <a:gd name="T31" fmla="*/ 0 h 378"/>
                <a:gd name="T32" fmla="*/ 0 w 322"/>
                <a:gd name="T33" fmla="*/ 0 h 378"/>
                <a:gd name="T34" fmla="*/ 0 w 322"/>
                <a:gd name="T35" fmla="*/ 0 h 378"/>
                <a:gd name="T36" fmla="*/ 0 w 322"/>
                <a:gd name="T37" fmla="*/ 0 h 378"/>
                <a:gd name="T38" fmla="*/ 0 w 322"/>
                <a:gd name="T39" fmla="*/ 0 h 378"/>
                <a:gd name="T40" fmla="*/ 0 w 322"/>
                <a:gd name="T41" fmla="*/ 0 h 378"/>
                <a:gd name="T42" fmla="*/ 0 w 322"/>
                <a:gd name="T43" fmla="*/ 0 h 378"/>
                <a:gd name="T44" fmla="*/ 0 w 322"/>
                <a:gd name="T45" fmla="*/ 0 h 378"/>
                <a:gd name="T46" fmla="*/ 0 w 322"/>
                <a:gd name="T47" fmla="*/ 0 h 378"/>
                <a:gd name="T48" fmla="*/ 0 w 322"/>
                <a:gd name="T49" fmla="*/ 0 h 378"/>
                <a:gd name="T50" fmla="*/ 0 w 322"/>
                <a:gd name="T51" fmla="*/ 0 h 378"/>
                <a:gd name="T52" fmla="*/ 0 w 322"/>
                <a:gd name="T53" fmla="*/ 0 h 378"/>
                <a:gd name="T54" fmla="*/ 0 w 322"/>
                <a:gd name="T55" fmla="*/ 0 h 378"/>
                <a:gd name="T56" fmla="*/ 0 w 322"/>
                <a:gd name="T57" fmla="*/ 0 h 378"/>
                <a:gd name="T58" fmla="*/ 0 w 322"/>
                <a:gd name="T59" fmla="*/ 0 h 378"/>
                <a:gd name="T60" fmla="*/ 0 w 322"/>
                <a:gd name="T61" fmla="*/ 0 h 378"/>
                <a:gd name="T62" fmla="*/ 0 w 322"/>
                <a:gd name="T63" fmla="*/ 0 h 378"/>
                <a:gd name="T64" fmla="*/ 0 w 322"/>
                <a:gd name="T65" fmla="*/ 0 h 378"/>
                <a:gd name="T66" fmla="*/ 0 w 322"/>
                <a:gd name="T67" fmla="*/ 0 h 378"/>
                <a:gd name="T68" fmla="*/ 0 w 322"/>
                <a:gd name="T69" fmla="*/ 0 h 378"/>
                <a:gd name="T70" fmla="*/ 0 w 322"/>
                <a:gd name="T71" fmla="*/ 0 h 378"/>
                <a:gd name="T72" fmla="*/ 0 w 322"/>
                <a:gd name="T73" fmla="*/ 0 h 378"/>
                <a:gd name="T74" fmla="*/ 0 w 322"/>
                <a:gd name="T75" fmla="*/ 0 h 378"/>
                <a:gd name="T76" fmla="*/ 0 w 322"/>
                <a:gd name="T77" fmla="*/ 0 h 378"/>
                <a:gd name="T78" fmla="*/ 0 w 322"/>
                <a:gd name="T79" fmla="*/ 0 h 378"/>
                <a:gd name="T80" fmla="*/ 0 w 322"/>
                <a:gd name="T81" fmla="*/ 0 h 378"/>
                <a:gd name="T82" fmla="*/ 0 w 322"/>
                <a:gd name="T83" fmla="*/ 0 h 378"/>
                <a:gd name="T84" fmla="*/ 0 w 322"/>
                <a:gd name="T85" fmla="*/ 0 h 378"/>
                <a:gd name="T86" fmla="*/ 0 w 322"/>
                <a:gd name="T87" fmla="*/ 0 h 3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2"/>
                <a:gd name="T133" fmla="*/ 0 h 378"/>
                <a:gd name="T134" fmla="*/ 322 w 322"/>
                <a:gd name="T135" fmla="*/ 378 h 3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34" name="Freeform 1005"/>
            <p:cNvSpPr>
              <a:spLocks/>
            </p:cNvSpPr>
            <p:nvPr/>
          </p:nvSpPr>
          <p:spPr bwMode="auto">
            <a:xfrm>
              <a:off x="3485" y="2164"/>
              <a:ext cx="47" cy="42"/>
            </a:xfrm>
            <a:custGeom>
              <a:avLst/>
              <a:gdLst>
                <a:gd name="T0" fmla="*/ 0 w 283"/>
                <a:gd name="T1" fmla="*/ 0 h 252"/>
                <a:gd name="T2" fmla="*/ 0 w 283"/>
                <a:gd name="T3" fmla="*/ 0 h 252"/>
                <a:gd name="T4" fmla="*/ 0 w 283"/>
                <a:gd name="T5" fmla="*/ 0 h 252"/>
                <a:gd name="T6" fmla="*/ 0 w 283"/>
                <a:gd name="T7" fmla="*/ 0 h 252"/>
                <a:gd name="T8" fmla="*/ 0 w 283"/>
                <a:gd name="T9" fmla="*/ 0 h 252"/>
                <a:gd name="T10" fmla="*/ 0 w 283"/>
                <a:gd name="T11" fmla="*/ 0 h 252"/>
                <a:gd name="T12" fmla="*/ 0 w 283"/>
                <a:gd name="T13" fmla="*/ 0 h 252"/>
                <a:gd name="T14" fmla="*/ 0 w 283"/>
                <a:gd name="T15" fmla="*/ 0 h 252"/>
                <a:gd name="T16" fmla="*/ 0 w 283"/>
                <a:gd name="T17" fmla="*/ 0 h 252"/>
                <a:gd name="T18" fmla="*/ 0 w 283"/>
                <a:gd name="T19" fmla="*/ 0 h 252"/>
                <a:gd name="T20" fmla="*/ 0 w 283"/>
                <a:gd name="T21" fmla="*/ 0 h 252"/>
                <a:gd name="T22" fmla="*/ 0 w 283"/>
                <a:gd name="T23" fmla="*/ 0 h 252"/>
                <a:gd name="T24" fmla="*/ 0 w 283"/>
                <a:gd name="T25" fmla="*/ 0 h 252"/>
                <a:gd name="T26" fmla="*/ 0 w 283"/>
                <a:gd name="T27" fmla="*/ 0 h 252"/>
                <a:gd name="T28" fmla="*/ 0 w 283"/>
                <a:gd name="T29" fmla="*/ 0 h 252"/>
                <a:gd name="T30" fmla="*/ 0 w 283"/>
                <a:gd name="T31" fmla="*/ 0 h 252"/>
                <a:gd name="T32" fmla="*/ 0 w 283"/>
                <a:gd name="T33" fmla="*/ 0 h 252"/>
                <a:gd name="T34" fmla="*/ 0 w 283"/>
                <a:gd name="T35" fmla="*/ 0 h 252"/>
                <a:gd name="T36" fmla="*/ 0 w 283"/>
                <a:gd name="T37" fmla="*/ 0 h 252"/>
                <a:gd name="T38" fmla="*/ 0 w 283"/>
                <a:gd name="T39" fmla="*/ 0 h 252"/>
                <a:gd name="T40" fmla="*/ 0 w 283"/>
                <a:gd name="T41" fmla="*/ 0 h 252"/>
                <a:gd name="T42" fmla="*/ 0 w 283"/>
                <a:gd name="T43" fmla="*/ 0 h 252"/>
                <a:gd name="T44" fmla="*/ 0 w 283"/>
                <a:gd name="T45" fmla="*/ 0 h 252"/>
                <a:gd name="T46" fmla="*/ 0 w 283"/>
                <a:gd name="T47" fmla="*/ 0 h 252"/>
                <a:gd name="T48" fmla="*/ 0 w 283"/>
                <a:gd name="T49" fmla="*/ 0 h 252"/>
                <a:gd name="T50" fmla="*/ 0 w 283"/>
                <a:gd name="T51" fmla="*/ 0 h 252"/>
                <a:gd name="T52" fmla="*/ 0 w 283"/>
                <a:gd name="T53" fmla="*/ 0 h 252"/>
                <a:gd name="T54" fmla="*/ 0 w 283"/>
                <a:gd name="T55" fmla="*/ 0 h 252"/>
                <a:gd name="T56" fmla="*/ 0 w 283"/>
                <a:gd name="T57" fmla="*/ 0 h 252"/>
                <a:gd name="T58" fmla="*/ 0 w 283"/>
                <a:gd name="T59" fmla="*/ 0 h 252"/>
                <a:gd name="T60" fmla="*/ 0 w 283"/>
                <a:gd name="T61" fmla="*/ 0 h 252"/>
                <a:gd name="T62" fmla="*/ 0 w 283"/>
                <a:gd name="T63" fmla="*/ 0 h 252"/>
                <a:gd name="T64" fmla="*/ 0 w 283"/>
                <a:gd name="T65" fmla="*/ 0 h 252"/>
                <a:gd name="T66" fmla="*/ 0 w 283"/>
                <a:gd name="T67" fmla="*/ 0 h 252"/>
                <a:gd name="T68" fmla="*/ 0 w 283"/>
                <a:gd name="T69" fmla="*/ 0 h 252"/>
                <a:gd name="T70" fmla="*/ 0 w 283"/>
                <a:gd name="T71" fmla="*/ 0 h 252"/>
                <a:gd name="T72" fmla="*/ 0 w 283"/>
                <a:gd name="T73" fmla="*/ 0 h 252"/>
                <a:gd name="T74" fmla="*/ 0 w 283"/>
                <a:gd name="T75" fmla="*/ 0 h 252"/>
                <a:gd name="T76" fmla="*/ 0 w 283"/>
                <a:gd name="T77" fmla="*/ 0 h 252"/>
                <a:gd name="T78" fmla="*/ 0 w 283"/>
                <a:gd name="T79" fmla="*/ 0 h 252"/>
                <a:gd name="T80" fmla="*/ 0 w 283"/>
                <a:gd name="T81" fmla="*/ 0 h 252"/>
                <a:gd name="T82" fmla="*/ 0 w 283"/>
                <a:gd name="T83" fmla="*/ 0 h 252"/>
                <a:gd name="T84" fmla="*/ 0 w 283"/>
                <a:gd name="T85" fmla="*/ 0 h 252"/>
                <a:gd name="T86" fmla="*/ 0 w 283"/>
                <a:gd name="T87" fmla="*/ 0 h 252"/>
                <a:gd name="T88" fmla="*/ 0 w 283"/>
                <a:gd name="T89" fmla="*/ 0 h 252"/>
                <a:gd name="T90" fmla="*/ 0 w 283"/>
                <a:gd name="T91" fmla="*/ 0 h 252"/>
                <a:gd name="T92" fmla="*/ 0 w 283"/>
                <a:gd name="T93" fmla="*/ 0 h 252"/>
                <a:gd name="T94" fmla="*/ 0 w 283"/>
                <a:gd name="T95" fmla="*/ 0 h 252"/>
                <a:gd name="T96" fmla="*/ 0 w 283"/>
                <a:gd name="T97" fmla="*/ 0 h 252"/>
                <a:gd name="T98" fmla="*/ 0 w 283"/>
                <a:gd name="T99" fmla="*/ 0 h 252"/>
                <a:gd name="T100" fmla="*/ 0 w 283"/>
                <a:gd name="T101" fmla="*/ 0 h 252"/>
                <a:gd name="T102" fmla="*/ 0 w 283"/>
                <a:gd name="T103" fmla="*/ 0 h 252"/>
                <a:gd name="T104" fmla="*/ 0 w 283"/>
                <a:gd name="T105" fmla="*/ 0 h 252"/>
                <a:gd name="T106" fmla="*/ 0 w 283"/>
                <a:gd name="T107" fmla="*/ 0 h 252"/>
                <a:gd name="T108" fmla="*/ 0 w 283"/>
                <a:gd name="T109" fmla="*/ 0 h 252"/>
                <a:gd name="T110" fmla="*/ 0 w 283"/>
                <a:gd name="T111" fmla="*/ 0 h 252"/>
                <a:gd name="T112" fmla="*/ 0 w 283"/>
                <a:gd name="T113" fmla="*/ 0 h 252"/>
                <a:gd name="T114" fmla="*/ 0 w 283"/>
                <a:gd name="T115" fmla="*/ 0 h 252"/>
                <a:gd name="T116" fmla="*/ 0 w 283"/>
                <a:gd name="T117" fmla="*/ 0 h 252"/>
                <a:gd name="T118" fmla="*/ 0 w 283"/>
                <a:gd name="T119" fmla="*/ 0 h 252"/>
                <a:gd name="T120" fmla="*/ 0 w 283"/>
                <a:gd name="T121" fmla="*/ 0 h 2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3"/>
                <a:gd name="T184" fmla="*/ 0 h 252"/>
                <a:gd name="T185" fmla="*/ 283 w 283"/>
                <a:gd name="T186" fmla="*/ 252 h 2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35" name="Freeform 1006"/>
            <p:cNvSpPr>
              <a:spLocks/>
            </p:cNvSpPr>
            <p:nvPr/>
          </p:nvSpPr>
          <p:spPr bwMode="auto">
            <a:xfrm>
              <a:off x="3389" y="2184"/>
              <a:ext cx="19" cy="39"/>
            </a:xfrm>
            <a:custGeom>
              <a:avLst/>
              <a:gdLst>
                <a:gd name="T0" fmla="*/ 0 w 114"/>
                <a:gd name="T1" fmla="*/ 0 h 238"/>
                <a:gd name="T2" fmla="*/ 0 w 114"/>
                <a:gd name="T3" fmla="*/ 0 h 238"/>
                <a:gd name="T4" fmla="*/ 0 w 114"/>
                <a:gd name="T5" fmla="*/ 0 h 238"/>
                <a:gd name="T6" fmla="*/ 0 w 114"/>
                <a:gd name="T7" fmla="*/ 0 h 238"/>
                <a:gd name="T8" fmla="*/ 0 w 114"/>
                <a:gd name="T9" fmla="*/ 0 h 238"/>
                <a:gd name="T10" fmla="*/ 0 w 114"/>
                <a:gd name="T11" fmla="*/ 0 h 238"/>
                <a:gd name="T12" fmla="*/ 0 w 114"/>
                <a:gd name="T13" fmla="*/ 0 h 238"/>
                <a:gd name="T14" fmla="*/ 0 w 114"/>
                <a:gd name="T15" fmla="*/ 0 h 238"/>
                <a:gd name="T16" fmla="*/ 0 w 114"/>
                <a:gd name="T17" fmla="*/ 0 h 238"/>
                <a:gd name="T18" fmla="*/ 0 w 114"/>
                <a:gd name="T19" fmla="*/ 0 h 238"/>
                <a:gd name="T20" fmla="*/ 0 w 114"/>
                <a:gd name="T21" fmla="*/ 0 h 238"/>
                <a:gd name="T22" fmla="*/ 0 w 114"/>
                <a:gd name="T23" fmla="*/ 0 h 238"/>
                <a:gd name="T24" fmla="*/ 0 w 114"/>
                <a:gd name="T25" fmla="*/ 0 h 238"/>
                <a:gd name="T26" fmla="*/ 0 w 114"/>
                <a:gd name="T27" fmla="*/ 0 h 238"/>
                <a:gd name="T28" fmla="*/ 0 w 114"/>
                <a:gd name="T29" fmla="*/ 0 h 238"/>
                <a:gd name="T30" fmla="*/ 0 w 114"/>
                <a:gd name="T31" fmla="*/ 0 h 238"/>
                <a:gd name="T32" fmla="*/ 0 w 114"/>
                <a:gd name="T33" fmla="*/ 0 h 238"/>
                <a:gd name="T34" fmla="*/ 0 w 114"/>
                <a:gd name="T35" fmla="*/ 0 h 238"/>
                <a:gd name="T36" fmla="*/ 0 w 114"/>
                <a:gd name="T37" fmla="*/ 0 h 238"/>
                <a:gd name="T38" fmla="*/ 0 w 114"/>
                <a:gd name="T39" fmla="*/ 0 h 238"/>
                <a:gd name="T40" fmla="*/ 0 w 114"/>
                <a:gd name="T41" fmla="*/ 0 h 238"/>
                <a:gd name="T42" fmla="*/ 0 w 114"/>
                <a:gd name="T43" fmla="*/ 0 h 238"/>
                <a:gd name="T44" fmla="*/ 0 w 114"/>
                <a:gd name="T45" fmla="*/ 0 h 238"/>
                <a:gd name="T46" fmla="*/ 0 w 114"/>
                <a:gd name="T47" fmla="*/ 0 h 238"/>
                <a:gd name="T48" fmla="*/ 0 w 114"/>
                <a:gd name="T49" fmla="*/ 0 h 238"/>
                <a:gd name="T50" fmla="*/ 0 w 114"/>
                <a:gd name="T51" fmla="*/ 0 h 238"/>
                <a:gd name="T52" fmla="*/ 0 w 114"/>
                <a:gd name="T53" fmla="*/ 0 h 238"/>
                <a:gd name="T54" fmla="*/ 0 w 114"/>
                <a:gd name="T55" fmla="*/ 0 h 238"/>
                <a:gd name="T56" fmla="*/ 0 w 114"/>
                <a:gd name="T57" fmla="*/ 0 h 238"/>
                <a:gd name="T58" fmla="*/ 0 w 114"/>
                <a:gd name="T59" fmla="*/ 0 h 238"/>
                <a:gd name="T60" fmla="*/ 0 w 114"/>
                <a:gd name="T61" fmla="*/ 0 h 238"/>
                <a:gd name="T62" fmla="*/ 0 w 114"/>
                <a:gd name="T63" fmla="*/ 0 h 238"/>
                <a:gd name="T64" fmla="*/ 0 w 114"/>
                <a:gd name="T65" fmla="*/ 0 h 238"/>
                <a:gd name="T66" fmla="*/ 0 w 114"/>
                <a:gd name="T67" fmla="*/ 0 h 238"/>
                <a:gd name="T68" fmla="*/ 0 w 114"/>
                <a:gd name="T69" fmla="*/ 0 h 238"/>
                <a:gd name="T70" fmla="*/ 0 w 114"/>
                <a:gd name="T71" fmla="*/ 0 h 238"/>
                <a:gd name="T72" fmla="*/ 0 w 114"/>
                <a:gd name="T73" fmla="*/ 0 h 238"/>
                <a:gd name="T74" fmla="*/ 0 w 114"/>
                <a:gd name="T75" fmla="*/ 0 h 238"/>
                <a:gd name="T76" fmla="*/ 0 w 114"/>
                <a:gd name="T77" fmla="*/ 0 h 238"/>
                <a:gd name="T78" fmla="*/ 0 w 114"/>
                <a:gd name="T79" fmla="*/ 0 h 238"/>
                <a:gd name="T80" fmla="*/ 0 w 114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4"/>
                <a:gd name="T124" fmla="*/ 0 h 238"/>
                <a:gd name="T125" fmla="*/ 114 w 114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36" name="Freeform 1007"/>
            <p:cNvSpPr>
              <a:spLocks/>
            </p:cNvSpPr>
            <p:nvPr/>
          </p:nvSpPr>
          <p:spPr bwMode="auto">
            <a:xfrm>
              <a:off x="3523" y="2161"/>
              <a:ext cx="41" cy="52"/>
            </a:xfrm>
            <a:custGeom>
              <a:avLst/>
              <a:gdLst>
                <a:gd name="T0" fmla="*/ 0 w 246"/>
                <a:gd name="T1" fmla="*/ 0 h 310"/>
                <a:gd name="T2" fmla="*/ 0 w 246"/>
                <a:gd name="T3" fmla="*/ 0 h 310"/>
                <a:gd name="T4" fmla="*/ 0 w 246"/>
                <a:gd name="T5" fmla="*/ 0 h 310"/>
                <a:gd name="T6" fmla="*/ 0 w 246"/>
                <a:gd name="T7" fmla="*/ 0 h 310"/>
                <a:gd name="T8" fmla="*/ 0 w 246"/>
                <a:gd name="T9" fmla="*/ 0 h 310"/>
                <a:gd name="T10" fmla="*/ 0 w 246"/>
                <a:gd name="T11" fmla="*/ 0 h 310"/>
                <a:gd name="T12" fmla="*/ 0 w 246"/>
                <a:gd name="T13" fmla="*/ 0 h 310"/>
                <a:gd name="T14" fmla="*/ 0 w 246"/>
                <a:gd name="T15" fmla="*/ 0 h 310"/>
                <a:gd name="T16" fmla="*/ 0 w 246"/>
                <a:gd name="T17" fmla="*/ 0 h 310"/>
                <a:gd name="T18" fmla="*/ 0 w 246"/>
                <a:gd name="T19" fmla="*/ 0 h 310"/>
                <a:gd name="T20" fmla="*/ 0 w 246"/>
                <a:gd name="T21" fmla="*/ 0 h 310"/>
                <a:gd name="T22" fmla="*/ 0 w 246"/>
                <a:gd name="T23" fmla="*/ 0 h 310"/>
                <a:gd name="T24" fmla="*/ 0 w 246"/>
                <a:gd name="T25" fmla="*/ 0 h 310"/>
                <a:gd name="T26" fmla="*/ 0 w 246"/>
                <a:gd name="T27" fmla="*/ 0 h 310"/>
                <a:gd name="T28" fmla="*/ 0 w 246"/>
                <a:gd name="T29" fmla="*/ 0 h 310"/>
                <a:gd name="T30" fmla="*/ 0 w 246"/>
                <a:gd name="T31" fmla="*/ 0 h 310"/>
                <a:gd name="T32" fmla="*/ 0 w 246"/>
                <a:gd name="T33" fmla="*/ 0 h 310"/>
                <a:gd name="T34" fmla="*/ 0 w 246"/>
                <a:gd name="T35" fmla="*/ 0 h 310"/>
                <a:gd name="T36" fmla="*/ 0 w 246"/>
                <a:gd name="T37" fmla="*/ 0 h 310"/>
                <a:gd name="T38" fmla="*/ 0 w 246"/>
                <a:gd name="T39" fmla="*/ 0 h 310"/>
                <a:gd name="T40" fmla="*/ 0 w 246"/>
                <a:gd name="T41" fmla="*/ 0 h 310"/>
                <a:gd name="T42" fmla="*/ 0 w 246"/>
                <a:gd name="T43" fmla="*/ 0 h 310"/>
                <a:gd name="T44" fmla="*/ 0 w 246"/>
                <a:gd name="T45" fmla="*/ 0 h 310"/>
                <a:gd name="T46" fmla="*/ 0 w 246"/>
                <a:gd name="T47" fmla="*/ 0 h 310"/>
                <a:gd name="T48" fmla="*/ 0 w 246"/>
                <a:gd name="T49" fmla="*/ 0 h 310"/>
                <a:gd name="T50" fmla="*/ 0 w 246"/>
                <a:gd name="T51" fmla="*/ 0 h 310"/>
                <a:gd name="T52" fmla="*/ 0 w 246"/>
                <a:gd name="T53" fmla="*/ 0 h 310"/>
                <a:gd name="T54" fmla="*/ 0 w 246"/>
                <a:gd name="T55" fmla="*/ 0 h 310"/>
                <a:gd name="T56" fmla="*/ 0 w 246"/>
                <a:gd name="T57" fmla="*/ 0 h 310"/>
                <a:gd name="T58" fmla="*/ 0 w 246"/>
                <a:gd name="T59" fmla="*/ 0 h 310"/>
                <a:gd name="T60" fmla="*/ 0 w 246"/>
                <a:gd name="T61" fmla="*/ 0 h 310"/>
                <a:gd name="T62" fmla="*/ 0 w 246"/>
                <a:gd name="T63" fmla="*/ 0 h 310"/>
                <a:gd name="T64" fmla="*/ 0 w 246"/>
                <a:gd name="T65" fmla="*/ 0 h 310"/>
                <a:gd name="T66" fmla="*/ 0 w 246"/>
                <a:gd name="T67" fmla="*/ 0 h 310"/>
                <a:gd name="T68" fmla="*/ 0 w 246"/>
                <a:gd name="T69" fmla="*/ 0 h 310"/>
                <a:gd name="T70" fmla="*/ 0 w 246"/>
                <a:gd name="T71" fmla="*/ 0 h 310"/>
                <a:gd name="T72" fmla="*/ 0 w 246"/>
                <a:gd name="T73" fmla="*/ 0 h 310"/>
                <a:gd name="T74" fmla="*/ 0 w 246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6"/>
                <a:gd name="T115" fmla="*/ 0 h 310"/>
                <a:gd name="T116" fmla="*/ 246 w 246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37" name="Freeform 1008"/>
            <p:cNvSpPr>
              <a:spLocks/>
            </p:cNvSpPr>
            <p:nvPr/>
          </p:nvSpPr>
          <p:spPr bwMode="auto">
            <a:xfrm>
              <a:off x="3478" y="2222"/>
              <a:ext cx="14" cy="31"/>
            </a:xfrm>
            <a:custGeom>
              <a:avLst/>
              <a:gdLst>
                <a:gd name="T0" fmla="*/ 0 w 83"/>
                <a:gd name="T1" fmla="*/ 0 h 187"/>
                <a:gd name="T2" fmla="*/ 0 w 83"/>
                <a:gd name="T3" fmla="*/ 0 h 187"/>
                <a:gd name="T4" fmla="*/ 0 w 83"/>
                <a:gd name="T5" fmla="*/ 0 h 187"/>
                <a:gd name="T6" fmla="*/ 0 w 83"/>
                <a:gd name="T7" fmla="*/ 0 h 187"/>
                <a:gd name="T8" fmla="*/ 0 w 83"/>
                <a:gd name="T9" fmla="*/ 0 h 187"/>
                <a:gd name="T10" fmla="*/ 0 w 83"/>
                <a:gd name="T11" fmla="*/ 0 h 187"/>
                <a:gd name="T12" fmla="*/ 0 w 83"/>
                <a:gd name="T13" fmla="*/ 0 h 187"/>
                <a:gd name="T14" fmla="*/ 0 w 83"/>
                <a:gd name="T15" fmla="*/ 0 h 187"/>
                <a:gd name="T16" fmla="*/ 0 w 83"/>
                <a:gd name="T17" fmla="*/ 0 h 187"/>
                <a:gd name="T18" fmla="*/ 0 w 83"/>
                <a:gd name="T19" fmla="*/ 0 h 187"/>
                <a:gd name="T20" fmla="*/ 0 w 83"/>
                <a:gd name="T21" fmla="*/ 0 h 187"/>
                <a:gd name="T22" fmla="*/ 0 w 83"/>
                <a:gd name="T23" fmla="*/ 0 h 187"/>
                <a:gd name="T24" fmla="*/ 0 w 83"/>
                <a:gd name="T25" fmla="*/ 0 h 187"/>
                <a:gd name="T26" fmla="*/ 0 w 83"/>
                <a:gd name="T27" fmla="*/ 0 h 187"/>
                <a:gd name="T28" fmla="*/ 0 w 83"/>
                <a:gd name="T29" fmla="*/ 0 h 187"/>
                <a:gd name="T30" fmla="*/ 0 w 83"/>
                <a:gd name="T31" fmla="*/ 0 h 187"/>
                <a:gd name="T32" fmla="*/ 0 w 83"/>
                <a:gd name="T33" fmla="*/ 0 h 187"/>
                <a:gd name="T34" fmla="*/ 0 w 83"/>
                <a:gd name="T35" fmla="*/ 0 h 187"/>
                <a:gd name="T36" fmla="*/ 0 w 83"/>
                <a:gd name="T37" fmla="*/ 0 h 187"/>
                <a:gd name="T38" fmla="*/ 0 w 83"/>
                <a:gd name="T39" fmla="*/ 0 h 187"/>
                <a:gd name="T40" fmla="*/ 0 w 83"/>
                <a:gd name="T41" fmla="*/ 0 h 187"/>
                <a:gd name="T42" fmla="*/ 0 w 83"/>
                <a:gd name="T43" fmla="*/ 0 h 187"/>
                <a:gd name="T44" fmla="*/ 0 w 83"/>
                <a:gd name="T45" fmla="*/ 0 h 187"/>
                <a:gd name="T46" fmla="*/ 0 w 83"/>
                <a:gd name="T47" fmla="*/ 0 h 187"/>
                <a:gd name="T48" fmla="*/ 0 w 83"/>
                <a:gd name="T49" fmla="*/ 0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3"/>
                <a:gd name="T76" fmla="*/ 0 h 187"/>
                <a:gd name="T77" fmla="*/ 83 w 83"/>
                <a:gd name="T78" fmla="*/ 187 h 18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38" name="Freeform 1009"/>
            <p:cNvSpPr>
              <a:spLocks/>
            </p:cNvSpPr>
            <p:nvPr/>
          </p:nvSpPr>
          <p:spPr bwMode="auto">
            <a:xfrm>
              <a:off x="3472" y="2205"/>
              <a:ext cx="7" cy="16"/>
            </a:xfrm>
            <a:custGeom>
              <a:avLst/>
              <a:gdLst>
                <a:gd name="T0" fmla="*/ 0 w 44"/>
                <a:gd name="T1" fmla="*/ 0 h 94"/>
                <a:gd name="T2" fmla="*/ 0 w 44"/>
                <a:gd name="T3" fmla="*/ 0 h 94"/>
                <a:gd name="T4" fmla="*/ 0 w 44"/>
                <a:gd name="T5" fmla="*/ 0 h 94"/>
                <a:gd name="T6" fmla="*/ 0 w 44"/>
                <a:gd name="T7" fmla="*/ 0 h 94"/>
                <a:gd name="T8" fmla="*/ 0 w 44"/>
                <a:gd name="T9" fmla="*/ 0 h 94"/>
                <a:gd name="T10" fmla="*/ 0 w 44"/>
                <a:gd name="T11" fmla="*/ 0 h 94"/>
                <a:gd name="T12" fmla="*/ 0 w 44"/>
                <a:gd name="T13" fmla="*/ 0 h 94"/>
                <a:gd name="T14" fmla="*/ 0 w 44"/>
                <a:gd name="T15" fmla="*/ 0 h 94"/>
                <a:gd name="T16" fmla="*/ 0 w 44"/>
                <a:gd name="T17" fmla="*/ 0 h 94"/>
                <a:gd name="T18" fmla="*/ 0 w 44"/>
                <a:gd name="T19" fmla="*/ 0 h 94"/>
                <a:gd name="T20" fmla="*/ 0 w 44"/>
                <a:gd name="T21" fmla="*/ 0 h 94"/>
                <a:gd name="T22" fmla="*/ 0 w 44"/>
                <a:gd name="T23" fmla="*/ 0 h 94"/>
                <a:gd name="T24" fmla="*/ 0 w 44"/>
                <a:gd name="T25" fmla="*/ 0 h 94"/>
                <a:gd name="T26" fmla="*/ 0 w 44"/>
                <a:gd name="T27" fmla="*/ 0 h 94"/>
                <a:gd name="T28" fmla="*/ 0 w 44"/>
                <a:gd name="T29" fmla="*/ 0 h 94"/>
                <a:gd name="T30" fmla="*/ 0 w 44"/>
                <a:gd name="T31" fmla="*/ 0 h 94"/>
                <a:gd name="T32" fmla="*/ 0 w 44"/>
                <a:gd name="T33" fmla="*/ 0 h 94"/>
                <a:gd name="T34" fmla="*/ 0 w 44"/>
                <a:gd name="T35" fmla="*/ 0 h 94"/>
                <a:gd name="T36" fmla="*/ 0 w 44"/>
                <a:gd name="T37" fmla="*/ 0 h 94"/>
                <a:gd name="T38" fmla="*/ 0 w 44"/>
                <a:gd name="T39" fmla="*/ 0 h 94"/>
                <a:gd name="T40" fmla="*/ 0 w 44"/>
                <a:gd name="T41" fmla="*/ 0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"/>
                <a:gd name="T64" fmla="*/ 0 h 94"/>
                <a:gd name="T65" fmla="*/ 44 w 44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39" name="Freeform 1010"/>
            <p:cNvSpPr>
              <a:spLocks/>
            </p:cNvSpPr>
            <p:nvPr/>
          </p:nvSpPr>
          <p:spPr bwMode="auto">
            <a:xfrm>
              <a:off x="3466" y="2194"/>
              <a:ext cx="6" cy="9"/>
            </a:xfrm>
            <a:custGeom>
              <a:avLst/>
              <a:gdLst>
                <a:gd name="T0" fmla="*/ 0 w 38"/>
                <a:gd name="T1" fmla="*/ 0 h 54"/>
                <a:gd name="T2" fmla="*/ 0 w 38"/>
                <a:gd name="T3" fmla="*/ 0 h 54"/>
                <a:gd name="T4" fmla="*/ 0 w 38"/>
                <a:gd name="T5" fmla="*/ 0 h 54"/>
                <a:gd name="T6" fmla="*/ 0 w 38"/>
                <a:gd name="T7" fmla="*/ 0 h 54"/>
                <a:gd name="T8" fmla="*/ 0 w 38"/>
                <a:gd name="T9" fmla="*/ 0 h 54"/>
                <a:gd name="T10" fmla="*/ 0 w 38"/>
                <a:gd name="T11" fmla="*/ 0 h 54"/>
                <a:gd name="T12" fmla="*/ 0 w 38"/>
                <a:gd name="T13" fmla="*/ 0 h 54"/>
                <a:gd name="T14" fmla="*/ 0 w 38"/>
                <a:gd name="T15" fmla="*/ 0 h 54"/>
                <a:gd name="T16" fmla="*/ 0 w 38"/>
                <a:gd name="T17" fmla="*/ 0 h 54"/>
                <a:gd name="T18" fmla="*/ 0 w 38"/>
                <a:gd name="T19" fmla="*/ 0 h 54"/>
                <a:gd name="T20" fmla="*/ 0 w 38"/>
                <a:gd name="T21" fmla="*/ 0 h 54"/>
                <a:gd name="T22" fmla="*/ 0 w 38"/>
                <a:gd name="T23" fmla="*/ 0 h 54"/>
                <a:gd name="T24" fmla="*/ 0 w 38"/>
                <a:gd name="T25" fmla="*/ 0 h 54"/>
                <a:gd name="T26" fmla="*/ 0 w 38"/>
                <a:gd name="T27" fmla="*/ 0 h 54"/>
                <a:gd name="T28" fmla="*/ 0 w 38"/>
                <a:gd name="T29" fmla="*/ 0 h 54"/>
                <a:gd name="T30" fmla="*/ 0 w 38"/>
                <a:gd name="T31" fmla="*/ 0 h 54"/>
                <a:gd name="T32" fmla="*/ 0 w 38"/>
                <a:gd name="T33" fmla="*/ 0 h 54"/>
                <a:gd name="T34" fmla="*/ 0 w 38"/>
                <a:gd name="T35" fmla="*/ 0 h 54"/>
                <a:gd name="T36" fmla="*/ 0 w 38"/>
                <a:gd name="T37" fmla="*/ 0 h 54"/>
                <a:gd name="T38" fmla="*/ 0 w 38"/>
                <a:gd name="T39" fmla="*/ 0 h 54"/>
                <a:gd name="T40" fmla="*/ 0 w 38"/>
                <a:gd name="T41" fmla="*/ 0 h 54"/>
                <a:gd name="T42" fmla="*/ 0 w 38"/>
                <a:gd name="T43" fmla="*/ 0 h 54"/>
                <a:gd name="T44" fmla="*/ 0 w 38"/>
                <a:gd name="T45" fmla="*/ 0 h 54"/>
                <a:gd name="T46" fmla="*/ 0 w 38"/>
                <a:gd name="T47" fmla="*/ 0 h 54"/>
                <a:gd name="T48" fmla="*/ 0 w 38"/>
                <a:gd name="T49" fmla="*/ 0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54"/>
                <a:gd name="T77" fmla="*/ 38 w 38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40" name="Freeform 1011"/>
            <p:cNvSpPr>
              <a:spLocks/>
            </p:cNvSpPr>
            <p:nvPr/>
          </p:nvSpPr>
          <p:spPr bwMode="auto">
            <a:xfrm>
              <a:off x="3461" y="2186"/>
              <a:ext cx="8" cy="6"/>
            </a:xfrm>
            <a:custGeom>
              <a:avLst/>
              <a:gdLst>
                <a:gd name="T0" fmla="*/ 0 w 52"/>
                <a:gd name="T1" fmla="*/ 0 h 36"/>
                <a:gd name="T2" fmla="*/ 0 w 52"/>
                <a:gd name="T3" fmla="*/ 0 h 36"/>
                <a:gd name="T4" fmla="*/ 0 w 52"/>
                <a:gd name="T5" fmla="*/ 0 h 36"/>
                <a:gd name="T6" fmla="*/ 0 w 52"/>
                <a:gd name="T7" fmla="*/ 0 h 36"/>
                <a:gd name="T8" fmla="*/ 0 w 52"/>
                <a:gd name="T9" fmla="*/ 0 h 36"/>
                <a:gd name="T10" fmla="*/ 0 w 52"/>
                <a:gd name="T11" fmla="*/ 0 h 36"/>
                <a:gd name="T12" fmla="*/ 0 w 52"/>
                <a:gd name="T13" fmla="*/ 0 h 36"/>
                <a:gd name="T14" fmla="*/ 0 w 52"/>
                <a:gd name="T15" fmla="*/ 0 h 36"/>
                <a:gd name="T16" fmla="*/ 0 w 52"/>
                <a:gd name="T17" fmla="*/ 0 h 36"/>
                <a:gd name="T18" fmla="*/ 0 w 52"/>
                <a:gd name="T19" fmla="*/ 0 h 36"/>
                <a:gd name="T20" fmla="*/ 0 w 52"/>
                <a:gd name="T21" fmla="*/ 0 h 36"/>
                <a:gd name="T22" fmla="*/ 0 w 52"/>
                <a:gd name="T23" fmla="*/ 0 h 36"/>
                <a:gd name="T24" fmla="*/ 0 w 52"/>
                <a:gd name="T25" fmla="*/ 0 h 36"/>
                <a:gd name="T26" fmla="*/ 0 w 52"/>
                <a:gd name="T27" fmla="*/ 0 h 36"/>
                <a:gd name="T28" fmla="*/ 0 w 52"/>
                <a:gd name="T29" fmla="*/ 0 h 36"/>
                <a:gd name="T30" fmla="*/ 0 w 52"/>
                <a:gd name="T31" fmla="*/ 0 h 36"/>
                <a:gd name="T32" fmla="*/ 0 w 52"/>
                <a:gd name="T33" fmla="*/ 0 h 36"/>
                <a:gd name="T34" fmla="*/ 0 w 52"/>
                <a:gd name="T35" fmla="*/ 0 h 36"/>
                <a:gd name="T36" fmla="*/ 0 w 52"/>
                <a:gd name="T37" fmla="*/ 0 h 36"/>
                <a:gd name="T38" fmla="*/ 0 w 52"/>
                <a:gd name="T39" fmla="*/ 0 h 36"/>
                <a:gd name="T40" fmla="*/ 0 w 52"/>
                <a:gd name="T41" fmla="*/ 0 h 36"/>
                <a:gd name="T42" fmla="*/ 0 w 52"/>
                <a:gd name="T43" fmla="*/ 0 h 36"/>
                <a:gd name="T44" fmla="*/ 0 w 52"/>
                <a:gd name="T45" fmla="*/ 0 h 36"/>
                <a:gd name="T46" fmla="*/ 0 w 52"/>
                <a:gd name="T47" fmla="*/ 0 h 36"/>
                <a:gd name="T48" fmla="*/ 0 w 52"/>
                <a:gd name="T49" fmla="*/ 0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"/>
                <a:gd name="T76" fmla="*/ 0 h 36"/>
                <a:gd name="T77" fmla="*/ 52 w 52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41" name="Freeform 1012"/>
            <p:cNvSpPr>
              <a:spLocks/>
            </p:cNvSpPr>
            <p:nvPr/>
          </p:nvSpPr>
          <p:spPr bwMode="auto">
            <a:xfrm>
              <a:off x="3421" y="2176"/>
              <a:ext cx="33" cy="39"/>
            </a:xfrm>
            <a:custGeom>
              <a:avLst/>
              <a:gdLst>
                <a:gd name="T0" fmla="*/ 0 w 198"/>
                <a:gd name="T1" fmla="*/ 0 h 236"/>
                <a:gd name="T2" fmla="*/ 0 w 198"/>
                <a:gd name="T3" fmla="*/ 0 h 236"/>
                <a:gd name="T4" fmla="*/ 0 w 198"/>
                <a:gd name="T5" fmla="*/ 0 h 236"/>
                <a:gd name="T6" fmla="*/ 0 w 198"/>
                <a:gd name="T7" fmla="*/ 0 h 236"/>
                <a:gd name="T8" fmla="*/ 0 w 198"/>
                <a:gd name="T9" fmla="*/ 0 h 236"/>
                <a:gd name="T10" fmla="*/ 0 w 198"/>
                <a:gd name="T11" fmla="*/ 0 h 236"/>
                <a:gd name="T12" fmla="*/ 0 w 198"/>
                <a:gd name="T13" fmla="*/ 0 h 236"/>
                <a:gd name="T14" fmla="*/ 0 w 198"/>
                <a:gd name="T15" fmla="*/ 0 h 236"/>
                <a:gd name="T16" fmla="*/ 0 w 198"/>
                <a:gd name="T17" fmla="*/ 0 h 236"/>
                <a:gd name="T18" fmla="*/ 0 w 198"/>
                <a:gd name="T19" fmla="*/ 0 h 236"/>
                <a:gd name="T20" fmla="*/ 0 w 198"/>
                <a:gd name="T21" fmla="*/ 0 h 236"/>
                <a:gd name="T22" fmla="*/ 0 w 198"/>
                <a:gd name="T23" fmla="*/ 0 h 236"/>
                <a:gd name="T24" fmla="*/ 0 w 198"/>
                <a:gd name="T25" fmla="*/ 0 h 236"/>
                <a:gd name="T26" fmla="*/ 0 w 198"/>
                <a:gd name="T27" fmla="*/ 0 h 236"/>
                <a:gd name="T28" fmla="*/ 0 w 198"/>
                <a:gd name="T29" fmla="*/ 0 h 236"/>
                <a:gd name="T30" fmla="*/ 0 w 198"/>
                <a:gd name="T31" fmla="*/ 0 h 236"/>
                <a:gd name="T32" fmla="*/ 0 w 198"/>
                <a:gd name="T33" fmla="*/ 0 h 236"/>
                <a:gd name="T34" fmla="*/ 0 w 198"/>
                <a:gd name="T35" fmla="*/ 0 h 236"/>
                <a:gd name="T36" fmla="*/ 0 w 198"/>
                <a:gd name="T37" fmla="*/ 0 h 236"/>
                <a:gd name="T38" fmla="*/ 0 w 198"/>
                <a:gd name="T39" fmla="*/ 0 h 236"/>
                <a:gd name="T40" fmla="*/ 0 w 198"/>
                <a:gd name="T41" fmla="*/ 0 h 236"/>
                <a:gd name="T42" fmla="*/ 0 w 198"/>
                <a:gd name="T43" fmla="*/ 0 h 236"/>
                <a:gd name="T44" fmla="*/ 0 w 198"/>
                <a:gd name="T45" fmla="*/ 0 h 236"/>
                <a:gd name="T46" fmla="*/ 0 w 198"/>
                <a:gd name="T47" fmla="*/ 0 h 236"/>
                <a:gd name="T48" fmla="*/ 0 w 198"/>
                <a:gd name="T49" fmla="*/ 0 h 236"/>
                <a:gd name="T50" fmla="*/ 0 w 198"/>
                <a:gd name="T51" fmla="*/ 0 h 236"/>
                <a:gd name="T52" fmla="*/ 0 w 198"/>
                <a:gd name="T53" fmla="*/ 0 h 236"/>
                <a:gd name="T54" fmla="*/ 0 w 198"/>
                <a:gd name="T55" fmla="*/ 0 h 236"/>
                <a:gd name="T56" fmla="*/ 0 w 198"/>
                <a:gd name="T57" fmla="*/ 0 h 236"/>
                <a:gd name="T58" fmla="*/ 0 w 198"/>
                <a:gd name="T59" fmla="*/ 0 h 236"/>
                <a:gd name="T60" fmla="*/ 0 w 198"/>
                <a:gd name="T61" fmla="*/ 0 h 236"/>
                <a:gd name="T62" fmla="*/ 0 w 198"/>
                <a:gd name="T63" fmla="*/ 0 h 236"/>
                <a:gd name="T64" fmla="*/ 0 w 198"/>
                <a:gd name="T65" fmla="*/ 0 h 236"/>
                <a:gd name="T66" fmla="*/ 0 w 198"/>
                <a:gd name="T67" fmla="*/ 0 h 236"/>
                <a:gd name="T68" fmla="*/ 0 w 198"/>
                <a:gd name="T69" fmla="*/ 0 h 236"/>
                <a:gd name="T70" fmla="*/ 0 w 198"/>
                <a:gd name="T71" fmla="*/ 0 h 236"/>
                <a:gd name="T72" fmla="*/ 0 w 198"/>
                <a:gd name="T73" fmla="*/ 0 h 236"/>
                <a:gd name="T74" fmla="*/ 0 w 198"/>
                <a:gd name="T75" fmla="*/ 0 h 236"/>
                <a:gd name="T76" fmla="*/ 0 w 198"/>
                <a:gd name="T77" fmla="*/ 0 h 236"/>
                <a:gd name="T78" fmla="*/ 0 w 198"/>
                <a:gd name="T79" fmla="*/ 0 h 236"/>
                <a:gd name="T80" fmla="*/ 0 w 198"/>
                <a:gd name="T81" fmla="*/ 0 h 236"/>
                <a:gd name="T82" fmla="*/ 0 w 198"/>
                <a:gd name="T83" fmla="*/ 0 h 236"/>
                <a:gd name="T84" fmla="*/ 0 w 198"/>
                <a:gd name="T85" fmla="*/ 0 h 236"/>
                <a:gd name="T86" fmla="*/ 0 w 198"/>
                <a:gd name="T87" fmla="*/ 0 h 236"/>
                <a:gd name="T88" fmla="*/ 0 w 198"/>
                <a:gd name="T89" fmla="*/ 0 h 236"/>
                <a:gd name="T90" fmla="*/ 0 w 198"/>
                <a:gd name="T91" fmla="*/ 0 h 236"/>
                <a:gd name="T92" fmla="*/ 0 w 198"/>
                <a:gd name="T93" fmla="*/ 0 h 236"/>
                <a:gd name="T94" fmla="*/ 0 w 198"/>
                <a:gd name="T95" fmla="*/ 0 h 236"/>
                <a:gd name="T96" fmla="*/ 0 w 198"/>
                <a:gd name="T97" fmla="*/ 0 h 236"/>
                <a:gd name="T98" fmla="*/ 0 w 198"/>
                <a:gd name="T99" fmla="*/ 0 h 236"/>
                <a:gd name="T100" fmla="*/ 0 w 198"/>
                <a:gd name="T101" fmla="*/ 0 h 236"/>
                <a:gd name="T102" fmla="*/ 0 w 198"/>
                <a:gd name="T103" fmla="*/ 0 h 236"/>
                <a:gd name="T104" fmla="*/ 0 w 198"/>
                <a:gd name="T105" fmla="*/ 0 h 236"/>
                <a:gd name="T106" fmla="*/ 0 w 198"/>
                <a:gd name="T107" fmla="*/ 0 h 236"/>
                <a:gd name="T108" fmla="*/ 0 w 198"/>
                <a:gd name="T109" fmla="*/ 0 h 236"/>
                <a:gd name="T110" fmla="*/ 0 w 198"/>
                <a:gd name="T111" fmla="*/ 0 h 236"/>
                <a:gd name="T112" fmla="*/ 0 w 198"/>
                <a:gd name="T113" fmla="*/ 0 h 236"/>
                <a:gd name="T114" fmla="*/ 0 w 198"/>
                <a:gd name="T115" fmla="*/ 0 h 236"/>
                <a:gd name="T116" fmla="*/ 0 w 198"/>
                <a:gd name="T117" fmla="*/ 0 h 236"/>
                <a:gd name="T118" fmla="*/ 0 w 198"/>
                <a:gd name="T119" fmla="*/ 0 h 236"/>
                <a:gd name="T120" fmla="*/ 0 w 198"/>
                <a:gd name="T121" fmla="*/ 0 h 2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8"/>
                <a:gd name="T184" fmla="*/ 0 h 236"/>
                <a:gd name="T185" fmla="*/ 198 w 198"/>
                <a:gd name="T186" fmla="*/ 236 h 2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42" name="Freeform 1013"/>
            <p:cNvSpPr>
              <a:spLocks/>
            </p:cNvSpPr>
            <p:nvPr/>
          </p:nvSpPr>
          <p:spPr bwMode="auto">
            <a:xfrm>
              <a:off x="3477" y="2176"/>
              <a:ext cx="22" cy="30"/>
            </a:xfrm>
            <a:custGeom>
              <a:avLst/>
              <a:gdLst>
                <a:gd name="T0" fmla="*/ 0 w 128"/>
                <a:gd name="T1" fmla="*/ 0 h 183"/>
                <a:gd name="T2" fmla="*/ 0 w 128"/>
                <a:gd name="T3" fmla="*/ 0 h 183"/>
                <a:gd name="T4" fmla="*/ 0 w 128"/>
                <a:gd name="T5" fmla="*/ 0 h 183"/>
                <a:gd name="T6" fmla="*/ 0 w 128"/>
                <a:gd name="T7" fmla="*/ 0 h 183"/>
                <a:gd name="T8" fmla="*/ 0 w 128"/>
                <a:gd name="T9" fmla="*/ 0 h 183"/>
                <a:gd name="T10" fmla="*/ 0 w 128"/>
                <a:gd name="T11" fmla="*/ 0 h 183"/>
                <a:gd name="T12" fmla="*/ 0 w 128"/>
                <a:gd name="T13" fmla="*/ 0 h 183"/>
                <a:gd name="T14" fmla="*/ 0 w 128"/>
                <a:gd name="T15" fmla="*/ 0 h 183"/>
                <a:gd name="T16" fmla="*/ 0 w 128"/>
                <a:gd name="T17" fmla="*/ 0 h 183"/>
                <a:gd name="T18" fmla="*/ 0 w 128"/>
                <a:gd name="T19" fmla="*/ 0 h 183"/>
                <a:gd name="T20" fmla="*/ 0 w 128"/>
                <a:gd name="T21" fmla="*/ 0 h 183"/>
                <a:gd name="T22" fmla="*/ 0 w 128"/>
                <a:gd name="T23" fmla="*/ 0 h 183"/>
                <a:gd name="T24" fmla="*/ 0 w 128"/>
                <a:gd name="T25" fmla="*/ 0 h 183"/>
                <a:gd name="T26" fmla="*/ 0 w 128"/>
                <a:gd name="T27" fmla="*/ 0 h 183"/>
                <a:gd name="T28" fmla="*/ 0 w 128"/>
                <a:gd name="T29" fmla="*/ 0 h 183"/>
                <a:gd name="T30" fmla="*/ 0 w 128"/>
                <a:gd name="T31" fmla="*/ 0 h 183"/>
                <a:gd name="T32" fmla="*/ 0 w 128"/>
                <a:gd name="T33" fmla="*/ 0 h 183"/>
                <a:gd name="T34" fmla="*/ 0 w 128"/>
                <a:gd name="T35" fmla="*/ 0 h 183"/>
                <a:gd name="T36" fmla="*/ 0 w 128"/>
                <a:gd name="T37" fmla="*/ 0 h 183"/>
                <a:gd name="T38" fmla="*/ 0 w 128"/>
                <a:gd name="T39" fmla="*/ 0 h 183"/>
                <a:gd name="T40" fmla="*/ 0 w 128"/>
                <a:gd name="T41" fmla="*/ 0 h 183"/>
                <a:gd name="T42" fmla="*/ 0 w 128"/>
                <a:gd name="T43" fmla="*/ 0 h 183"/>
                <a:gd name="T44" fmla="*/ 0 w 128"/>
                <a:gd name="T45" fmla="*/ 0 h 183"/>
                <a:gd name="T46" fmla="*/ 0 w 128"/>
                <a:gd name="T47" fmla="*/ 0 h 183"/>
                <a:gd name="T48" fmla="*/ 0 w 128"/>
                <a:gd name="T49" fmla="*/ 0 h 183"/>
                <a:gd name="T50" fmla="*/ 0 w 128"/>
                <a:gd name="T51" fmla="*/ 0 h 183"/>
                <a:gd name="T52" fmla="*/ 0 w 128"/>
                <a:gd name="T53" fmla="*/ 0 h 183"/>
                <a:gd name="T54" fmla="*/ 0 w 128"/>
                <a:gd name="T55" fmla="*/ 0 h 183"/>
                <a:gd name="T56" fmla="*/ 0 w 128"/>
                <a:gd name="T57" fmla="*/ 0 h 183"/>
                <a:gd name="T58" fmla="*/ 0 w 128"/>
                <a:gd name="T59" fmla="*/ 0 h 183"/>
                <a:gd name="T60" fmla="*/ 0 w 128"/>
                <a:gd name="T61" fmla="*/ 0 h 183"/>
                <a:gd name="T62" fmla="*/ 0 w 128"/>
                <a:gd name="T63" fmla="*/ 0 h 183"/>
                <a:gd name="T64" fmla="*/ 0 w 128"/>
                <a:gd name="T65" fmla="*/ 0 h 183"/>
                <a:gd name="T66" fmla="*/ 0 w 128"/>
                <a:gd name="T67" fmla="*/ 0 h 183"/>
                <a:gd name="T68" fmla="*/ 0 w 128"/>
                <a:gd name="T69" fmla="*/ 0 h 183"/>
                <a:gd name="T70" fmla="*/ 0 w 128"/>
                <a:gd name="T71" fmla="*/ 0 h 183"/>
                <a:gd name="T72" fmla="*/ 0 w 128"/>
                <a:gd name="T73" fmla="*/ 0 h 183"/>
                <a:gd name="T74" fmla="*/ 0 w 128"/>
                <a:gd name="T75" fmla="*/ 0 h 183"/>
                <a:gd name="T76" fmla="*/ 0 w 128"/>
                <a:gd name="T77" fmla="*/ 0 h 183"/>
                <a:gd name="T78" fmla="*/ 0 w 128"/>
                <a:gd name="T79" fmla="*/ 0 h 183"/>
                <a:gd name="T80" fmla="*/ 0 w 128"/>
                <a:gd name="T81" fmla="*/ 0 h 18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3"/>
                <a:gd name="T125" fmla="*/ 128 w 128"/>
                <a:gd name="T126" fmla="*/ 183 h 18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43" name="Freeform 1014"/>
            <p:cNvSpPr>
              <a:spLocks/>
            </p:cNvSpPr>
            <p:nvPr/>
          </p:nvSpPr>
          <p:spPr bwMode="auto">
            <a:xfrm>
              <a:off x="3400" y="2169"/>
              <a:ext cx="53" cy="63"/>
            </a:xfrm>
            <a:custGeom>
              <a:avLst/>
              <a:gdLst>
                <a:gd name="T0" fmla="*/ 0 w 323"/>
                <a:gd name="T1" fmla="*/ 0 h 379"/>
                <a:gd name="T2" fmla="*/ 0 w 323"/>
                <a:gd name="T3" fmla="*/ 0 h 379"/>
                <a:gd name="T4" fmla="*/ 0 w 323"/>
                <a:gd name="T5" fmla="*/ 0 h 379"/>
                <a:gd name="T6" fmla="*/ 0 w 323"/>
                <a:gd name="T7" fmla="*/ 0 h 379"/>
                <a:gd name="T8" fmla="*/ 0 w 323"/>
                <a:gd name="T9" fmla="*/ 0 h 379"/>
                <a:gd name="T10" fmla="*/ 0 w 323"/>
                <a:gd name="T11" fmla="*/ 0 h 379"/>
                <a:gd name="T12" fmla="*/ 0 w 323"/>
                <a:gd name="T13" fmla="*/ 0 h 379"/>
                <a:gd name="T14" fmla="*/ 0 w 323"/>
                <a:gd name="T15" fmla="*/ 0 h 379"/>
                <a:gd name="T16" fmla="*/ 0 w 323"/>
                <a:gd name="T17" fmla="*/ 0 h 379"/>
                <a:gd name="T18" fmla="*/ 0 w 323"/>
                <a:gd name="T19" fmla="*/ 0 h 379"/>
                <a:gd name="T20" fmla="*/ 0 w 323"/>
                <a:gd name="T21" fmla="*/ 0 h 379"/>
                <a:gd name="T22" fmla="*/ 0 w 323"/>
                <a:gd name="T23" fmla="*/ 0 h 379"/>
                <a:gd name="T24" fmla="*/ 0 w 323"/>
                <a:gd name="T25" fmla="*/ 0 h 379"/>
                <a:gd name="T26" fmla="*/ 0 w 323"/>
                <a:gd name="T27" fmla="*/ 0 h 379"/>
                <a:gd name="T28" fmla="*/ 0 w 323"/>
                <a:gd name="T29" fmla="*/ 0 h 379"/>
                <a:gd name="T30" fmla="*/ 0 w 323"/>
                <a:gd name="T31" fmla="*/ 0 h 379"/>
                <a:gd name="T32" fmla="*/ 0 w 323"/>
                <a:gd name="T33" fmla="*/ 0 h 379"/>
                <a:gd name="T34" fmla="*/ 0 w 323"/>
                <a:gd name="T35" fmla="*/ 0 h 379"/>
                <a:gd name="T36" fmla="*/ 0 w 323"/>
                <a:gd name="T37" fmla="*/ 0 h 379"/>
                <a:gd name="T38" fmla="*/ 0 w 323"/>
                <a:gd name="T39" fmla="*/ 0 h 379"/>
                <a:gd name="T40" fmla="*/ 0 w 323"/>
                <a:gd name="T41" fmla="*/ 0 h 379"/>
                <a:gd name="T42" fmla="*/ 0 w 323"/>
                <a:gd name="T43" fmla="*/ 0 h 379"/>
                <a:gd name="T44" fmla="*/ 0 w 323"/>
                <a:gd name="T45" fmla="*/ 0 h 379"/>
                <a:gd name="T46" fmla="*/ 0 w 323"/>
                <a:gd name="T47" fmla="*/ 0 h 379"/>
                <a:gd name="T48" fmla="*/ 0 w 323"/>
                <a:gd name="T49" fmla="*/ 0 h 379"/>
                <a:gd name="T50" fmla="*/ 0 w 323"/>
                <a:gd name="T51" fmla="*/ 0 h 379"/>
                <a:gd name="T52" fmla="*/ 0 w 323"/>
                <a:gd name="T53" fmla="*/ 0 h 379"/>
                <a:gd name="T54" fmla="*/ 0 w 323"/>
                <a:gd name="T55" fmla="*/ 0 h 379"/>
                <a:gd name="T56" fmla="*/ 0 w 323"/>
                <a:gd name="T57" fmla="*/ 0 h 379"/>
                <a:gd name="T58" fmla="*/ 0 w 323"/>
                <a:gd name="T59" fmla="*/ 0 h 379"/>
                <a:gd name="T60" fmla="*/ 0 w 323"/>
                <a:gd name="T61" fmla="*/ 0 h 379"/>
                <a:gd name="T62" fmla="*/ 0 w 323"/>
                <a:gd name="T63" fmla="*/ 0 h 379"/>
                <a:gd name="T64" fmla="*/ 0 w 323"/>
                <a:gd name="T65" fmla="*/ 0 h 379"/>
                <a:gd name="T66" fmla="*/ 0 w 323"/>
                <a:gd name="T67" fmla="*/ 0 h 379"/>
                <a:gd name="T68" fmla="*/ 0 w 323"/>
                <a:gd name="T69" fmla="*/ 0 h 379"/>
                <a:gd name="T70" fmla="*/ 0 w 323"/>
                <a:gd name="T71" fmla="*/ 0 h 379"/>
                <a:gd name="T72" fmla="*/ 0 w 323"/>
                <a:gd name="T73" fmla="*/ 0 h 379"/>
                <a:gd name="T74" fmla="*/ 0 w 323"/>
                <a:gd name="T75" fmla="*/ 0 h 379"/>
                <a:gd name="T76" fmla="*/ 0 w 323"/>
                <a:gd name="T77" fmla="*/ 0 h 379"/>
                <a:gd name="T78" fmla="*/ 0 w 323"/>
                <a:gd name="T79" fmla="*/ 0 h 379"/>
                <a:gd name="T80" fmla="*/ 0 w 323"/>
                <a:gd name="T81" fmla="*/ 0 h 379"/>
                <a:gd name="T82" fmla="*/ 0 w 323"/>
                <a:gd name="T83" fmla="*/ 0 h 379"/>
                <a:gd name="T84" fmla="*/ 0 w 323"/>
                <a:gd name="T85" fmla="*/ 0 h 379"/>
                <a:gd name="T86" fmla="*/ 0 w 323"/>
                <a:gd name="T87" fmla="*/ 0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3"/>
                <a:gd name="T133" fmla="*/ 0 h 379"/>
                <a:gd name="T134" fmla="*/ 323 w 323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44" name="Freeform 1015"/>
            <p:cNvSpPr>
              <a:spLocks/>
            </p:cNvSpPr>
            <p:nvPr/>
          </p:nvSpPr>
          <p:spPr bwMode="auto">
            <a:xfrm>
              <a:off x="3475" y="2167"/>
              <a:ext cx="47" cy="42"/>
            </a:xfrm>
            <a:custGeom>
              <a:avLst/>
              <a:gdLst>
                <a:gd name="T0" fmla="*/ 0 w 282"/>
                <a:gd name="T1" fmla="*/ 0 h 253"/>
                <a:gd name="T2" fmla="*/ 0 w 282"/>
                <a:gd name="T3" fmla="*/ 0 h 253"/>
                <a:gd name="T4" fmla="*/ 0 w 282"/>
                <a:gd name="T5" fmla="*/ 0 h 253"/>
                <a:gd name="T6" fmla="*/ 0 w 282"/>
                <a:gd name="T7" fmla="*/ 0 h 253"/>
                <a:gd name="T8" fmla="*/ 0 w 282"/>
                <a:gd name="T9" fmla="*/ 0 h 253"/>
                <a:gd name="T10" fmla="*/ 0 w 282"/>
                <a:gd name="T11" fmla="*/ 0 h 253"/>
                <a:gd name="T12" fmla="*/ 0 w 282"/>
                <a:gd name="T13" fmla="*/ 0 h 253"/>
                <a:gd name="T14" fmla="*/ 0 w 282"/>
                <a:gd name="T15" fmla="*/ 0 h 253"/>
                <a:gd name="T16" fmla="*/ 0 w 282"/>
                <a:gd name="T17" fmla="*/ 0 h 253"/>
                <a:gd name="T18" fmla="*/ 0 w 282"/>
                <a:gd name="T19" fmla="*/ 0 h 253"/>
                <a:gd name="T20" fmla="*/ 0 w 282"/>
                <a:gd name="T21" fmla="*/ 0 h 253"/>
                <a:gd name="T22" fmla="*/ 0 w 282"/>
                <a:gd name="T23" fmla="*/ 0 h 253"/>
                <a:gd name="T24" fmla="*/ 0 w 282"/>
                <a:gd name="T25" fmla="*/ 0 h 253"/>
                <a:gd name="T26" fmla="*/ 0 w 282"/>
                <a:gd name="T27" fmla="*/ 0 h 253"/>
                <a:gd name="T28" fmla="*/ 0 w 282"/>
                <a:gd name="T29" fmla="*/ 0 h 253"/>
                <a:gd name="T30" fmla="*/ 0 w 282"/>
                <a:gd name="T31" fmla="*/ 0 h 253"/>
                <a:gd name="T32" fmla="*/ 0 w 282"/>
                <a:gd name="T33" fmla="*/ 0 h 253"/>
                <a:gd name="T34" fmla="*/ 0 w 282"/>
                <a:gd name="T35" fmla="*/ 0 h 253"/>
                <a:gd name="T36" fmla="*/ 0 w 282"/>
                <a:gd name="T37" fmla="*/ 0 h 253"/>
                <a:gd name="T38" fmla="*/ 0 w 282"/>
                <a:gd name="T39" fmla="*/ 0 h 253"/>
                <a:gd name="T40" fmla="*/ 0 w 282"/>
                <a:gd name="T41" fmla="*/ 0 h 253"/>
                <a:gd name="T42" fmla="*/ 0 w 282"/>
                <a:gd name="T43" fmla="*/ 0 h 253"/>
                <a:gd name="T44" fmla="*/ 0 w 282"/>
                <a:gd name="T45" fmla="*/ 0 h 253"/>
                <a:gd name="T46" fmla="*/ 0 w 282"/>
                <a:gd name="T47" fmla="*/ 0 h 253"/>
                <a:gd name="T48" fmla="*/ 0 w 282"/>
                <a:gd name="T49" fmla="*/ 0 h 253"/>
                <a:gd name="T50" fmla="*/ 0 w 282"/>
                <a:gd name="T51" fmla="*/ 0 h 253"/>
                <a:gd name="T52" fmla="*/ 0 w 282"/>
                <a:gd name="T53" fmla="*/ 0 h 253"/>
                <a:gd name="T54" fmla="*/ 0 w 282"/>
                <a:gd name="T55" fmla="*/ 0 h 253"/>
                <a:gd name="T56" fmla="*/ 0 w 282"/>
                <a:gd name="T57" fmla="*/ 0 h 253"/>
                <a:gd name="T58" fmla="*/ 0 w 282"/>
                <a:gd name="T59" fmla="*/ 0 h 253"/>
                <a:gd name="T60" fmla="*/ 0 w 282"/>
                <a:gd name="T61" fmla="*/ 0 h 253"/>
                <a:gd name="T62" fmla="*/ 0 w 282"/>
                <a:gd name="T63" fmla="*/ 0 h 253"/>
                <a:gd name="T64" fmla="*/ 0 w 282"/>
                <a:gd name="T65" fmla="*/ 0 h 253"/>
                <a:gd name="T66" fmla="*/ 0 w 282"/>
                <a:gd name="T67" fmla="*/ 0 h 253"/>
                <a:gd name="T68" fmla="*/ 0 w 282"/>
                <a:gd name="T69" fmla="*/ 0 h 253"/>
                <a:gd name="T70" fmla="*/ 0 w 282"/>
                <a:gd name="T71" fmla="*/ 0 h 253"/>
                <a:gd name="T72" fmla="*/ 0 w 282"/>
                <a:gd name="T73" fmla="*/ 0 h 253"/>
                <a:gd name="T74" fmla="*/ 0 w 282"/>
                <a:gd name="T75" fmla="*/ 0 h 253"/>
                <a:gd name="T76" fmla="*/ 0 w 282"/>
                <a:gd name="T77" fmla="*/ 0 h 253"/>
                <a:gd name="T78" fmla="*/ 0 w 282"/>
                <a:gd name="T79" fmla="*/ 0 h 253"/>
                <a:gd name="T80" fmla="*/ 0 w 282"/>
                <a:gd name="T81" fmla="*/ 0 h 253"/>
                <a:gd name="T82" fmla="*/ 0 w 282"/>
                <a:gd name="T83" fmla="*/ 0 h 253"/>
                <a:gd name="T84" fmla="*/ 0 w 282"/>
                <a:gd name="T85" fmla="*/ 0 h 253"/>
                <a:gd name="T86" fmla="*/ 0 w 282"/>
                <a:gd name="T87" fmla="*/ 0 h 253"/>
                <a:gd name="T88" fmla="*/ 0 w 282"/>
                <a:gd name="T89" fmla="*/ 0 h 253"/>
                <a:gd name="T90" fmla="*/ 0 w 282"/>
                <a:gd name="T91" fmla="*/ 0 h 253"/>
                <a:gd name="T92" fmla="*/ 0 w 282"/>
                <a:gd name="T93" fmla="*/ 0 h 253"/>
                <a:gd name="T94" fmla="*/ 0 w 282"/>
                <a:gd name="T95" fmla="*/ 0 h 253"/>
                <a:gd name="T96" fmla="*/ 0 w 282"/>
                <a:gd name="T97" fmla="*/ 0 h 253"/>
                <a:gd name="T98" fmla="*/ 0 w 282"/>
                <a:gd name="T99" fmla="*/ 0 h 253"/>
                <a:gd name="T100" fmla="*/ 0 w 282"/>
                <a:gd name="T101" fmla="*/ 0 h 253"/>
                <a:gd name="T102" fmla="*/ 0 w 282"/>
                <a:gd name="T103" fmla="*/ 0 h 253"/>
                <a:gd name="T104" fmla="*/ 0 w 282"/>
                <a:gd name="T105" fmla="*/ 0 h 253"/>
                <a:gd name="T106" fmla="*/ 0 w 282"/>
                <a:gd name="T107" fmla="*/ 0 h 253"/>
                <a:gd name="T108" fmla="*/ 0 w 282"/>
                <a:gd name="T109" fmla="*/ 0 h 253"/>
                <a:gd name="T110" fmla="*/ 0 w 282"/>
                <a:gd name="T111" fmla="*/ 0 h 253"/>
                <a:gd name="T112" fmla="*/ 0 w 282"/>
                <a:gd name="T113" fmla="*/ 0 h 253"/>
                <a:gd name="T114" fmla="*/ 0 w 282"/>
                <a:gd name="T115" fmla="*/ 0 h 253"/>
                <a:gd name="T116" fmla="*/ 0 w 282"/>
                <a:gd name="T117" fmla="*/ 0 h 253"/>
                <a:gd name="T118" fmla="*/ 0 w 282"/>
                <a:gd name="T119" fmla="*/ 0 h 253"/>
                <a:gd name="T120" fmla="*/ 0 w 282"/>
                <a:gd name="T121" fmla="*/ 0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2"/>
                <a:gd name="T184" fmla="*/ 0 h 253"/>
                <a:gd name="T185" fmla="*/ 282 w 282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45" name="Freeform 1016"/>
            <p:cNvSpPr>
              <a:spLocks/>
            </p:cNvSpPr>
            <p:nvPr/>
          </p:nvSpPr>
          <p:spPr bwMode="auto">
            <a:xfrm>
              <a:off x="3381" y="2190"/>
              <a:ext cx="19" cy="39"/>
            </a:xfrm>
            <a:custGeom>
              <a:avLst/>
              <a:gdLst>
                <a:gd name="T0" fmla="*/ 0 w 115"/>
                <a:gd name="T1" fmla="*/ 0 h 236"/>
                <a:gd name="T2" fmla="*/ 0 w 115"/>
                <a:gd name="T3" fmla="*/ 0 h 236"/>
                <a:gd name="T4" fmla="*/ 0 w 115"/>
                <a:gd name="T5" fmla="*/ 0 h 236"/>
                <a:gd name="T6" fmla="*/ 0 w 115"/>
                <a:gd name="T7" fmla="*/ 0 h 236"/>
                <a:gd name="T8" fmla="*/ 0 w 115"/>
                <a:gd name="T9" fmla="*/ 0 h 236"/>
                <a:gd name="T10" fmla="*/ 0 w 115"/>
                <a:gd name="T11" fmla="*/ 0 h 236"/>
                <a:gd name="T12" fmla="*/ 0 w 115"/>
                <a:gd name="T13" fmla="*/ 0 h 236"/>
                <a:gd name="T14" fmla="*/ 0 w 115"/>
                <a:gd name="T15" fmla="*/ 0 h 236"/>
                <a:gd name="T16" fmla="*/ 0 w 115"/>
                <a:gd name="T17" fmla="*/ 0 h 236"/>
                <a:gd name="T18" fmla="*/ 0 w 115"/>
                <a:gd name="T19" fmla="*/ 0 h 236"/>
                <a:gd name="T20" fmla="*/ 0 w 115"/>
                <a:gd name="T21" fmla="*/ 0 h 236"/>
                <a:gd name="T22" fmla="*/ 0 w 115"/>
                <a:gd name="T23" fmla="*/ 0 h 236"/>
                <a:gd name="T24" fmla="*/ 0 w 115"/>
                <a:gd name="T25" fmla="*/ 0 h 236"/>
                <a:gd name="T26" fmla="*/ 0 w 115"/>
                <a:gd name="T27" fmla="*/ 0 h 236"/>
                <a:gd name="T28" fmla="*/ 0 w 115"/>
                <a:gd name="T29" fmla="*/ 0 h 236"/>
                <a:gd name="T30" fmla="*/ 0 w 115"/>
                <a:gd name="T31" fmla="*/ 0 h 236"/>
                <a:gd name="T32" fmla="*/ 0 w 115"/>
                <a:gd name="T33" fmla="*/ 0 h 236"/>
                <a:gd name="T34" fmla="*/ 0 w 115"/>
                <a:gd name="T35" fmla="*/ 0 h 236"/>
                <a:gd name="T36" fmla="*/ 0 w 115"/>
                <a:gd name="T37" fmla="*/ 0 h 236"/>
                <a:gd name="T38" fmla="*/ 0 w 115"/>
                <a:gd name="T39" fmla="*/ 0 h 236"/>
                <a:gd name="T40" fmla="*/ 0 w 115"/>
                <a:gd name="T41" fmla="*/ 0 h 236"/>
                <a:gd name="T42" fmla="*/ 0 w 115"/>
                <a:gd name="T43" fmla="*/ 0 h 236"/>
                <a:gd name="T44" fmla="*/ 0 w 115"/>
                <a:gd name="T45" fmla="*/ 0 h 236"/>
                <a:gd name="T46" fmla="*/ 0 w 115"/>
                <a:gd name="T47" fmla="*/ 0 h 236"/>
                <a:gd name="T48" fmla="*/ 0 w 115"/>
                <a:gd name="T49" fmla="*/ 0 h 236"/>
                <a:gd name="T50" fmla="*/ 0 w 115"/>
                <a:gd name="T51" fmla="*/ 0 h 236"/>
                <a:gd name="T52" fmla="*/ 0 w 115"/>
                <a:gd name="T53" fmla="*/ 0 h 236"/>
                <a:gd name="T54" fmla="*/ 0 w 115"/>
                <a:gd name="T55" fmla="*/ 0 h 236"/>
                <a:gd name="T56" fmla="*/ 0 w 115"/>
                <a:gd name="T57" fmla="*/ 0 h 236"/>
                <a:gd name="T58" fmla="*/ 0 w 115"/>
                <a:gd name="T59" fmla="*/ 0 h 236"/>
                <a:gd name="T60" fmla="*/ 0 w 115"/>
                <a:gd name="T61" fmla="*/ 0 h 236"/>
                <a:gd name="T62" fmla="*/ 0 w 115"/>
                <a:gd name="T63" fmla="*/ 0 h 236"/>
                <a:gd name="T64" fmla="*/ 0 w 115"/>
                <a:gd name="T65" fmla="*/ 0 h 236"/>
                <a:gd name="T66" fmla="*/ 0 w 115"/>
                <a:gd name="T67" fmla="*/ 0 h 236"/>
                <a:gd name="T68" fmla="*/ 0 w 115"/>
                <a:gd name="T69" fmla="*/ 0 h 236"/>
                <a:gd name="T70" fmla="*/ 0 w 115"/>
                <a:gd name="T71" fmla="*/ 0 h 236"/>
                <a:gd name="T72" fmla="*/ 0 w 115"/>
                <a:gd name="T73" fmla="*/ 0 h 236"/>
                <a:gd name="T74" fmla="*/ 0 w 115"/>
                <a:gd name="T75" fmla="*/ 0 h 236"/>
                <a:gd name="T76" fmla="*/ 0 w 115"/>
                <a:gd name="T77" fmla="*/ 0 h 236"/>
                <a:gd name="T78" fmla="*/ 0 w 115"/>
                <a:gd name="T79" fmla="*/ 0 h 236"/>
                <a:gd name="T80" fmla="*/ 0 w 115"/>
                <a:gd name="T81" fmla="*/ 0 h 2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5"/>
                <a:gd name="T124" fmla="*/ 0 h 236"/>
                <a:gd name="T125" fmla="*/ 115 w 115"/>
                <a:gd name="T126" fmla="*/ 236 h 2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46" name="Freeform 1017"/>
            <p:cNvSpPr>
              <a:spLocks/>
            </p:cNvSpPr>
            <p:nvPr/>
          </p:nvSpPr>
          <p:spPr bwMode="auto">
            <a:xfrm>
              <a:off x="3514" y="2164"/>
              <a:ext cx="41" cy="52"/>
            </a:xfrm>
            <a:custGeom>
              <a:avLst/>
              <a:gdLst>
                <a:gd name="T0" fmla="*/ 0 w 245"/>
                <a:gd name="T1" fmla="*/ 0 h 310"/>
                <a:gd name="T2" fmla="*/ 0 w 245"/>
                <a:gd name="T3" fmla="*/ 0 h 310"/>
                <a:gd name="T4" fmla="*/ 0 w 245"/>
                <a:gd name="T5" fmla="*/ 0 h 310"/>
                <a:gd name="T6" fmla="*/ 0 w 245"/>
                <a:gd name="T7" fmla="*/ 0 h 310"/>
                <a:gd name="T8" fmla="*/ 0 w 245"/>
                <a:gd name="T9" fmla="*/ 0 h 310"/>
                <a:gd name="T10" fmla="*/ 0 w 245"/>
                <a:gd name="T11" fmla="*/ 0 h 310"/>
                <a:gd name="T12" fmla="*/ 0 w 245"/>
                <a:gd name="T13" fmla="*/ 0 h 310"/>
                <a:gd name="T14" fmla="*/ 0 w 245"/>
                <a:gd name="T15" fmla="*/ 0 h 310"/>
                <a:gd name="T16" fmla="*/ 0 w 245"/>
                <a:gd name="T17" fmla="*/ 0 h 310"/>
                <a:gd name="T18" fmla="*/ 0 w 245"/>
                <a:gd name="T19" fmla="*/ 0 h 310"/>
                <a:gd name="T20" fmla="*/ 0 w 245"/>
                <a:gd name="T21" fmla="*/ 0 h 310"/>
                <a:gd name="T22" fmla="*/ 0 w 245"/>
                <a:gd name="T23" fmla="*/ 0 h 310"/>
                <a:gd name="T24" fmla="*/ 0 w 245"/>
                <a:gd name="T25" fmla="*/ 0 h 310"/>
                <a:gd name="T26" fmla="*/ 0 w 245"/>
                <a:gd name="T27" fmla="*/ 0 h 310"/>
                <a:gd name="T28" fmla="*/ 0 w 245"/>
                <a:gd name="T29" fmla="*/ 0 h 310"/>
                <a:gd name="T30" fmla="*/ 0 w 245"/>
                <a:gd name="T31" fmla="*/ 0 h 310"/>
                <a:gd name="T32" fmla="*/ 0 w 245"/>
                <a:gd name="T33" fmla="*/ 0 h 310"/>
                <a:gd name="T34" fmla="*/ 0 w 245"/>
                <a:gd name="T35" fmla="*/ 0 h 310"/>
                <a:gd name="T36" fmla="*/ 0 w 245"/>
                <a:gd name="T37" fmla="*/ 0 h 310"/>
                <a:gd name="T38" fmla="*/ 0 w 245"/>
                <a:gd name="T39" fmla="*/ 0 h 310"/>
                <a:gd name="T40" fmla="*/ 0 w 245"/>
                <a:gd name="T41" fmla="*/ 0 h 310"/>
                <a:gd name="T42" fmla="*/ 0 w 245"/>
                <a:gd name="T43" fmla="*/ 0 h 310"/>
                <a:gd name="T44" fmla="*/ 0 w 245"/>
                <a:gd name="T45" fmla="*/ 0 h 310"/>
                <a:gd name="T46" fmla="*/ 0 w 245"/>
                <a:gd name="T47" fmla="*/ 0 h 310"/>
                <a:gd name="T48" fmla="*/ 0 w 245"/>
                <a:gd name="T49" fmla="*/ 0 h 310"/>
                <a:gd name="T50" fmla="*/ 0 w 245"/>
                <a:gd name="T51" fmla="*/ 0 h 310"/>
                <a:gd name="T52" fmla="*/ 0 w 245"/>
                <a:gd name="T53" fmla="*/ 0 h 310"/>
                <a:gd name="T54" fmla="*/ 0 w 245"/>
                <a:gd name="T55" fmla="*/ 0 h 310"/>
                <a:gd name="T56" fmla="*/ 0 w 245"/>
                <a:gd name="T57" fmla="*/ 0 h 310"/>
                <a:gd name="T58" fmla="*/ 0 w 245"/>
                <a:gd name="T59" fmla="*/ 0 h 310"/>
                <a:gd name="T60" fmla="*/ 0 w 245"/>
                <a:gd name="T61" fmla="*/ 0 h 310"/>
                <a:gd name="T62" fmla="*/ 0 w 245"/>
                <a:gd name="T63" fmla="*/ 0 h 310"/>
                <a:gd name="T64" fmla="*/ 0 w 245"/>
                <a:gd name="T65" fmla="*/ 0 h 310"/>
                <a:gd name="T66" fmla="*/ 0 w 245"/>
                <a:gd name="T67" fmla="*/ 0 h 310"/>
                <a:gd name="T68" fmla="*/ 0 w 245"/>
                <a:gd name="T69" fmla="*/ 0 h 310"/>
                <a:gd name="T70" fmla="*/ 0 w 245"/>
                <a:gd name="T71" fmla="*/ 0 h 310"/>
                <a:gd name="T72" fmla="*/ 0 w 245"/>
                <a:gd name="T73" fmla="*/ 0 h 310"/>
                <a:gd name="T74" fmla="*/ 0 w 245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310"/>
                <a:gd name="T116" fmla="*/ 245 w 245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0247" name="Group 1374"/>
            <p:cNvGrpSpPr>
              <a:grpSpLocks/>
            </p:cNvGrpSpPr>
            <p:nvPr/>
          </p:nvGrpSpPr>
          <p:grpSpPr bwMode="auto">
            <a:xfrm>
              <a:off x="3429" y="2236"/>
              <a:ext cx="135" cy="180"/>
              <a:chOff x="3774" y="2423"/>
              <a:chExt cx="189" cy="286"/>
            </a:xfrm>
          </p:grpSpPr>
          <p:sp>
            <p:nvSpPr>
              <p:cNvPr id="40248" name="Rectangle 1375"/>
              <p:cNvSpPr>
                <a:spLocks noChangeArrowheads="1"/>
              </p:cNvSpPr>
              <p:nvPr/>
            </p:nvSpPr>
            <p:spPr bwMode="auto">
              <a:xfrm>
                <a:off x="3790" y="2610"/>
                <a:ext cx="153" cy="5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249" name="Rectangle 1376"/>
              <p:cNvSpPr>
                <a:spLocks noChangeArrowheads="1"/>
              </p:cNvSpPr>
              <p:nvPr/>
            </p:nvSpPr>
            <p:spPr bwMode="auto">
              <a:xfrm>
                <a:off x="3774" y="2653"/>
                <a:ext cx="189" cy="5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250" name="Rectangle 1377"/>
              <p:cNvSpPr>
                <a:spLocks noChangeArrowheads="1"/>
              </p:cNvSpPr>
              <p:nvPr/>
            </p:nvSpPr>
            <p:spPr bwMode="auto">
              <a:xfrm>
                <a:off x="3808" y="2564"/>
                <a:ext cx="119" cy="5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251" name="Rectangle 1378"/>
              <p:cNvSpPr>
                <a:spLocks noChangeArrowheads="1"/>
              </p:cNvSpPr>
              <p:nvPr/>
            </p:nvSpPr>
            <p:spPr bwMode="auto">
              <a:xfrm>
                <a:off x="3818" y="2518"/>
                <a:ext cx="97" cy="5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252" name="Rectangle 1379"/>
              <p:cNvSpPr>
                <a:spLocks noChangeArrowheads="1"/>
              </p:cNvSpPr>
              <p:nvPr/>
            </p:nvSpPr>
            <p:spPr bwMode="auto">
              <a:xfrm>
                <a:off x="3828" y="2472"/>
                <a:ext cx="74" cy="5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253" name="Rectangle 1380"/>
              <p:cNvSpPr>
                <a:spLocks noChangeArrowheads="1"/>
              </p:cNvSpPr>
              <p:nvPr/>
            </p:nvSpPr>
            <p:spPr bwMode="auto">
              <a:xfrm>
                <a:off x="3839" y="2423"/>
                <a:ext cx="51" cy="5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0205" name="Line 948"/>
          <p:cNvSpPr>
            <a:spLocks noChangeShapeType="1"/>
          </p:cNvSpPr>
          <p:nvPr/>
        </p:nvSpPr>
        <p:spPr bwMode="auto">
          <a:xfrm flipV="1">
            <a:off x="5597525" y="3663950"/>
            <a:ext cx="168275" cy="31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0206" name="Group 1407"/>
          <p:cNvGrpSpPr>
            <a:grpSpLocks/>
          </p:cNvGrpSpPr>
          <p:nvPr/>
        </p:nvGrpSpPr>
        <p:grpSpPr bwMode="auto">
          <a:xfrm>
            <a:off x="6791325" y="4984750"/>
            <a:ext cx="290513" cy="404813"/>
            <a:chOff x="3901" y="2524"/>
            <a:chExt cx="183" cy="255"/>
          </a:xfrm>
        </p:grpSpPr>
        <p:sp>
          <p:nvSpPr>
            <p:cNvPr id="40207" name="Freeform 1384"/>
            <p:cNvSpPr>
              <a:spLocks/>
            </p:cNvSpPr>
            <p:nvPr/>
          </p:nvSpPr>
          <p:spPr bwMode="auto">
            <a:xfrm>
              <a:off x="3950" y="2537"/>
              <a:ext cx="33" cy="39"/>
            </a:xfrm>
            <a:custGeom>
              <a:avLst/>
              <a:gdLst>
                <a:gd name="T0" fmla="*/ 0 w 199"/>
                <a:gd name="T1" fmla="*/ 0 h 232"/>
                <a:gd name="T2" fmla="*/ 0 w 199"/>
                <a:gd name="T3" fmla="*/ 0 h 232"/>
                <a:gd name="T4" fmla="*/ 0 w 199"/>
                <a:gd name="T5" fmla="*/ 0 h 232"/>
                <a:gd name="T6" fmla="*/ 0 w 199"/>
                <a:gd name="T7" fmla="*/ 0 h 232"/>
                <a:gd name="T8" fmla="*/ 0 w 199"/>
                <a:gd name="T9" fmla="*/ 0 h 232"/>
                <a:gd name="T10" fmla="*/ 0 w 199"/>
                <a:gd name="T11" fmla="*/ 0 h 232"/>
                <a:gd name="T12" fmla="*/ 0 w 199"/>
                <a:gd name="T13" fmla="*/ 0 h 232"/>
                <a:gd name="T14" fmla="*/ 0 w 199"/>
                <a:gd name="T15" fmla="*/ 0 h 232"/>
                <a:gd name="T16" fmla="*/ 0 w 199"/>
                <a:gd name="T17" fmla="*/ 0 h 232"/>
                <a:gd name="T18" fmla="*/ 0 w 199"/>
                <a:gd name="T19" fmla="*/ 0 h 232"/>
                <a:gd name="T20" fmla="*/ 0 w 199"/>
                <a:gd name="T21" fmla="*/ 0 h 232"/>
                <a:gd name="T22" fmla="*/ 0 w 199"/>
                <a:gd name="T23" fmla="*/ 0 h 232"/>
                <a:gd name="T24" fmla="*/ 0 w 199"/>
                <a:gd name="T25" fmla="*/ 0 h 232"/>
                <a:gd name="T26" fmla="*/ 0 w 199"/>
                <a:gd name="T27" fmla="*/ 0 h 232"/>
                <a:gd name="T28" fmla="*/ 0 w 199"/>
                <a:gd name="T29" fmla="*/ 0 h 232"/>
                <a:gd name="T30" fmla="*/ 0 w 199"/>
                <a:gd name="T31" fmla="*/ 0 h 232"/>
                <a:gd name="T32" fmla="*/ 0 w 199"/>
                <a:gd name="T33" fmla="*/ 0 h 232"/>
                <a:gd name="T34" fmla="*/ 0 w 199"/>
                <a:gd name="T35" fmla="*/ 0 h 232"/>
                <a:gd name="T36" fmla="*/ 0 w 199"/>
                <a:gd name="T37" fmla="*/ 0 h 232"/>
                <a:gd name="T38" fmla="*/ 0 w 199"/>
                <a:gd name="T39" fmla="*/ 0 h 232"/>
                <a:gd name="T40" fmla="*/ 0 w 199"/>
                <a:gd name="T41" fmla="*/ 0 h 232"/>
                <a:gd name="T42" fmla="*/ 0 w 199"/>
                <a:gd name="T43" fmla="*/ 0 h 232"/>
                <a:gd name="T44" fmla="*/ 0 w 199"/>
                <a:gd name="T45" fmla="*/ 0 h 232"/>
                <a:gd name="T46" fmla="*/ 0 w 199"/>
                <a:gd name="T47" fmla="*/ 0 h 232"/>
                <a:gd name="T48" fmla="*/ 0 w 199"/>
                <a:gd name="T49" fmla="*/ 0 h 232"/>
                <a:gd name="T50" fmla="*/ 0 w 199"/>
                <a:gd name="T51" fmla="*/ 0 h 232"/>
                <a:gd name="T52" fmla="*/ 0 w 199"/>
                <a:gd name="T53" fmla="*/ 0 h 232"/>
                <a:gd name="T54" fmla="*/ 0 w 199"/>
                <a:gd name="T55" fmla="*/ 0 h 232"/>
                <a:gd name="T56" fmla="*/ 0 w 199"/>
                <a:gd name="T57" fmla="*/ 0 h 232"/>
                <a:gd name="T58" fmla="*/ 0 w 199"/>
                <a:gd name="T59" fmla="*/ 0 h 232"/>
                <a:gd name="T60" fmla="*/ 0 w 199"/>
                <a:gd name="T61" fmla="*/ 0 h 232"/>
                <a:gd name="T62" fmla="*/ 0 w 199"/>
                <a:gd name="T63" fmla="*/ 0 h 232"/>
                <a:gd name="T64" fmla="*/ 0 w 199"/>
                <a:gd name="T65" fmla="*/ 0 h 232"/>
                <a:gd name="T66" fmla="*/ 0 w 199"/>
                <a:gd name="T67" fmla="*/ 0 h 232"/>
                <a:gd name="T68" fmla="*/ 0 w 199"/>
                <a:gd name="T69" fmla="*/ 0 h 232"/>
                <a:gd name="T70" fmla="*/ 0 w 199"/>
                <a:gd name="T71" fmla="*/ 0 h 232"/>
                <a:gd name="T72" fmla="*/ 0 w 199"/>
                <a:gd name="T73" fmla="*/ 0 h 232"/>
                <a:gd name="T74" fmla="*/ 0 w 199"/>
                <a:gd name="T75" fmla="*/ 0 h 232"/>
                <a:gd name="T76" fmla="*/ 0 w 199"/>
                <a:gd name="T77" fmla="*/ 0 h 232"/>
                <a:gd name="T78" fmla="*/ 0 w 199"/>
                <a:gd name="T79" fmla="*/ 0 h 232"/>
                <a:gd name="T80" fmla="*/ 0 w 199"/>
                <a:gd name="T81" fmla="*/ 0 h 232"/>
                <a:gd name="T82" fmla="*/ 0 w 199"/>
                <a:gd name="T83" fmla="*/ 0 h 232"/>
                <a:gd name="T84" fmla="*/ 0 w 199"/>
                <a:gd name="T85" fmla="*/ 0 h 232"/>
                <a:gd name="T86" fmla="*/ 0 w 199"/>
                <a:gd name="T87" fmla="*/ 0 h 232"/>
                <a:gd name="T88" fmla="*/ 0 w 199"/>
                <a:gd name="T89" fmla="*/ 0 h 232"/>
                <a:gd name="T90" fmla="*/ 0 w 199"/>
                <a:gd name="T91" fmla="*/ 0 h 232"/>
                <a:gd name="T92" fmla="*/ 0 w 199"/>
                <a:gd name="T93" fmla="*/ 0 h 232"/>
                <a:gd name="T94" fmla="*/ 0 w 199"/>
                <a:gd name="T95" fmla="*/ 0 h 232"/>
                <a:gd name="T96" fmla="*/ 0 w 199"/>
                <a:gd name="T97" fmla="*/ 0 h 2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9"/>
                <a:gd name="T148" fmla="*/ 0 h 232"/>
                <a:gd name="T149" fmla="*/ 199 w 199"/>
                <a:gd name="T150" fmla="*/ 232 h 2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08" name="Freeform 1385"/>
            <p:cNvSpPr>
              <a:spLocks/>
            </p:cNvSpPr>
            <p:nvPr/>
          </p:nvSpPr>
          <p:spPr bwMode="auto">
            <a:xfrm>
              <a:off x="4006" y="2536"/>
              <a:ext cx="22" cy="30"/>
            </a:xfrm>
            <a:custGeom>
              <a:avLst/>
              <a:gdLst>
                <a:gd name="T0" fmla="*/ 0 w 128"/>
                <a:gd name="T1" fmla="*/ 0 h 180"/>
                <a:gd name="T2" fmla="*/ 0 w 128"/>
                <a:gd name="T3" fmla="*/ 0 h 180"/>
                <a:gd name="T4" fmla="*/ 0 w 128"/>
                <a:gd name="T5" fmla="*/ 0 h 180"/>
                <a:gd name="T6" fmla="*/ 0 w 128"/>
                <a:gd name="T7" fmla="*/ 0 h 180"/>
                <a:gd name="T8" fmla="*/ 0 w 128"/>
                <a:gd name="T9" fmla="*/ 0 h 180"/>
                <a:gd name="T10" fmla="*/ 0 w 128"/>
                <a:gd name="T11" fmla="*/ 0 h 180"/>
                <a:gd name="T12" fmla="*/ 0 w 128"/>
                <a:gd name="T13" fmla="*/ 0 h 180"/>
                <a:gd name="T14" fmla="*/ 0 w 128"/>
                <a:gd name="T15" fmla="*/ 0 h 180"/>
                <a:gd name="T16" fmla="*/ 0 w 128"/>
                <a:gd name="T17" fmla="*/ 0 h 180"/>
                <a:gd name="T18" fmla="*/ 0 w 128"/>
                <a:gd name="T19" fmla="*/ 0 h 180"/>
                <a:gd name="T20" fmla="*/ 0 w 128"/>
                <a:gd name="T21" fmla="*/ 0 h 180"/>
                <a:gd name="T22" fmla="*/ 0 w 128"/>
                <a:gd name="T23" fmla="*/ 0 h 180"/>
                <a:gd name="T24" fmla="*/ 0 w 128"/>
                <a:gd name="T25" fmla="*/ 0 h 180"/>
                <a:gd name="T26" fmla="*/ 0 w 128"/>
                <a:gd name="T27" fmla="*/ 0 h 180"/>
                <a:gd name="T28" fmla="*/ 0 w 128"/>
                <a:gd name="T29" fmla="*/ 0 h 180"/>
                <a:gd name="T30" fmla="*/ 0 w 128"/>
                <a:gd name="T31" fmla="*/ 0 h 180"/>
                <a:gd name="T32" fmla="*/ 0 w 128"/>
                <a:gd name="T33" fmla="*/ 0 h 180"/>
                <a:gd name="T34" fmla="*/ 0 w 128"/>
                <a:gd name="T35" fmla="*/ 0 h 180"/>
                <a:gd name="T36" fmla="*/ 0 w 128"/>
                <a:gd name="T37" fmla="*/ 0 h 180"/>
                <a:gd name="T38" fmla="*/ 0 w 128"/>
                <a:gd name="T39" fmla="*/ 0 h 180"/>
                <a:gd name="T40" fmla="*/ 0 w 128"/>
                <a:gd name="T41" fmla="*/ 0 h 180"/>
                <a:gd name="T42" fmla="*/ 0 w 128"/>
                <a:gd name="T43" fmla="*/ 0 h 180"/>
                <a:gd name="T44" fmla="*/ 0 w 128"/>
                <a:gd name="T45" fmla="*/ 0 h 180"/>
                <a:gd name="T46" fmla="*/ 0 w 128"/>
                <a:gd name="T47" fmla="*/ 0 h 180"/>
                <a:gd name="T48" fmla="*/ 0 w 128"/>
                <a:gd name="T49" fmla="*/ 0 h 180"/>
                <a:gd name="T50" fmla="*/ 0 w 128"/>
                <a:gd name="T51" fmla="*/ 0 h 180"/>
                <a:gd name="T52" fmla="*/ 0 w 128"/>
                <a:gd name="T53" fmla="*/ 0 h 180"/>
                <a:gd name="T54" fmla="*/ 0 w 128"/>
                <a:gd name="T55" fmla="*/ 0 h 180"/>
                <a:gd name="T56" fmla="*/ 0 w 128"/>
                <a:gd name="T57" fmla="*/ 0 h 180"/>
                <a:gd name="T58" fmla="*/ 0 w 128"/>
                <a:gd name="T59" fmla="*/ 0 h 180"/>
                <a:gd name="T60" fmla="*/ 0 w 128"/>
                <a:gd name="T61" fmla="*/ 0 h 180"/>
                <a:gd name="T62" fmla="*/ 0 w 128"/>
                <a:gd name="T63" fmla="*/ 0 h 180"/>
                <a:gd name="T64" fmla="*/ 0 w 128"/>
                <a:gd name="T65" fmla="*/ 0 h 180"/>
                <a:gd name="T66" fmla="*/ 0 w 128"/>
                <a:gd name="T67" fmla="*/ 0 h 180"/>
                <a:gd name="T68" fmla="*/ 0 w 128"/>
                <a:gd name="T69" fmla="*/ 0 h 180"/>
                <a:gd name="T70" fmla="*/ 0 w 128"/>
                <a:gd name="T71" fmla="*/ 0 h 180"/>
                <a:gd name="T72" fmla="*/ 0 w 128"/>
                <a:gd name="T73" fmla="*/ 0 h 180"/>
                <a:gd name="T74" fmla="*/ 0 w 128"/>
                <a:gd name="T75" fmla="*/ 0 h 180"/>
                <a:gd name="T76" fmla="*/ 0 w 128"/>
                <a:gd name="T77" fmla="*/ 0 h 180"/>
                <a:gd name="T78" fmla="*/ 0 w 128"/>
                <a:gd name="T79" fmla="*/ 0 h 180"/>
                <a:gd name="T80" fmla="*/ 0 w 128"/>
                <a:gd name="T81" fmla="*/ 0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0"/>
                <a:gd name="T125" fmla="*/ 128 w 128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09" name="Freeform 1386"/>
            <p:cNvSpPr>
              <a:spLocks/>
            </p:cNvSpPr>
            <p:nvPr/>
          </p:nvSpPr>
          <p:spPr bwMode="auto">
            <a:xfrm>
              <a:off x="3929" y="2529"/>
              <a:ext cx="54" cy="63"/>
            </a:xfrm>
            <a:custGeom>
              <a:avLst/>
              <a:gdLst>
                <a:gd name="T0" fmla="*/ 0 w 322"/>
                <a:gd name="T1" fmla="*/ 0 h 378"/>
                <a:gd name="T2" fmla="*/ 0 w 322"/>
                <a:gd name="T3" fmla="*/ 0 h 378"/>
                <a:gd name="T4" fmla="*/ 0 w 322"/>
                <a:gd name="T5" fmla="*/ 0 h 378"/>
                <a:gd name="T6" fmla="*/ 0 w 322"/>
                <a:gd name="T7" fmla="*/ 0 h 378"/>
                <a:gd name="T8" fmla="*/ 0 w 322"/>
                <a:gd name="T9" fmla="*/ 0 h 378"/>
                <a:gd name="T10" fmla="*/ 0 w 322"/>
                <a:gd name="T11" fmla="*/ 0 h 378"/>
                <a:gd name="T12" fmla="*/ 0 w 322"/>
                <a:gd name="T13" fmla="*/ 0 h 378"/>
                <a:gd name="T14" fmla="*/ 0 w 322"/>
                <a:gd name="T15" fmla="*/ 0 h 378"/>
                <a:gd name="T16" fmla="*/ 0 w 322"/>
                <a:gd name="T17" fmla="*/ 0 h 378"/>
                <a:gd name="T18" fmla="*/ 0 w 322"/>
                <a:gd name="T19" fmla="*/ 0 h 378"/>
                <a:gd name="T20" fmla="*/ 0 w 322"/>
                <a:gd name="T21" fmla="*/ 0 h 378"/>
                <a:gd name="T22" fmla="*/ 0 w 322"/>
                <a:gd name="T23" fmla="*/ 0 h 378"/>
                <a:gd name="T24" fmla="*/ 0 w 322"/>
                <a:gd name="T25" fmla="*/ 0 h 378"/>
                <a:gd name="T26" fmla="*/ 0 w 322"/>
                <a:gd name="T27" fmla="*/ 0 h 378"/>
                <a:gd name="T28" fmla="*/ 0 w 322"/>
                <a:gd name="T29" fmla="*/ 0 h 378"/>
                <a:gd name="T30" fmla="*/ 0 w 322"/>
                <a:gd name="T31" fmla="*/ 0 h 378"/>
                <a:gd name="T32" fmla="*/ 0 w 322"/>
                <a:gd name="T33" fmla="*/ 0 h 378"/>
                <a:gd name="T34" fmla="*/ 0 w 322"/>
                <a:gd name="T35" fmla="*/ 0 h 378"/>
                <a:gd name="T36" fmla="*/ 0 w 322"/>
                <a:gd name="T37" fmla="*/ 0 h 378"/>
                <a:gd name="T38" fmla="*/ 0 w 322"/>
                <a:gd name="T39" fmla="*/ 0 h 378"/>
                <a:gd name="T40" fmla="*/ 0 w 322"/>
                <a:gd name="T41" fmla="*/ 0 h 378"/>
                <a:gd name="T42" fmla="*/ 0 w 322"/>
                <a:gd name="T43" fmla="*/ 0 h 378"/>
                <a:gd name="T44" fmla="*/ 0 w 322"/>
                <a:gd name="T45" fmla="*/ 0 h 378"/>
                <a:gd name="T46" fmla="*/ 0 w 322"/>
                <a:gd name="T47" fmla="*/ 0 h 378"/>
                <a:gd name="T48" fmla="*/ 0 w 322"/>
                <a:gd name="T49" fmla="*/ 0 h 378"/>
                <a:gd name="T50" fmla="*/ 0 w 322"/>
                <a:gd name="T51" fmla="*/ 0 h 378"/>
                <a:gd name="T52" fmla="*/ 0 w 322"/>
                <a:gd name="T53" fmla="*/ 0 h 378"/>
                <a:gd name="T54" fmla="*/ 0 w 322"/>
                <a:gd name="T55" fmla="*/ 0 h 378"/>
                <a:gd name="T56" fmla="*/ 0 w 322"/>
                <a:gd name="T57" fmla="*/ 0 h 378"/>
                <a:gd name="T58" fmla="*/ 0 w 322"/>
                <a:gd name="T59" fmla="*/ 0 h 378"/>
                <a:gd name="T60" fmla="*/ 0 w 322"/>
                <a:gd name="T61" fmla="*/ 0 h 378"/>
                <a:gd name="T62" fmla="*/ 0 w 322"/>
                <a:gd name="T63" fmla="*/ 0 h 378"/>
                <a:gd name="T64" fmla="*/ 0 w 322"/>
                <a:gd name="T65" fmla="*/ 0 h 378"/>
                <a:gd name="T66" fmla="*/ 0 w 322"/>
                <a:gd name="T67" fmla="*/ 0 h 378"/>
                <a:gd name="T68" fmla="*/ 0 w 322"/>
                <a:gd name="T69" fmla="*/ 0 h 378"/>
                <a:gd name="T70" fmla="*/ 0 w 322"/>
                <a:gd name="T71" fmla="*/ 0 h 378"/>
                <a:gd name="T72" fmla="*/ 0 w 322"/>
                <a:gd name="T73" fmla="*/ 0 h 378"/>
                <a:gd name="T74" fmla="*/ 0 w 322"/>
                <a:gd name="T75" fmla="*/ 0 h 378"/>
                <a:gd name="T76" fmla="*/ 0 w 322"/>
                <a:gd name="T77" fmla="*/ 0 h 378"/>
                <a:gd name="T78" fmla="*/ 0 w 322"/>
                <a:gd name="T79" fmla="*/ 0 h 378"/>
                <a:gd name="T80" fmla="*/ 0 w 322"/>
                <a:gd name="T81" fmla="*/ 0 h 378"/>
                <a:gd name="T82" fmla="*/ 0 w 322"/>
                <a:gd name="T83" fmla="*/ 0 h 378"/>
                <a:gd name="T84" fmla="*/ 0 w 322"/>
                <a:gd name="T85" fmla="*/ 0 h 378"/>
                <a:gd name="T86" fmla="*/ 0 w 322"/>
                <a:gd name="T87" fmla="*/ 0 h 3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2"/>
                <a:gd name="T133" fmla="*/ 0 h 378"/>
                <a:gd name="T134" fmla="*/ 322 w 322"/>
                <a:gd name="T135" fmla="*/ 378 h 3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10" name="Freeform 1387"/>
            <p:cNvSpPr>
              <a:spLocks/>
            </p:cNvSpPr>
            <p:nvPr/>
          </p:nvSpPr>
          <p:spPr bwMode="auto">
            <a:xfrm>
              <a:off x="4005" y="2527"/>
              <a:ext cx="47" cy="42"/>
            </a:xfrm>
            <a:custGeom>
              <a:avLst/>
              <a:gdLst>
                <a:gd name="T0" fmla="*/ 0 w 283"/>
                <a:gd name="T1" fmla="*/ 0 h 252"/>
                <a:gd name="T2" fmla="*/ 0 w 283"/>
                <a:gd name="T3" fmla="*/ 0 h 252"/>
                <a:gd name="T4" fmla="*/ 0 w 283"/>
                <a:gd name="T5" fmla="*/ 0 h 252"/>
                <a:gd name="T6" fmla="*/ 0 w 283"/>
                <a:gd name="T7" fmla="*/ 0 h 252"/>
                <a:gd name="T8" fmla="*/ 0 w 283"/>
                <a:gd name="T9" fmla="*/ 0 h 252"/>
                <a:gd name="T10" fmla="*/ 0 w 283"/>
                <a:gd name="T11" fmla="*/ 0 h 252"/>
                <a:gd name="T12" fmla="*/ 0 w 283"/>
                <a:gd name="T13" fmla="*/ 0 h 252"/>
                <a:gd name="T14" fmla="*/ 0 w 283"/>
                <a:gd name="T15" fmla="*/ 0 h 252"/>
                <a:gd name="T16" fmla="*/ 0 w 283"/>
                <a:gd name="T17" fmla="*/ 0 h 252"/>
                <a:gd name="T18" fmla="*/ 0 w 283"/>
                <a:gd name="T19" fmla="*/ 0 h 252"/>
                <a:gd name="T20" fmla="*/ 0 w 283"/>
                <a:gd name="T21" fmla="*/ 0 h 252"/>
                <a:gd name="T22" fmla="*/ 0 w 283"/>
                <a:gd name="T23" fmla="*/ 0 h 252"/>
                <a:gd name="T24" fmla="*/ 0 w 283"/>
                <a:gd name="T25" fmla="*/ 0 h 252"/>
                <a:gd name="T26" fmla="*/ 0 w 283"/>
                <a:gd name="T27" fmla="*/ 0 h 252"/>
                <a:gd name="T28" fmla="*/ 0 w 283"/>
                <a:gd name="T29" fmla="*/ 0 h 252"/>
                <a:gd name="T30" fmla="*/ 0 w 283"/>
                <a:gd name="T31" fmla="*/ 0 h 252"/>
                <a:gd name="T32" fmla="*/ 0 w 283"/>
                <a:gd name="T33" fmla="*/ 0 h 252"/>
                <a:gd name="T34" fmla="*/ 0 w 283"/>
                <a:gd name="T35" fmla="*/ 0 h 252"/>
                <a:gd name="T36" fmla="*/ 0 w 283"/>
                <a:gd name="T37" fmla="*/ 0 h 252"/>
                <a:gd name="T38" fmla="*/ 0 w 283"/>
                <a:gd name="T39" fmla="*/ 0 h 252"/>
                <a:gd name="T40" fmla="*/ 0 w 283"/>
                <a:gd name="T41" fmla="*/ 0 h 252"/>
                <a:gd name="T42" fmla="*/ 0 w 283"/>
                <a:gd name="T43" fmla="*/ 0 h 252"/>
                <a:gd name="T44" fmla="*/ 0 w 283"/>
                <a:gd name="T45" fmla="*/ 0 h 252"/>
                <a:gd name="T46" fmla="*/ 0 w 283"/>
                <a:gd name="T47" fmla="*/ 0 h 252"/>
                <a:gd name="T48" fmla="*/ 0 w 283"/>
                <a:gd name="T49" fmla="*/ 0 h 252"/>
                <a:gd name="T50" fmla="*/ 0 w 283"/>
                <a:gd name="T51" fmla="*/ 0 h 252"/>
                <a:gd name="T52" fmla="*/ 0 w 283"/>
                <a:gd name="T53" fmla="*/ 0 h 252"/>
                <a:gd name="T54" fmla="*/ 0 w 283"/>
                <a:gd name="T55" fmla="*/ 0 h 252"/>
                <a:gd name="T56" fmla="*/ 0 w 283"/>
                <a:gd name="T57" fmla="*/ 0 h 252"/>
                <a:gd name="T58" fmla="*/ 0 w 283"/>
                <a:gd name="T59" fmla="*/ 0 h 252"/>
                <a:gd name="T60" fmla="*/ 0 w 283"/>
                <a:gd name="T61" fmla="*/ 0 h 252"/>
                <a:gd name="T62" fmla="*/ 0 w 283"/>
                <a:gd name="T63" fmla="*/ 0 h 252"/>
                <a:gd name="T64" fmla="*/ 0 w 283"/>
                <a:gd name="T65" fmla="*/ 0 h 252"/>
                <a:gd name="T66" fmla="*/ 0 w 283"/>
                <a:gd name="T67" fmla="*/ 0 h 252"/>
                <a:gd name="T68" fmla="*/ 0 w 283"/>
                <a:gd name="T69" fmla="*/ 0 h 252"/>
                <a:gd name="T70" fmla="*/ 0 w 283"/>
                <a:gd name="T71" fmla="*/ 0 h 252"/>
                <a:gd name="T72" fmla="*/ 0 w 283"/>
                <a:gd name="T73" fmla="*/ 0 h 252"/>
                <a:gd name="T74" fmla="*/ 0 w 283"/>
                <a:gd name="T75" fmla="*/ 0 h 252"/>
                <a:gd name="T76" fmla="*/ 0 w 283"/>
                <a:gd name="T77" fmla="*/ 0 h 252"/>
                <a:gd name="T78" fmla="*/ 0 w 283"/>
                <a:gd name="T79" fmla="*/ 0 h 252"/>
                <a:gd name="T80" fmla="*/ 0 w 283"/>
                <a:gd name="T81" fmla="*/ 0 h 252"/>
                <a:gd name="T82" fmla="*/ 0 w 283"/>
                <a:gd name="T83" fmla="*/ 0 h 252"/>
                <a:gd name="T84" fmla="*/ 0 w 283"/>
                <a:gd name="T85" fmla="*/ 0 h 252"/>
                <a:gd name="T86" fmla="*/ 0 w 283"/>
                <a:gd name="T87" fmla="*/ 0 h 252"/>
                <a:gd name="T88" fmla="*/ 0 w 283"/>
                <a:gd name="T89" fmla="*/ 0 h 252"/>
                <a:gd name="T90" fmla="*/ 0 w 283"/>
                <a:gd name="T91" fmla="*/ 0 h 252"/>
                <a:gd name="T92" fmla="*/ 0 w 283"/>
                <a:gd name="T93" fmla="*/ 0 h 252"/>
                <a:gd name="T94" fmla="*/ 0 w 283"/>
                <a:gd name="T95" fmla="*/ 0 h 252"/>
                <a:gd name="T96" fmla="*/ 0 w 283"/>
                <a:gd name="T97" fmla="*/ 0 h 252"/>
                <a:gd name="T98" fmla="*/ 0 w 283"/>
                <a:gd name="T99" fmla="*/ 0 h 252"/>
                <a:gd name="T100" fmla="*/ 0 w 283"/>
                <a:gd name="T101" fmla="*/ 0 h 252"/>
                <a:gd name="T102" fmla="*/ 0 w 283"/>
                <a:gd name="T103" fmla="*/ 0 h 252"/>
                <a:gd name="T104" fmla="*/ 0 w 283"/>
                <a:gd name="T105" fmla="*/ 0 h 252"/>
                <a:gd name="T106" fmla="*/ 0 w 283"/>
                <a:gd name="T107" fmla="*/ 0 h 252"/>
                <a:gd name="T108" fmla="*/ 0 w 283"/>
                <a:gd name="T109" fmla="*/ 0 h 252"/>
                <a:gd name="T110" fmla="*/ 0 w 283"/>
                <a:gd name="T111" fmla="*/ 0 h 252"/>
                <a:gd name="T112" fmla="*/ 0 w 283"/>
                <a:gd name="T113" fmla="*/ 0 h 252"/>
                <a:gd name="T114" fmla="*/ 0 w 283"/>
                <a:gd name="T115" fmla="*/ 0 h 252"/>
                <a:gd name="T116" fmla="*/ 0 w 283"/>
                <a:gd name="T117" fmla="*/ 0 h 252"/>
                <a:gd name="T118" fmla="*/ 0 w 283"/>
                <a:gd name="T119" fmla="*/ 0 h 252"/>
                <a:gd name="T120" fmla="*/ 0 w 283"/>
                <a:gd name="T121" fmla="*/ 0 h 2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3"/>
                <a:gd name="T184" fmla="*/ 0 h 252"/>
                <a:gd name="T185" fmla="*/ 283 w 283"/>
                <a:gd name="T186" fmla="*/ 252 h 2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11" name="Freeform 1388"/>
            <p:cNvSpPr>
              <a:spLocks/>
            </p:cNvSpPr>
            <p:nvPr/>
          </p:nvSpPr>
          <p:spPr bwMode="auto">
            <a:xfrm>
              <a:off x="3909" y="2547"/>
              <a:ext cx="19" cy="39"/>
            </a:xfrm>
            <a:custGeom>
              <a:avLst/>
              <a:gdLst>
                <a:gd name="T0" fmla="*/ 0 w 114"/>
                <a:gd name="T1" fmla="*/ 0 h 238"/>
                <a:gd name="T2" fmla="*/ 0 w 114"/>
                <a:gd name="T3" fmla="*/ 0 h 238"/>
                <a:gd name="T4" fmla="*/ 0 w 114"/>
                <a:gd name="T5" fmla="*/ 0 h 238"/>
                <a:gd name="T6" fmla="*/ 0 w 114"/>
                <a:gd name="T7" fmla="*/ 0 h 238"/>
                <a:gd name="T8" fmla="*/ 0 w 114"/>
                <a:gd name="T9" fmla="*/ 0 h 238"/>
                <a:gd name="T10" fmla="*/ 0 w 114"/>
                <a:gd name="T11" fmla="*/ 0 h 238"/>
                <a:gd name="T12" fmla="*/ 0 w 114"/>
                <a:gd name="T13" fmla="*/ 0 h 238"/>
                <a:gd name="T14" fmla="*/ 0 w 114"/>
                <a:gd name="T15" fmla="*/ 0 h 238"/>
                <a:gd name="T16" fmla="*/ 0 w 114"/>
                <a:gd name="T17" fmla="*/ 0 h 238"/>
                <a:gd name="T18" fmla="*/ 0 w 114"/>
                <a:gd name="T19" fmla="*/ 0 h 238"/>
                <a:gd name="T20" fmla="*/ 0 w 114"/>
                <a:gd name="T21" fmla="*/ 0 h 238"/>
                <a:gd name="T22" fmla="*/ 0 w 114"/>
                <a:gd name="T23" fmla="*/ 0 h 238"/>
                <a:gd name="T24" fmla="*/ 0 w 114"/>
                <a:gd name="T25" fmla="*/ 0 h 238"/>
                <a:gd name="T26" fmla="*/ 0 w 114"/>
                <a:gd name="T27" fmla="*/ 0 h 238"/>
                <a:gd name="T28" fmla="*/ 0 w 114"/>
                <a:gd name="T29" fmla="*/ 0 h 238"/>
                <a:gd name="T30" fmla="*/ 0 w 114"/>
                <a:gd name="T31" fmla="*/ 0 h 238"/>
                <a:gd name="T32" fmla="*/ 0 w 114"/>
                <a:gd name="T33" fmla="*/ 0 h 238"/>
                <a:gd name="T34" fmla="*/ 0 w 114"/>
                <a:gd name="T35" fmla="*/ 0 h 238"/>
                <a:gd name="T36" fmla="*/ 0 w 114"/>
                <a:gd name="T37" fmla="*/ 0 h 238"/>
                <a:gd name="T38" fmla="*/ 0 w 114"/>
                <a:gd name="T39" fmla="*/ 0 h 238"/>
                <a:gd name="T40" fmla="*/ 0 w 114"/>
                <a:gd name="T41" fmla="*/ 0 h 238"/>
                <a:gd name="T42" fmla="*/ 0 w 114"/>
                <a:gd name="T43" fmla="*/ 0 h 238"/>
                <a:gd name="T44" fmla="*/ 0 w 114"/>
                <a:gd name="T45" fmla="*/ 0 h 238"/>
                <a:gd name="T46" fmla="*/ 0 w 114"/>
                <a:gd name="T47" fmla="*/ 0 h 238"/>
                <a:gd name="T48" fmla="*/ 0 w 114"/>
                <a:gd name="T49" fmla="*/ 0 h 238"/>
                <a:gd name="T50" fmla="*/ 0 w 114"/>
                <a:gd name="T51" fmla="*/ 0 h 238"/>
                <a:gd name="T52" fmla="*/ 0 w 114"/>
                <a:gd name="T53" fmla="*/ 0 h 238"/>
                <a:gd name="T54" fmla="*/ 0 w 114"/>
                <a:gd name="T55" fmla="*/ 0 h 238"/>
                <a:gd name="T56" fmla="*/ 0 w 114"/>
                <a:gd name="T57" fmla="*/ 0 h 238"/>
                <a:gd name="T58" fmla="*/ 0 w 114"/>
                <a:gd name="T59" fmla="*/ 0 h 238"/>
                <a:gd name="T60" fmla="*/ 0 w 114"/>
                <a:gd name="T61" fmla="*/ 0 h 238"/>
                <a:gd name="T62" fmla="*/ 0 w 114"/>
                <a:gd name="T63" fmla="*/ 0 h 238"/>
                <a:gd name="T64" fmla="*/ 0 w 114"/>
                <a:gd name="T65" fmla="*/ 0 h 238"/>
                <a:gd name="T66" fmla="*/ 0 w 114"/>
                <a:gd name="T67" fmla="*/ 0 h 238"/>
                <a:gd name="T68" fmla="*/ 0 w 114"/>
                <a:gd name="T69" fmla="*/ 0 h 238"/>
                <a:gd name="T70" fmla="*/ 0 w 114"/>
                <a:gd name="T71" fmla="*/ 0 h 238"/>
                <a:gd name="T72" fmla="*/ 0 w 114"/>
                <a:gd name="T73" fmla="*/ 0 h 238"/>
                <a:gd name="T74" fmla="*/ 0 w 114"/>
                <a:gd name="T75" fmla="*/ 0 h 238"/>
                <a:gd name="T76" fmla="*/ 0 w 114"/>
                <a:gd name="T77" fmla="*/ 0 h 238"/>
                <a:gd name="T78" fmla="*/ 0 w 114"/>
                <a:gd name="T79" fmla="*/ 0 h 238"/>
                <a:gd name="T80" fmla="*/ 0 w 114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4"/>
                <a:gd name="T124" fmla="*/ 0 h 238"/>
                <a:gd name="T125" fmla="*/ 114 w 114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12" name="Freeform 1389"/>
            <p:cNvSpPr>
              <a:spLocks/>
            </p:cNvSpPr>
            <p:nvPr/>
          </p:nvSpPr>
          <p:spPr bwMode="auto">
            <a:xfrm>
              <a:off x="4043" y="2524"/>
              <a:ext cx="41" cy="52"/>
            </a:xfrm>
            <a:custGeom>
              <a:avLst/>
              <a:gdLst>
                <a:gd name="T0" fmla="*/ 0 w 246"/>
                <a:gd name="T1" fmla="*/ 0 h 310"/>
                <a:gd name="T2" fmla="*/ 0 w 246"/>
                <a:gd name="T3" fmla="*/ 0 h 310"/>
                <a:gd name="T4" fmla="*/ 0 w 246"/>
                <a:gd name="T5" fmla="*/ 0 h 310"/>
                <a:gd name="T6" fmla="*/ 0 w 246"/>
                <a:gd name="T7" fmla="*/ 0 h 310"/>
                <a:gd name="T8" fmla="*/ 0 w 246"/>
                <a:gd name="T9" fmla="*/ 0 h 310"/>
                <a:gd name="T10" fmla="*/ 0 w 246"/>
                <a:gd name="T11" fmla="*/ 0 h 310"/>
                <a:gd name="T12" fmla="*/ 0 w 246"/>
                <a:gd name="T13" fmla="*/ 0 h 310"/>
                <a:gd name="T14" fmla="*/ 0 w 246"/>
                <a:gd name="T15" fmla="*/ 0 h 310"/>
                <a:gd name="T16" fmla="*/ 0 w 246"/>
                <a:gd name="T17" fmla="*/ 0 h 310"/>
                <a:gd name="T18" fmla="*/ 0 w 246"/>
                <a:gd name="T19" fmla="*/ 0 h 310"/>
                <a:gd name="T20" fmla="*/ 0 w 246"/>
                <a:gd name="T21" fmla="*/ 0 h 310"/>
                <a:gd name="T22" fmla="*/ 0 w 246"/>
                <a:gd name="T23" fmla="*/ 0 h 310"/>
                <a:gd name="T24" fmla="*/ 0 w 246"/>
                <a:gd name="T25" fmla="*/ 0 h 310"/>
                <a:gd name="T26" fmla="*/ 0 w 246"/>
                <a:gd name="T27" fmla="*/ 0 h 310"/>
                <a:gd name="T28" fmla="*/ 0 w 246"/>
                <a:gd name="T29" fmla="*/ 0 h 310"/>
                <a:gd name="T30" fmla="*/ 0 w 246"/>
                <a:gd name="T31" fmla="*/ 0 h 310"/>
                <a:gd name="T32" fmla="*/ 0 w 246"/>
                <a:gd name="T33" fmla="*/ 0 h 310"/>
                <a:gd name="T34" fmla="*/ 0 w 246"/>
                <a:gd name="T35" fmla="*/ 0 h 310"/>
                <a:gd name="T36" fmla="*/ 0 w 246"/>
                <a:gd name="T37" fmla="*/ 0 h 310"/>
                <a:gd name="T38" fmla="*/ 0 w 246"/>
                <a:gd name="T39" fmla="*/ 0 h 310"/>
                <a:gd name="T40" fmla="*/ 0 w 246"/>
                <a:gd name="T41" fmla="*/ 0 h 310"/>
                <a:gd name="T42" fmla="*/ 0 w 246"/>
                <a:gd name="T43" fmla="*/ 0 h 310"/>
                <a:gd name="T44" fmla="*/ 0 w 246"/>
                <a:gd name="T45" fmla="*/ 0 h 310"/>
                <a:gd name="T46" fmla="*/ 0 w 246"/>
                <a:gd name="T47" fmla="*/ 0 h 310"/>
                <a:gd name="T48" fmla="*/ 0 w 246"/>
                <a:gd name="T49" fmla="*/ 0 h 310"/>
                <a:gd name="T50" fmla="*/ 0 w 246"/>
                <a:gd name="T51" fmla="*/ 0 h 310"/>
                <a:gd name="T52" fmla="*/ 0 w 246"/>
                <a:gd name="T53" fmla="*/ 0 h 310"/>
                <a:gd name="T54" fmla="*/ 0 w 246"/>
                <a:gd name="T55" fmla="*/ 0 h 310"/>
                <a:gd name="T56" fmla="*/ 0 w 246"/>
                <a:gd name="T57" fmla="*/ 0 h 310"/>
                <a:gd name="T58" fmla="*/ 0 w 246"/>
                <a:gd name="T59" fmla="*/ 0 h 310"/>
                <a:gd name="T60" fmla="*/ 0 w 246"/>
                <a:gd name="T61" fmla="*/ 0 h 310"/>
                <a:gd name="T62" fmla="*/ 0 w 246"/>
                <a:gd name="T63" fmla="*/ 0 h 310"/>
                <a:gd name="T64" fmla="*/ 0 w 246"/>
                <a:gd name="T65" fmla="*/ 0 h 310"/>
                <a:gd name="T66" fmla="*/ 0 w 246"/>
                <a:gd name="T67" fmla="*/ 0 h 310"/>
                <a:gd name="T68" fmla="*/ 0 w 246"/>
                <a:gd name="T69" fmla="*/ 0 h 310"/>
                <a:gd name="T70" fmla="*/ 0 w 246"/>
                <a:gd name="T71" fmla="*/ 0 h 310"/>
                <a:gd name="T72" fmla="*/ 0 w 246"/>
                <a:gd name="T73" fmla="*/ 0 h 310"/>
                <a:gd name="T74" fmla="*/ 0 w 246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6"/>
                <a:gd name="T115" fmla="*/ 0 h 310"/>
                <a:gd name="T116" fmla="*/ 246 w 246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13" name="Freeform 1390"/>
            <p:cNvSpPr>
              <a:spLocks/>
            </p:cNvSpPr>
            <p:nvPr/>
          </p:nvSpPr>
          <p:spPr bwMode="auto">
            <a:xfrm>
              <a:off x="3998" y="2585"/>
              <a:ext cx="14" cy="31"/>
            </a:xfrm>
            <a:custGeom>
              <a:avLst/>
              <a:gdLst>
                <a:gd name="T0" fmla="*/ 0 w 83"/>
                <a:gd name="T1" fmla="*/ 0 h 187"/>
                <a:gd name="T2" fmla="*/ 0 w 83"/>
                <a:gd name="T3" fmla="*/ 0 h 187"/>
                <a:gd name="T4" fmla="*/ 0 w 83"/>
                <a:gd name="T5" fmla="*/ 0 h 187"/>
                <a:gd name="T6" fmla="*/ 0 w 83"/>
                <a:gd name="T7" fmla="*/ 0 h 187"/>
                <a:gd name="T8" fmla="*/ 0 w 83"/>
                <a:gd name="T9" fmla="*/ 0 h 187"/>
                <a:gd name="T10" fmla="*/ 0 w 83"/>
                <a:gd name="T11" fmla="*/ 0 h 187"/>
                <a:gd name="T12" fmla="*/ 0 w 83"/>
                <a:gd name="T13" fmla="*/ 0 h 187"/>
                <a:gd name="T14" fmla="*/ 0 w 83"/>
                <a:gd name="T15" fmla="*/ 0 h 187"/>
                <a:gd name="T16" fmla="*/ 0 w 83"/>
                <a:gd name="T17" fmla="*/ 0 h 187"/>
                <a:gd name="T18" fmla="*/ 0 w 83"/>
                <a:gd name="T19" fmla="*/ 0 h 187"/>
                <a:gd name="T20" fmla="*/ 0 w 83"/>
                <a:gd name="T21" fmla="*/ 0 h 187"/>
                <a:gd name="T22" fmla="*/ 0 w 83"/>
                <a:gd name="T23" fmla="*/ 0 h 187"/>
                <a:gd name="T24" fmla="*/ 0 w 83"/>
                <a:gd name="T25" fmla="*/ 0 h 187"/>
                <a:gd name="T26" fmla="*/ 0 w 83"/>
                <a:gd name="T27" fmla="*/ 0 h 187"/>
                <a:gd name="T28" fmla="*/ 0 w 83"/>
                <a:gd name="T29" fmla="*/ 0 h 187"/>
                <a:gd name="T30" fmla="*/ 0 w 83"/>
                <a:gd name="T31" fmla="*/ 0 h 187"/>
                <a:gd name="T32" fmla="*/ 0 w 83"/>
                <a:gd name="T33" fmla="*/ 0 h 187"/>
                <a:gd name="T34" fmla="*/ 0 w 83"/>
                <a:gd name="T35" fmla="*/ 0 h 187"/>
                <a:gd name="T36" fmla="*/ 0 w 83"/>
                <a:gd name="T37" fmla="*/ 0 h 187"/>
                <a:gd name="T38" fmla="*/ 0 w 83"/>
                <a:gd name="T39" fmla="*/ 0 h 187"/>
                <a:gd name="T40" fmla="*/ 0 w 83"/>
                <a:gd name="T41" fmla="*/ 0 h 187"/>
                <a:gd name="T42" fmla="*/ 0 w 83"/>
                <a:gd name="T43" fmla="*/ 0 h 187"/>
                <a:gd name="T44" fmla="*/ 0 w 83"/>
                <a:gd name="T45" fmla="*/ 0 h 187"/>
                <a:gd name="T46" fmla="*/ 0 w 83"/>
                <a:gd name="T47" fmla="*/ 0 h 187"/>
                <a:gd name="T48" fmla="*/ 0 w 83"/>
                <a:gd name="T49" fmla="*/ 0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3"/>
                <a:gd name="T76" fmla="*/ 0 h 187"/>
                <a:gd name="T77" fmla="*/ 83 w 83"/>
                <a:gd name="T78" fmla="*/ 187 h 18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14" name="Freeform 1391"/>
            <p:cNvSpPr>
              <a:spLocks/>
            </p:cNvSpPr>
            <p:nvPr/>
          </p:nvSpPr>
          <p:spPr bwMode="auto">
            <a:xfrm>
              <a:off x="3992" y="2568"/>
              <a:ext cx="7" cy="16"/>
            </a:xfrm>
            <a:custGeom>
              <a:avLst/>
              <a:gdLst>
                <a:gd name="T0" fmla="*/ 0 w 44"/>
                <a:gd name="T1" fmla="*/ 0 h 94"/>
                <a:gd name="T2" fmla="*/ 0 w 44"/>
                <a:gd name="T3" fmla="*/ 0 h 94"/>
                <a:gd name="T4" fmla="*/ 0 w 44"/>
                <a:gd name="T5" fmla="*/ 0 h 94"/>
                <a:gd name="T6" fmla="*/ 0 w 44"/>
                <a:gd name="T7" fmla="*/ 0 h 94"/>
                <a:gd name="T8" fmla="*/ 0 w 44"/>
                <a:gd name="T9" fmla="*/ 0 h 94"/>
                <a:gd name="T10" fmla="*/ 0 w 44"/>
                <a:gd name="T11" fmla="*/ 0 h 94"/>
                <a:gd name="T12" fmla="*/ 0 w 44"/>
                <a:gd name="T13" fmla="*/ 0 h 94"/>
                <a:gd name="T14" fmla="*/ 0 w 44"/>
                <a:gd name="T15" fmla="*/ 0 h 94"/>
                <a:gd name="T16" fmla="*/ 0 w 44"/>
                <a:gd name="T17" fmla="*/ 0 h 94"/>
                <a:gd name="T18" fmla="*/ 0 w 44"/>
                <a:gd name="T19" fmla="*/ 0 h 94"/>
                <a:gd name="T20" fmla="*/ 0 w 44"/>
                <a:gd name="T21" fmla="*/ 0 h 94"/>
                <a:gd name="T22" fmla="*/ 0 w 44"/>
                <a:gd name="T23" fmla="*/ 0 h 94"/>
                <a:gd name="T24" fmla="*/ 0 w 44"/>
                <a:gd name="T25" fmla="*/ 0 h 94"/>
                <a:gd name="T26" fmla="*/ 0 w 44"/>
                <a:gd name="T27" fmla="*/ 0 h 94"/>
                <a:gd name="T28" fmla="*/ 0 w 44"/>
                <a:gd name="T29" fmla="*/ 0 h 94"/>
                <a:gd name="T30" fmla="*/ 0 w 44"/>
                <a:gd name="T31" fmla="*/ 0 h 94"/>
                <a:gd name="T32" fmla="*/ 0 w 44"/>
                <a:gd name="T33" fmla="*/ 0 h 94"/>
                <a:gd name="T34" fmla="*/ 0 w 44"/>
                <a:gd name="T35" fmla="*/ 0 h 94"/>
                <a:gd name="T36" fmla="*/ 0 w 44"/>
                <a:gd name="T37" fmla="*/ 0 h 94"/>
                <a:gd name="T38" fmla="*/ 0 w 44"/>
                <a:gd name="T39" fmla="*/ 0 h 94"/>
                <a:gd name="T40" fmla="*/ 0 w 44"/>
                <a:gd name="T41" fmla="*/ 0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"/>
                <a:gd name="T64" fmla="*/ 0 h 94"/>
                <a:gd name="T65" fmla="*/ 44 w 44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15" name="Freeform 1392"/>
            <p:cNvSpPr>
              <a:spLocks/>
            </p:cNvSpPr>
            <p:nvPr/>
          </p:nvSpPr>
          <p:spPr bwMode="auto">
            <a:xfrm>
              <a:off x="3986" y="2557"/>
              <a:ext cx="6" cy="9"/>
            </a:xfrm>
            <a:custGeom>
              <a:avLst/>
              <a:gdLst>
                <a:gd name="T0" fmla="*/ 0 w 38"/>
                <a:gd name="T1" fmla="*/ 0 h 54"/>
                <a:gd name="T2" fmla="*/ 0 w 38"/>
                <a:gd name="T3" fmla="*/ 0 h 54"/>
                <a:gd name="T4" fmla="*/ 0 w 38"/>
                <a:gd name="T5" fmla="*/ 0 h 54"/>
                <a:gd name="T6" fmla="*/ 0 w 38"/>
                <a:gd name="T7" fmla="*/ 0 h 54"/>
                <a:gd name="T8" fmla="*/ 0 w 38"/>
                <a:gd name="T9" fmla="*/ 0 h 54"/>
                <a:gd name="T10" fmla="*/ 0 w 38"/>
                <a:gd name="T11" fmla="*/ 0 h 54"/>
                <a:gd name="T12" fmla="*/ 0 w 38"/>
                <a:gd name="T13" fmla="*/ 0 h 54"/>
                <a:gd name="T14" fmla="*/ 0 w 38"/>
                <a:gd name="T15" fmla="*/ 0 h 54"/>
                <a:gd name="T16" fmla="*/ 0 w 38"/>
                <a:gd name="T17" fmla="*/ 0 h 54"/>
                <a:gd name="T18" fmla="*/ 0 w 38"/>
                <a:gd name="T19" fmla="*/ 0 h 54"/>
                <a:gd name="T20" fmla="*/ 0 w 38"/>
                <a:gd name="T21" fmla="*/ 0 h 54"/>
                <a:gd name="T22" fmla="*/ 0 w 38"/>
                <a:gd name="T23" fmla="*/ 0 h 54"/>
                <a:gd name="T24" fmla="*/ 0 w 38"/>
                <a:gd name="T25" fmla="*/ 0 h 54"/>
                <a:gd name="T26" fmla="*/ 0 w 38"/>
                <a:gd name="T27" fmla="*/ 0 h 54"/>
                <a:gd name="T28" fmla="*/ 0 w 38"/>
                <a:gd name="T29" fmla="*/ 0 h 54"/>
                <a:gd name="T30" fmla="*/ 0 w 38"/>
                <a:gd name="T31" fmla="*/ 0 h 54"/>
                <a:gd name="T32" fmla="*/ 0 w 38"/>
                <a:gd name="T33" fmla="*/ 0 h 54"/>
                <a:gd name="T34" fmla="*/ 0 w 38"/>
                <a:gd name="T35" fmla="*/ 0 h 54"/>
                <a:gd name="T36" fmla="*/ 0 w 38"/>
                <a:gd name="T37" fmla="*/ 0 h 54"/>
                <a:gd name="T38" fmla="*/ 0 w 38"/>
                <a:gd name="T39" fmla="*/ 0 h 54"/>
                <a:gd name="T40" fmla="*/ 0 w 38"/>
                <a:gd name="T41" fmla="*/ 0 h 54"/>
                <a:gd name="T42" fmla="*/ 0 w 38"/>
                <a:gd name="T43" fmla="*/ 0 h 54"/>
                <a:gd name="T44" fmla="*/ 0 w 38"/>
                <a:gd name="T45" fmla="*/ 0 h 54"/>
                <a:gd name="T46" fmla="*/ 0 w 38"/>
                <a:gd name="T47" fmla="*/ 0 h 54"/>
                <a:gd name="T48" fmla="*/ 0 w 38"/>
                <a:gd name="T49" fmla="*/ 0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54"/>
                <a:gd name="T77" fmla="*/ 38 w 38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16" name="Freeform 1393"/>
            <p:cNvSpPr>
              <a:spLocks/>
            </p:cNvSpPr>
            <p:nvPr/>
          </p:nvSpPr>
          <p:spPr bwMode="auto">
            <a:xfrm>
              <a:off x="3981" y="2549"/>
              <a:ext cx="8" cy="6"/>
            </a:xfrm>
            <a:custGeom>
              <a:avLst/>
              <a:gdLst>
                <a:gd name="T0" fmla="*/ 0 w 52"/>
                <a:gd name="T1" fmla="*/ 0 h 36"/>
                <a:gd name="T2" fmla="*/ 0 w 52"/>
                <a:gd name="T3" fmla="*/ 0 h 36"/>
                <a:gd name="T4" fmla="*/ 0 w 52"/>
                <a:gd name="T5" fmla="*/ 0 h 36"/>
                <a:gd name="T6" fmla="*/ 0 w 52"/>
                <a:gd name="T7" fmla="*/ 0 h 36"/>
                <a:gd name="T8" fmla="*/ 0 w 52"/>
                <a:gd name="T9" fmla="*/ 0 h 36"/>
                <a:gd name="T10" fmla="*/ 0 w 52"/>
                <a:gd name="T11" fmla="*/ 0 h 36"/>
                <a:gd name="T12" fmla="*/ 0 w 52"/>
                <a:gd name="T13" fmla="*/ 0 h 36"/>
                <a:gd name="T14" fmla="*/ 0 w 52"/>
                <a:gd name="T15" fmla="*/ 0 h 36"/>
                <a:gd name="T16" fmla="*/ 0 w 52"/>
                <a:gd name="T17" fmla="*/ 0 h 36"/>
                <a:gd name="T18" fmla="*/ 0 w 52"/>
                <a:gd name="T19" fmla="*/ 0 h 36"/>
                <a:gd name="T20" fmla="*/ 0 w 52"/>
                <a:gd name="T21" fmla="*/ 0 h 36"/>
                <a:gd name="T22" fmla="*/ 0 w 52"/>
                <a:gd name="T23" fmla="*/ 0 h 36"/>
                <a:gd name="T24" fmla="*/ 0 w 52"/>
                <a:gd name="T25" fmla="*/ 0 h 36"/>
                <a:gd name="T26" fmla="*/ 0 w 52"/>
                <a:gd name="T27" fmla="*/ 0 h 36"/>
                <a:gd name="T28" fmla="*/ 0 w 52"/>
                <a:gd name="T29" fmla="*/ 0 h 36"/>
                <a:gd name="T30" fmla="*/ 0 w 52"/>
                <a:gd name="T31" fmla="*/ 0 h 36"/>
                <a:gd name="T32" fmla="*/ 0 w 52"/>
                <a:gd name="T33" fmla="*/ 0 h 36"/>
                <a:gd name="T34" fmla="*/ 0 w 52"/>
                <a:gd name="T35" fmla="*/ 0 h 36"/>
                <a:gd name="T36" fmla="*/ 0 w 52"/>
                <a:gd name="T37" fmla="*/ 0 h 36"/>
                <a:gd name="T38" fmla="*/ 0 w 52"/>
                <a:gd name="T39" fmla="*/ 0 h 36"/>
                <a:gd name="T40" fmla="*/ 0 w 52"/>
                <a:gd name="T41" fmla="*/ 0 h 36"/>
                <a:gd name="T42" fmla="*/ 0 w 52"/>
                <a:gd name="T43" fmla="*/ 0 h 36"/>
                <a:gd name="T44" fmla="*/ 0 w 52"/>
                <a:gd name="T45" fmla="*/ 0 h 36"/>
                <a:gd name="T46" fmla="*/ 0 w 52"/>
                <a:gd name="T47" fmla="*/ 0 h 36"/>
                <a:gd name="T48" fmla="*/ 0 w 52"/>
                <a:gd name="T49" fmla="*/ 0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"/>
                <a:gd name="T76" fmla="*/ 0 h 36"/>
                <a:gd name="T77" fmla="*/ 52 w 52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17" name="Freeform 1394"/>
            <p:cNvSpPr>
              <a:spLocks/>
            </p:cNvSpPr>
            <p:nvPr/>
          </p:nvSpPr>
          <p:spPr bwMode="auto">
            <a:xfrm>
              <a:off x="3941" y="2539"/>
              <a:ext cx="33" cy="39"/>
            </a:xfrm>
            <a:custGeom>
              <a:avLst/>
              <a:gdLst>
                <a:gd name="T0" fmla="*/ 0 w 198"/>
                <a:gd name="T1" fmla="*/ 0 h 236"/>
                <a:gd name="T2" fmla="*/ 0 w 198"/>
                <a:gd name="T3" fmla="*/ 0 h 236"/>
                <a:gd name="T4" fmla="*/ 0 w 198"/>
                <a:gd name="T5" fmla="*/ 0 h 236"/>
                <a:gd name="T6" fmla="*/ 0 w 198"/>
                <a:gd name="T7" fmla="*/ 0 h 236"/>
                <a:gd name="T8" fmla="*/ 0 w 198"/>
                <a:gd name="T9" fmla="*/ 0 h 236"/>
                <a:gd name="T10" fmla="*/ 0 w 198"/>
                <a:gd name="T11" fmla="*/ 0 h 236"/>
                <a:gd name="T12" fmla="*/ 0 w 198"/>
                <a:gd name="T13" fmla="*/ 0 h 236"/>
                <a:gd name="T14" fmla="*/ 0 w 198"/>
                <a:gd name="T15" fmla="*/ 0 h 236"/>
                <a:gd name="T16" fmla="*/ 0 w 198"/>
                <a:gd name="T17" fmla="*/ 0 h 236"/>
                <a:gd name="T18" fmla="*/ 0 w 198"/>
                <a:gd name="T19" fmla="*/ 0 h 236"/>
                <a:gd name="T20" fmla="*/ 0 w 198"/>
                <a:gd name="T21" fmla="*/ 0 h 236"/>
                <a:gd name="T22" fmla="*/ 0 w 198"/>
                <a:gd name="T23" fmla="*/ 0 h 236"/>
                <a:gd name="T24" fmla="*/ 0 w 198"/>
                <a:gd name="T25" fmla="*/ 0 h 236"/>
                <a:gd name="T26" fmla="*/ 0 w 198"/>
                <a:gd name="T27" fmla="*/ 0 h 236"/>
                <a:gd name="T28" fmla="*/ 0 w 198"/>
                <a:gd name="T29" fmla="*/ 0 h 236"/>
                <a:gd name="T30" fmla="*/ 0 w 198"/>
                <a:gd name="T31" fmla="*/ 0 h 236"/>
                <a:gd name="T32" fmla="*/ 0 w 198"/>
                <a:gd name="T33" fmla="*/ 0 h 236"/>
                <a:gd name="T34" fmla="*/ 0 w 198"/>
                <a:gd name="T35" fmla="*/ 0 h 236"/>
                <a:gd name="T36" fmla="*/ 0 w 198"/>
                <a:gd name="T37" fmla="*/ 0 h 236"/>
                <a:gd name="T38" fmla="*/ 0 w 198"/>
                <a:gd name="T39" fmla="*/ 0 h 236"/>
                <a:gd name="T40" fmla="*/ 0 w 198"/>
                <a:gd name="T41" fmla="*/ 0 h 236"/>
                <a:gd name="T42" fmla="*/ 0 w 198"/>
                <a:gd name="T43" fmla="*/ 0 h 236"/>
                <a:gd name="T44" fmla="*/ 0 w 198"/>
                <a:gd name="T45" fmla="*/ 0 h 236"/>
                <a:gd name="T46" fmla="*/ 0 w 198"/>
                <a:gd name="T47" fmla="*/ 0 h 236"/>
                <a:gd name="T48" fmla="*/ 0 w 198"/>
                <a:gd name="T49" fmla="*/ 0 h 236"/>
                <a:gd name="T50" fmla="*/ 0 w 198"/>
                <a:gd name="T51" fmla="*/ 0 h 236"/>
                <a:gd name="T52" fmla="*/ 0 w 198"/>
                <a:gd name="T53" fmla="*/ 0 h 236"/>
                <a:gd name="T54" fmla="*/ 0 w 198"/>
                <a:gd name="T55" fmla="*/ 0 h 236"/>
                <a:gd name="T56" fmla="*/ 0 w 198"/>
                <a:gd name="T57" fmla="*/ 0 h 236"/>
                <a:gd name="T58" fmla="*/ 0 w 198"/>
                <a:gd name="T59" fmla="*/ 0 h 236"/>
                <a:gd name="T60" fmla="*/ 0 w 198"/>
                <a:gd name="T61" fmla="*/ 0 h 236"/>
                <a:gd name="T62" fmla="*/ 0 w 198"/>
                <a:gd name="T63" fmla="*/ 0 h 236"/>
                <a:gd name="T64" fmla="*/ 0 w 198"/>
                <a:gd name="T65" fmla="*/ 0 h 236"/>
                <a:gd name="T66" fmla="*/ 0 w 198"/>
                <a:gd name="T67" fmla="*/ 0 h 236"/>
                <a:gd name="T68" fmla="*/ 0 w 198"/>
                <a:gd name="T69" fmla="*/ 0 h 236"/>
                <a:gd name="T70" fmla="*/ 0 w 198"/>
                <a:gd name="T71" fmla="*/ 0 h 236"/>
                <a:gd name="T72" fmla="*/ 0 w 198"/>
                <a:gd name="T73" fmla="*/ 0 h 236"/>
                <a:gd name="T74" fmla="*/ 0 w 198"/>
                <a:gd name="T75" fmla="*/ 0 h 236"/>
                <a:gd name="T76" fmla="*/ 0 w 198"/>
                <a:gd name="T77" fmla="*/ 0 h 236"/>
                <a:gd name="T78" fmla="*/ 0 w 198"/>
                <a:gd name="T79" fmla="*/ 0 h 236"/>
                <a:gd name="T80" fmla="*/ 0 w 198"/>
                <a:gd name="T81" fmla="*/ 0 h 236"/>
                <a:gd name="T82" fmla="*/ 0 w 198"/>
                <a:gd name="T83" fmla="*/ 0 h 236"/>
                <a:gd name="T84" fmla="*/ 0 w 198"/>
                <a:gd name="T85" fmla="*/ 0 h 236"/>
                <a:gd name="T86" fmla="*/ 0 w 198"/>
                <a:gd name="T87" fmla="*/ 0 h 236"/>
                <a:gd name="T88" fmla="*/ 0 w 198"/>
                <a:gd name="T89" fmla="*/ 0 h 236"/>
                <a:gd name="T90" fmla="*/ 0 w 198"/>
                <a:gd name="T91" fmla="*/ 0 h 236"/>
                <a:gd name="T92" fmla="*/ 0 w 198"/>
                <a:gd name="T93" fmla="*/ 0 h 236"/>
                <a:gd name="T94" fmla="*/ 0 w 198"/>
                <a:gd name="T95" fmla="*/ 0 h 236"/>
                <a:gd name="T96" fmla="*/ 0 w 198"/>
                <a:gd name="T97" fmla="*/ 0 h 236"/>
                <a:gd name="T98" fmla="*/ 0 w 198"/>
                <a:gd name="T99" fmla="*/ 0 h 236"/>
                <a:gd name="T100" fmla="*/ 0 w 198"/>
                <a:gd name="T101" fmla="*/ 0 h 236"/>
                <a:gd name="T102" fmla="*/ 0 w 198"/>
                <a:gd name="T103" fmla="*/ 0 h 236"/>
                <a:gd name="T104" fmla="*/ 0 w 198"/>
                <a:gd name="T105" fmla="*/ 0 h 236"/>
                <a:gd name="T106" fmla="*/ 0 w 198"/>
                <a:gd name="T107" fmla="*/ 0 h 236"/>
                <a:gd name="T108" fmla="*/ 0 w 198"/>
                <a:gd name="T109" fmla="*/ 0 h 236"/>
                <a:gd name="T110" fmla="*/ 0 w 198"/>
                <a:gd name="T111" fmla="*/ 0 h 236"/>
                <a:gd name="T112" fmla="*/ 0 w 198"/>
                <a:gd name="T113" fmla="*/ 0 h 236"/>
                <a:gd name="T114" fmla="*/ 0 w 198"/>
                <a:gd name="T115" fmla="*/ 0 h 236"/>
                <a:gd name="T116" fmla="*/ 0 w 198"/>
                <a:gd name="T117" fmla="*/ 0 h 236"/>
                <a:gd name="T118" fmla="*/ 0 w 198"/>
                <a:gd name="T119" fmla="*/ 0 h 236"/>
                <a:gd name="T120" fmla="*/ 0 w 198"/>
                <a:gd name="T121" fmla="*/ 0 h 2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8"/>
                <a:gd name="T184" fmla="*/ 0 h 236"/>
                <a:gd name="T185" fmla="*/ 198 w 198"/>
                <a:gd name="T186" fmla="*/ 236 h 2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18" name="Freeform 1395"/>
            <p:cNvSpPr>
              <a:spLocks/>
            </p:cNvSpPr>
            <p:nvPr/>
          </p:nvSpPr>
          <p:spPr bwMode="auto">
            <a:xfrm>
              <a:off x="3997" y="2539"/>
              <a:ext cx="22" cy="30"/>
            </a:xfrm>
            <a:custGeom>
              <a:avLst/>
              <a:gdLst>
                <a:gd name="T0" fmla="*/ 0 w 128"/>
                <a:gd name="T1" fmla="*/ 0 h 183"/>
                <a:gd name="T2" fmla="*/ 0 w 128"/>
                <a:gd name="T3" fmla="*/ 0 h 183"/>
                <a:gd name="T4" fmla="*/ 0 w 128"/>
                <a:gd name="T5" fmla="*/ 0 h 183"/>
                <a:gd name="T6" fmla="*/ 0 w 128"/>
                <a:gd name="T7" fmla="*/ 0 h 183"/>
                <a:gd name="T8" fmla="*/ 0 w 128"/>
                <a:gd name="T9" fmla="*/ 0 h 183"/>
                <a:gd name="T10" fmla="*/ 0 w 128"/>
                <a:gd name="T11" fmla="*/ 0 h 183"/>
                <a:gd name="T12" fmla="*/ 0 w 128"/>
                <a:gd name="T13" fmla="*/ 0 h 183"/>
                <a:gd name="T14" fmla="*/ 0 w 128"/>
                <a:gd name="T15" fmla="*/ 0 h 183"/>
                <a:gd name="T16" fmla="*/ 0 w 128"/>
                <a:gd name="T17" fmla="*/ 0 h 183"/>
                <a:gd name="T18" fmla="*/ 0 w 128"/>
                <a:gd name="T19" fmla="*/ 0 h 183"/>
                <a:gd name="T20" fmla="*/ 0 w 128"/>
                <a:gd name="T21" fmla="*/ 0 h 183"/>
                <a:gd name="T22" fmla="*/ 0 w 128"/>
                <a:gd name="T23" fmla="*/ 0 h 183"/>
                <a:gd name="T24" fmla="*/ 0 w 128"/>
                <a:gd name="T25" fmla="*/ 0 h 183"/>
                <a:gd name="T26" fmla="*/ 0 w 128"/>
                <a:gd name="T27" fmla="*/ 0 h 183"/>
                <a:gd name="T28" fmla="*/ 0 w 128"/>
                <a:gd name="T29" fmla="*/ 0 h 183"/>
                <a:gd name="T30" fmla="*/ 0 w 128"/>
                <a:gd name="T31" fmla="*/ 0 h 183"/>
                <a:gd name="T32" fmla="*/ 0 w 128"/>
                <a:gd name="T33" fmla="*/ 0 h 183"/>
                <a:gd name="T34" fmla="*/ 0 w 128"/>
                <a:gd name="T35" fmla="*/ 0 h 183"/>
                <a:gd name="T36" fmla="*/ 0 w 128"/>
                <a:gd name="T37" fmla="*/ 0 h 183"/>
                <a:gd name="T38" fmla="*/ 0 w 128"/>
                <a:gd name="T39" fmla="*/ 0 h 183"/>
                <a:gd name="T40" fmla="*/ 0 w 128"/>
                <a:gd name="T41" fmla="*/ 0 h 183"/>
                <a:gd name="T42" fmla="*/ 0 w 128"/>
                <a:gd name="T43" fmla="*/ 0 h 183"/>
                <a:gd name="T44" fmla="*/ 0 w 128"/>
                <a:gd name="T45" fmla="*/ 0 h 183"/>
                <a:gd name="T46" fmla="*/ 0 w 128"/>
                <a:gd name="T47" fmla="*/ 0 h 183"/>
                <a:gd name="T48" fmla="*/ 0 w 128"/>
                <a:gd name="T49" fmla="*/ 0 h 183"/>
                <a:gd name="T50" fmla="*/ 0 w 128"/>
                <a:gd name="T51" fmla="*/ 0 h 183"/>
                <a:gd name="T52" fmla="*/ 0 w 128"/>
                <a:gd name="T53" fmla="*/ 0 h 183"/>
                <a:gd name="T54" fmla="*/ 0 w 128"/>
                <a:gd name="T55" fmla="*/ 0 h 183"/>
                <a:gd name="T56" fmla="*/ 0 w 128"/>
                <a:gd name="T57" fmla="*/ 0 h 183"/>
                <a:gd name="T58" fmla="*/ 0 w 128"/>
                <a:gd name="T59" fmla="*/ 0 h 183"/>
                <a:gd name="T60" fmla="*/ 0 w 128"/>
                <a:gd name="T61" fmla="*/ 0 h 183"/>
                <a:gd name="T62" fmla="*/ 0 w 128"/>
                <a:gd name="T63" fmla="*/ 0 h 183"/>
                <a:gd name="T64" fmla="*/ 0 w 128"/>
                <a:gd name="T65" fmla="*/ 0 h 183"/>
                <a:gd name="T66" fmla="*/ 0 w 128"/>
                <a:gd name="T67" fmla="*/ 0 h 183"/>
                <a:gd name="T68" fmla="*/ 0 w 128"/>
                <a:gd name="T69" fmla="*/ 0 h 183"/>
                <a:gd name="T70" fmla="*/ 0 w 128"/>
                <a:gd name="T71" fmla="*/ 0 h 183"/>
                <a:gd name="T72" fmla="*/ 0 w 128"/>
                <a:gd name="T73" fmla="*/ 0 h 183"/>
                <a:gd name="T74" fmla="*/ 0 w 128"/>
                <a:gd name="T75" fmla="*/ 0 h 183"/>
                <a:gd name="T76" fmla="*/ 0 w 128"/>
                <a:gd name="T77" fmla="*/ 0 h 183"/>
                <a:gd name="T78" fmla="*/ 0 w 128"/>
                <a:gd name="T79" fmla="*/ 0 h 183"/>
                <a:gd name="T80" fmla="*/ 0 w 128"/>
                <a:gd name="T81" fmla="*/ 0 h 18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3"/>
                <a:gd name="T125" fmla="*/ 128 w 128"/>
                <a:gd name="T126" fmla="*/ 183 h 18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19" name="Freeform 1396"/>
            <p:cNvSpPr>
              <a:spLocks/>
            </p:cNvSpPr>
            <p:nvPr/>
          </p:nvSpPr>
          <p:spPr bwMode="auto">
            <a:xfrm>
              <a:off x="3920" y="2532"/>
              <a:ext cx="53" cy="63"/>
            </a:xfrm>
            <a:custGeom>
              <a:avLst/>
              <a:gdLst>
                <a:gd name="T0" fmla="*/ 0 w 323"/>
                <a:gd name="T1" fmla="*/ 0 h 379"/>
                <a:gd name="T2" fmla="*/ 0 w 323"/>
                <a:gd name="T3" fmla="*/ 0 h 379"/>
                <a:gd name="T4" fmla="*/ 0 w 323"/>
                <a:gd name="T5" fmla="*/ 0 h 379"/>
                <a:gd name="T6" fmla="*/ 0 w 323"/>
                <a:gd name="T7" fmla="*/ 0 h 379"/>
                <a:gd name="T8" fmla="*/ 0 w 323"/>
                <a:gd name="T9" fmla="*/ 0 h 379"/>
                <a:gd name="T10" fmla="*/ 0 w 323"/>
                <a:gd name="T11" fmla="*/ 0 h 379"/>
                <a:gd name="T12" fmla="*/ 0 w 323"/>
                <a:gd name="T13" fmla="*/ 0 h 379"/>
                <a:gd name="T14" fmla="*/ 0 w 323"/>
                <a:gd name="T15" fmla="*/ 0 h 379"/>
                <a:gd name="T16" fmla="*/ 0 w 323"/>
                <a:gd name="T17" fmla="*/ 0 h 379"/>
                <a:gd name="T18" fmla="*/ 0 w 323"/>
                <a:gd name="T19" fmla="*/ 0 h 379"/>
                <a:gd name="T20" fmla="*/ 0 w 323"/>
                <a:gd name="T21" fmla="*/ 0 h 379"/>
                <a:gd name="T22" fmla="*/ 0 w 323"/>
                <a:gd name="T23" fmla="*/ 0 h 379"/>
                <a:gd name="T24" fmla="*/ 0 w 323"/>
                <a:gd name="T25" fmla="*/ 0 h 379"/>
                <a:gd name="T26" fmla="*/ 0 w 323"/>
                <a:gd name="T27" fmla="*/ 0 h 379"/>
                <a:gd name="T28" fmla="*/ 0 w 323"/>
                <a:gd name="T29" fmla="*/ 0 h 379"/>
                <a:gd name="T30" fmla="*/ 0 w 323"/>
                <a:gd name="T31" fmla="*/ 0 h 379"/>
                <a:gd name="T32" fmla="*/ 0 w 323"/>
                <a:gd name="T33" fmla="*/ 0 h 379"/>
                <a:gd name="T34" fmla="*/ 0 w 323"/>
                <a:gd name="T35" fmla="*/ 0 h 379"/>
                <a:gd name="T36" fmla="*/ 0 w 323"/>
                <a:gd name="T37" fmla="*/ 0 h 379"/>
                <a:gd name="T38" fmla="*/ 0 w 323"/>
                <a:gd name="T39" fmla="*/ 0 h 379"/>
                <a:gd name="T40" fmla="*/ 0 w 323"/>
                <a:gd name="T41" fmla="*/ 0 h 379"/>
                <a:gd name="T42" fmla="*/ 0 w 323"/>
                <a:gd name="T43" fmla="*/ 0 h 379"/>
                <a:gd name="T44" fmla="*/ 0 w 323"/>
                <a:gd name="T45" fmla="*/ 0 h 379"/>
                <a:gd name="T46" fmla="*/ 0 w 323"/>
                <a:gd name="T47" fmla="*/ 0 h 379"/>
                <a:gd name="T48" fmla="*/ 0 w 323"/>
                <a:gd name="T49" fmla="*/ 0 h 379"/>
                <a:gd name="T50" fmla="*/ 0 w 323"/>
                <a:gd name="T51" fmla="*/ 0 h 379"/>
                <a:gd name="T52" fmla="*/ 0 w 323"/>
                <a:gd name="T53" fmla="*/ 0 h 379"/>
                <a:gd name="T54" fmla="*/ 0 w 323"/>
                <a:gd name="T55" fmla="*/ 0 h 379"/>
                <a:gd name="T56" fmla="*/ 0 w 323"/>
                <a:gd name="T57" fmla="*/ 0 h 379"/>
                <a:gd name="T58" fmla="*/ 0 w 323"/>
                <a:gd name="T59" fmla="*/ 0 h 379"/>
                <a:gd name="T60" fmla="*/ 0 w 323"/>
                <a:gd name="T61" fmla="*/ 0 h 379"/>
                <a:gd name="T62" fmla="*/ 0 w 323"/>
                <a:gd name="T63" fmla="*/ 0 h 379"/>
                <a:gd name="T64" fmla="*/ 0 w 323"/>
                <a:gd name="T65" fmla="*/ 0 h 379"/>
                <a:gd name="T66" fmla="*/ 0 w 323"/>
                <a:gd name="T67" fmla="*/ 0 h 379"/>
                <a:gd name="T68" fmla="*/ 0 w 323"/>
                <a:gd name="T69" fmla="*/ 0 h 379"/>
                <a:gd name="T70" fmla="*/ 0 w 323"/>
                <a:gd name="T71" fmla="*/ 0 h 379"/>
                <a:gd name="T72" fmla="*/ 0 w 323"/>
                <a:gd name="T73" fmla="*/ 0 h 379"/>
                <a:gd name="T74" fmla="*/ 0 w 323"/>
                <a:gd name="T75" fmla="*/ 0 h 379"/>
                <a:gd name="T76" fmla="*/ 0 w 323"/>
                <a:gd name="T77" fmla="*/ 0 h 379"/>
                <a:gd name="T78" fmla="*/ 0 w 323"/>
                <a:gd name="T79" fmla="*/ 0 h 379"/>
                <a:gd name="T80" fmla="*/ 0 w 323"/>
                <a:gd name="T81" fmla="*/ 0 h 379"/>
                <a:gd name="T82" fmla="*/ 0 w 323"/>
                <a:gd name="T83" fmla="*/ 0 h 379"/>
                <a:gd name="T84" fmla="*/ 0 w 323"/>
                <a:gd name="T85" fmla="*/ 0 h 379"/>
                <a:gd name="T86" fmla="*/ 0 w 323"/>
                <a:gd name="T87" fmla="*/ 0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3"/>
                <a:gd name="T133" fmla="*/ 0 h 379"/>
                <a:gd name="T134" fmla="*/ 323 w 323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20" name="Freeform 1397"/>
            <p:cNvSpPr>
              <a:spLocks/>
            </p:cNvSpPr>
            <p:nvPr/>
          </p:nvSpPr>
          <p:spPr bwMode="auto">
            <a:xfrm>
              <a:off x="3995" y="2530"/>
              <a:ext cx="47" cy="42"/>
            </a:xfrm>
            <a:custGeom>
              <a:avLst/>
              <a:gdLst>
                <a:gd name="T0" fmla="*/ 0 w 282"/>
                <a:gd name="T1" fmla="*/ 0 h 253"/>
                <a:gd name="T2" fmla="*/ 0 w 282"/>
                <a:gd name="T3" fmla="*/ 0 h 253"/>
                <a:gd name="T4" fmla="*/ 0 w 282"/>
                <a:gd name="T5" fmla="*/ 0 h 253"/>
                <a:gd name="T6" fmla="*/ 0 w 282"/>
                <a:gd name="T7" fmla="*/ 0 h 253"/>
                <a:gd name="T8" fmla="*/ 0 w 282"/>
                <a:gd name="T9" fmla="*/ 0 h 253"/>
                <a:gd name="T10" fmla="*/ 0 w 282"/>
                <a:gd name="T11" fmla="*/ 0 h 253"/>
                <a:gd name="T12" fmla="*/ 0 w 282"/>
                <a:gd name="T13" fmla="*/ 0 h 253"/>
                <a:gd name="T14" fmla="*/ 0 w 282"/>
                <a:gd name="T15" fmla="*/ 0 h 253"/>
                <a:gd name="T16" fmla="*/ 0 w 282"/>
                <a:gd name="T17" fmla="*/ 0 h 253"/>
                <a:gd name="T18" fmla="*/ 0 w 282"/>
                <a:gd name="T19" fmla="*/ 0 h 253"/>
                <a:gd name="T20" fmla="*/ 0 w 282"/>
                <a:gd name="T21" fmla="*/ 0 h 253"/>
                <a:gd name="T22" fmla="*/ 0 w 282"/>
                <a:gd name="T23" fmla="*/ 0 h 253"/>
                <a:gd name="T24" fmla="*/ 0 w 282"/>
                <a:gd name="T25" fmla="*/ 0 h 253"/>
                <a:gd name="T26" fmla="*/ 0 w 282"/>
                <a:gd name="T27" fmla="*/ 0 h 253"/>
                <a:gd name="T28" fmla="*/ 0 w 282"/>
                <a:gd name="T29" fmla="*/ 0 h 253"/>
                <a:gd name="T30" fmla="*/ 0 w 282"/>
                <a:gd name="T31" fmla="*/ 0 h 253"/>
                <a:gd name="T32" fmla="*/ 0 w 282"/>
                <a:gd name="T33" fmla="*/ 0 h 253"/>
                <a:gd name="T34" fmla="*/ 0 w 282"/>
                <a:gd name="T35" fmla="*/ 0 h 253"/>
                <a:gd name="T36" fmla="*/ 0 w 282"/>
                <a:gd name="T37" fmla="*/ 0 h 253"/>
                <a:gd name="T38" fmla="*/ 0 w 282"/>
                <a:gd name="T39" fmla="*/ 0 h 253"/>
                <a:gd name="T40" fmla="*/ 0 w 282"/>
                <a:gd name="T41" fmla="*/ 0 h 253"/>
                <a:gd name="T42" fmla="*/ 0 w 282"/>
                <a:gd name="T43" fmla="*/ 0 h 253"/>
                <a:gd name="T44" fmla="*/ 0 w 282"/>
                <a:gd name="T45" fmla="*/ 0 h 253"/>
                <a:gd name="T46" fmla="*/ 0 w 282"/>
                <a:gd name="T47" fmla="*/ 0 h 253"/>
                <a:gd name="T48" fmla="*/ 0 w 282"/>
                <a:gd name="T49" fmla="*/ 0 h 253"/>
                <a:gd name="T50" fmla="*/ 0 w 282"/>
                <a:gd name="T51" fmla="*/ 0 h 253"/>
                <a:gd name="T52" fmla="*/ 0 w 282"/>
                <a:gd name="T53" fmla="*/ 0 h 253"/>
                <a:gd name="T54" fmla="*/ 0 w 282"/>
                <a:gd name="T55" fmla="*/ 0 h 253"/>
                <a:gd name="T56" fmla="*/ 0 w 282"/>
                <a:gd name="T57" fmla="*/ 0 h 253"/>
                <a:gd name="T58" fmla="*/ 0 w 282"/>
                <a:gd name="T59" fmla="*/ 0 h 253"/>
                <a:gd name="T60" fmla="*/ 0 w 282"/>
                <a:gd name="T61" fmla="*/ 0 h 253"/>
                <a:gd name="T62" fmla="*/ 0 w 282"/>
                <a:gd name="T63" fmla="*/ 0 h 253"/>
                <a:gd name="T64" fmla="*/ 0 w 282"/>
                <a:gd name="T65" fmla="*/ 0 h 253"/>
                <a:gd name="T66" fmla="*/ 0 w 282"/>
                <a:gd name="T67" fmla="*/ 0 h 253"/>
                <a:gd name="T68" fmla="*/ 0 w 282"/>
                <a:gd name="T69" fmla="*/ 0 h 253"/>
                <a:gd name="T70" fmla="*/ 0 w 282"/>
                <a:gd name="T71" fmla="*/ 0 h 253"/>
                <a:gd name="T72" fmla="*/ 0 w 282"/>
                <a:gd name="T73" fmla="*/ 0 h 253"/>
                <a:gd name="T74" fmla="*/ 0 w 282"/>
                <a:gd name="T75" fmla="*/ 0 h 253"/>
                <a:gd name="T76" fmla="*/ 0 w 282"/>
                <a:gd name="T77" fmla="*/ 0 h 253"/>
                <a:gd name="T78" fmla="*/ 0 w 282"/>
                <a:gd name="T79" fmla="*/ 0 h 253"/>
                <a:gd name="T80" fmla="*/ 0 w 282"/>
                <a:gd name="T81" fmla="*/ 0 h 253"/>
                <a:gd name="T82" fmla="*/ 0 w 282"/>
                <a:gd name="T83" fmla="*/ 0 h 253"/>
                <a:gd name="T84" fmla="*/ 0 w 282"/>
                <a:gd name="T85" fmla="*/ 0 h 253"/>
                <a:gd name="T86" fmla="*/ 0 w 282"/>
                <a:gd name="T87" fmla="*/ 0 h 253"/>
                <a:gd name="T88" fmla="*/ 0 w 282"/>
                <a:gd name="T89" fmla="*/ 0 h 253"/>
                <a:gd name="T90" fmla="*/ 0 w 282"/>
                <a:gd name="T91" fmla="*/ 0 h 253"/>
                <a:gd name="T92" fmla="*/ 0 w 282"/>
                <a:gd name="T93" fmla="*/ 0 h 253"/>
                <a:gd name="T94" fmla="*/ 0 w 282"/>
                <a:gd name="T95" fmla="*/ 0 h 253"/>
                <a:gd name="T96" fmla="*/ 0 w 282"/>
                <a:gd name="T97" fmla="*/ 0 h 253"/>
                <a:gd name="T98" fmla="*/ 0 w 282"/>
                <a:gd name="T99" fmla="*/ 0 h 253"/>
                <a:gd name="T100" fmla="*/ 0 w 282"/>
                <a:gd name="T101" fmla="*/ 0 h 253"/>
                <a:gd name="T102" fmla="*/ 0 w 282"/>
                <a:gd name="T103" fmla="*/ 0 h 253"/>
                <a:gd name="T104" fmla="*/ 0 w 282"/>
                <a:gd name="T105" fmla="*/ 0 h 253"/>
                <a:gd name="T106" fmla="*/ 0 w 282"/>
                <a:gd name="T107" fmla="*/ 0 h 253"/>
                <a:gd name="T108" fmla="*/ 0 w 282"/>
                <a:gd name="T109" fmla="*/ 0 h 253"/>
                <a:gd name="T110" fmla="*/ 0 w 282"/>
                <a:gd name="T111" fmla="*/ 0 h 253"/>
                <a:gd name="T112" fmla="*/ 0 w 282"/>
                <a:gd name="T113" fmla="*/ 0 h 253"/>
                <a:gd name="T114" fmla="*/ 0 w 282"/>
                <a:gd name="T115" fmla="*/ 0 h 253"/>
                <a:gd name="T116" fmla="*/ 0 w 282"/>
                <a:gd name="T117" fmla="*/ 0 h 253"/>
                <a:gd name="T118" fmla="*/ 0 w 282"/>
                <a:gd name="T119" fmla="*/ 0 h 253"/>
                <a:gd name="T120" fmla="*/ 0 w 282"/>
                <a:gd name="T121" fmla="*/ 0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2"/>
                <a:gd name="T184" fmla="*/ 0 h 253"/>
                <a:gd name="T185" fmla="*/ 282 w 282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21" name="Freeform 1398"/>
            <p:cNvSpPr>
              <a:spLocks/>
            </p:cNvSpPr>
            <p:nvPr/>
          </p:nvSpPr>
          <p:spPr bwMode="auto">
            <a:xfrm>
              <a:off x="3901" y="2553"/>
              <a:ext cx="19" cy="39"/>
            </a:xfrm>
            <a:custGeom>
              <a:avLst/>
              <a:gdLst>
                <a:gd name="T0" fmla="*/ 0 w 115"/>
                <a:gd name="T1" fmla="*/ 0 h 236"/>
                <a:gd name="T2" fmla="*/ 0 w 115"/>
                <a:gd name="T3" fmla="*/ 0 h 236"/>
                <a:gd name="T4" fmla="*/ 0 w 115"/>
                <a:gd name="T5" fmla="*/ 0 h 236"/>
                <a:gd name="T6" fmla="*/ 0 w 115"/>
                <a:gd name="T7" fmla="*/ 0 h 236"/>
                <a:gd name="T8" fmla="*/ 0 w 115"/>
                <a:gd name="T9" fmla="*/ 0 h 236"/>
                <a:gd name="T10" fmla="*/ 0 w 115"/>
                <a:gd name="T11" fmla="*/ 0 h 236"/>
                <a:gd name="T12" fmla="*/ 0 w 115"/>
                <a:gd name="T13" fmla="*/ 0 h 236"/>
                <a:gd name="T14" fmla="*/ 0 w 115"/>
                <a:gd name="T15" fmla="*/ 0 h 236"/>
                <a:gd name="T16" fmla="*/ 0 w 115"/>
                <a:gd name="T17" fmla="*/ 0 h 236"/>
                <a:gd name="T18" fmla="*/ 0 w 115"/>
                <a:gd name="T19" fmla="*/ 0 h 236"/>
                <a:gd name="T20" fmla="*/ 0 w 115"/>
                <a:gd name="T21" fmla="*/ 0 h 236"/>
                <a:gd name="T22" fmla="*/ 0 w 115"/>
                <a:gd name="T23" fmla="*/ 0 h 236"/>
                <a:gd name="T24" fmla="*/ 0 w 115"/>
                <a:gd name="T25" fmla="*/ 0 h 236"/>
                <a:gd name="T26" fmla="*/ 0 w 115"/>
                <a:gd name="T27" fmla="*/ 0 h 236"/>
                <a:gd name="T28" fmla="*/ 0 w 115"/>
                <a:gd name="T29" fmla="*/ 0 h 236"/>
                <a:gd name="T30" fmla="*/ 0 w 115"/>
                <a:gd name="T31" fmla="*/ 0 h 236"/>
                <a:gd name="T32" fmla="*/ 0 w 115"/>
                <a:gd name="T33" fmla="*/ 0 h 236"/>
                <a:gd name="T34" fmla="*/ 0 w 115"/>
                <a:gd name="T35" fmla="*/ 0 h 236"/>
                <a:gd name="T36" fmla="*/ 0 w 115"/>
                <a:gd name="T37" fmla="*/ 0 h 236"/>
                <a:gd name="T38" fmla="*/ 0 w 115"/>
                <a:gd name="T39" fmla="*/ 0 h 236"/>
                <a:gd name="T40" fmla="*/ 0 w 115"/>
                <a:gd name="T41" fmla="*/ 0 h 236"/>
                <a:gd name="T42" fmla="*/ 0 w 115"/>
                <a:gd name="T43" fmla="*/ 0 h 236"/>
                <a:gd name="T44" fmla="*/ 0 w 115"/>
                <a:gd name="T45" fmla="*/ 0 h 236"/>
                <a:gd name="T46" fmla="*/ 0 w 115"/>
                <a:gd name="T47" fmla="*/ 0 h 236"/>
                <a:gd name="T48" fmla="*/ 0 w 115"/>
                <a:gd name="T49" fmla="*/ 0 h 236"/>
                <a:gd name="T50" fmla="*/ 0 w 115"/>
                <a:gd name="T51" fmla="*/ 0 h 236"/>
                <a:gd name="T52" fmla="*/ 0 w 115"/>
                <a:gd name="T53" fmla="*/ 0 h 236"/>
                <a:gd name="T54" fmla="*/ 0 w 115"/>
                <a:gd name="T55" fmla="*/ 0 h 236"/>
                <a:gd name="T56" fmla="*/ 0 w 115"/>
                <a:gd name="T57" fmla="*/ 0 h 236"/>
                <a:gd name="T58" fmla="*/ 0 w 115"/>
                <a:gd name="T59" fmla="*/ 0 h 236"/>
                <a:gd name="T60" fmla="*/ 0 w 115"/>
                <a:gd name="T61" fmla="*/ 0 h 236"/>
                <a:gd name="T62" fmla="*/ 0 w 115"/>
                <a:gd name="T63" fmla="*/ 0 h 236"/>
                <a:gd name="T64" fmla="*/ 0 w 115"/>
                <a:gd name="T65" fmla="*/ 0 h 236"/>
                <a:gd name="T66" fmla="*/ 0 w 115"/>
                <a:gd name="T67" fmla="*/ 0 h 236"/>
                <a:gd name="T68" fmla="*/ 0 w 115"/>
                <a:gd name="T69" fmla="*/ 0 h 236"/>
                <a:gd name="T70" fmla="*/ 0 w 115"/>
                <a:gd name="T71" fmla="*/ 0 h 236"/>
                <a:gd name="T72" fmla="*/ 0 w 115"/>
                <a:gd name="T73" fmla="*/ 0 h 236"/>
                <a:gd name="T74" fmla="*/ 0 w 115"/>
                <a:gd name="T75" fmla="*/ 0 h 236"/>
                <a:gd name="T76" fmla="*/ 0 w 115"/>
                <a:gd name="T77" fmla="*/ 0 h 236"/>
                <a:gd name="T78" fmla="*/ 0 w 115"/>
                <a:gd name="T79" fmla="*/ 0 h 236"/>
                <a:gd name="T80" fmla="*/ 0 w 115"/>
                <a:gd name="T81" fmla="*/ 0 h 2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5"/>
                <a:gd name="T124" fmla="*/ 0 h 236"/>
                <a:gd name="T125" fmla="*/ 115 w 115"/>
                <a:gd name="T126" fmla="*/ 236 h 2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22" name="Freeform 1399"/>
            <p:cNvSpPr>
              <a:spLocks/>
            </p:cNvSpPr>
            <p:nvPr/>
          </p:nvSpPr>
          <p:spPr bwMode="auto">
            <a:xfrm>
              <a:off x="4034" y="2527"/>
              <a:ext cx="41" cy="52"/>
            </a:xfrm>
            <a:custGeom>
              <a:avLst/>
              <a:gdLst>
                <a:gd name="T0" fmla="*/ 0 w 245"/>
                <a:gd name="T1" fmla="*/ 0 h 310"/>
                <a:gd name="T2" fmla="*/ 0 w 245"/>
                <a:gd name="T3" fmla="*/ 0 h 310"/>
                <a:gd name="T4" fmla="*/ 0 w 245"/>
                <a:gd name="T5" fmla="*/ 0 h 310"/>
                <a:gd name="T6" fmla="*/ 0 w 245"/>
                <a:gd name="T7" fmla="*/ 0 h 310"/>
                <a:gd name="T8" fmla="*/ 0 w 245"/>
                <a:gd name="T9" fmla="*/ 0 h 310"/>
                <a:gd name="T10" fmla="*/ 0 w 245"/>
                <a:gd name="T11" fmla="*/ 0 h 310"/>
                <a:gd name="T12" fmla="*/ 0 w 245"/>
                <a:gd name="T13" fmla="*/ 0 h 310"/>
                <a:gd name="T14" fmla="*/ 0 w 245"/>
                <a:gd name="T15" fmla="*/ 0 h 310"/>
                <a:gd name="T16" fmla="*/ 0 w 245"/>
                <a:gd name="T17" fmla="*/ 0 h 310"/>
                <a:gd name="T18" fmla="*/ 0 w 245"/>
                <a:gd name="T19" fmla="*/ 0 h 310"/>
                <a:gd name="T20" fmla="*/ 0 w 245"/>
                <a:gd name="T21" fmla="*/ 0 h 310"/>
                <a:gd name="T22" fmla="*/ 0 w 245"/>
                <a:gd name="T23" fmla="*/ 0 h 310"/>
                <a:gd name="T24" fmla="*/ 0 w 245"/>
                <a:gd name="T25" fmla="*/ 0 h 310"/>
                <a:gd name="T26" fmla="*/ 0 w 245"/>
                <a:gd name="T27" fmla="*/ 0 h 310"/>
                <a:gd name="T28" fmla="*/ 0 w 245"/>
                <a:gd name="T29" fmla="*/ 0 h 310"/>
                <a:gd name="T30" fmla="*/ 0 w 245"/>
                <a:gd name="T31" fmla="*/ 0 h 310"/>
                <a:gd name="T32" fmla="*/ 0 w 245"/>
                <a:gd name="T33" fmla="*/ 0 h 310"/>
                <a:gd name="T34" fmla="*/ 0 w 245"/>
                <a:gd name="T35" fmla="*/ 0 h 310"/>
                <a:gd name="T36" fmla="*/ 0 w 245"/>
                <a:gd name="T37" fmla="*/ 0 h 310"/>
                <a:gd name="T38" fmla="*/ 0 w 245"/>
                <a:gd name="T39" fmla="*/ 0 h 310"/>
                <a:gd name="T40" fmla="*/ 0 w 245"/>
                <a:gd name="T41" fmla="*/ 0 h 310"/>
                <a:gd name="T42" fmla="*/ 0 w 245"/>
                <a:gd name="T43" fmla="*/ 0 h 310"/>
                <a:gd name="T44" fmla="*/ 0 w 245"/>
                <a:gd name="T45" fmla="*/ 0 h 310"/>
                <a:gd name="T46" fmla="*/ 0 w 245"/>
                <a:gd name="T47" fmla="*/ 0 h 310"/>
                <a:gd name="T48" fmla="*/ 0 w 245"/>
                <a:gd name="T49" fmla="*/ 0 h 310"/>
                <a:gd name="T50" fmla="*/ 0 w 245"/>
                <a:gd name="T51" fmla="*/ 0 h 310"/>
                <a:gd name="T52" fmla="*/ 0 w 245"/>
                <a:gd name="T53" fmla="*/ 0 h 310"/>
                <a:gd name="T54" fmla="*/ 0 w 245"/>
                <a:gd name="T55" fmla="*/ 0 h 310"/>
                <a:gd name="T56" fmla="*/ 0 w 245"/>
                <a:gd name="T57" fmla="*/ 0 h 310"/>
                <a:gd name="T58" fmla="*/ 0 w 245"/>
                <a:gd name="T59" fmla="*/ 0 h 310"/>
                <a:gd name="T60" fmla="*/ 0 w 245"/>
                <a:gd name="T61" fmla="*/ 0 h 310"/>
                <a:gd name="T62" fmla="*/ 0 w 245"/>
                <a:gd name="T63" fmla="*/ 0 h 310"/>
                <a:gd name="T64" fmla="*/ 0 w 245"/>
                <a:gd name="T65" fmla="*/ 0 h 310"/>
                <a:gd name="T66" fmla="*/ 0 w 245"/>
                <a:gd name="T67" fmla="*/ 0 h 310"/>
                <a:gd name="T68" fmla="*/ 0 w 245"/>
                <a:gd name="T69" fmla="*/ 0 h 310"/>
                <a:gd name="T70" fmla="*/ 0 w 245"/>
                <a:gd name="T71" fmla="*/ 0 h 310"/>
                <a:gd name="T72" fmla="*/ 0 w 245"/>
                <a:gd name="T73" fmla="*/ 0 h 310"/>
                <a:gd name="T74" fmla="*/ 0 w 245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310"/>
                <a:gd name="T116" fmla="*/ 245 w 245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0223" name="Group 1400"/>
            <p:cNvGrpSpPr>
              <a:grpSpLocks/>
            </p:cNvGrpSpPr>
            <p:nvPr/>
          </p:nvGrpSpPr>
          <p:grpSpPr bwMode="auto">
            <a:xfrm>
              <a:off x="3949" y="2599"/>
              <a:ext cx="135" cy="180"/>
              <a:chOff x="3774" y="2423"/>
              <a:chExt cx="189" cy="286"/>
            </a:xfrm>
          </p:grpSpPr>
          <p:sp>
            <p:nvSpPr>
              <p:cNvPr id="40224" name="Rectangle 1401"/>
              <p:cNvSpPr>
                <a:spLocks noChangeArrowheads="1"/>
              </p:cNvSpPr>
              <p:nvPr/>
            </p:nvSpPr>
            <p:spPr bwMode="auto">
              <a:xfrm>
                <a:off x="3790" y="2610"/>
                <a:ext cx="153" cy="5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225" name="Rectangle 1402"/>
              <p:cNvSpPr>
                <a:spLocks noChangeArrowheads="1"/>
              </p:cNvSpPr>
              <p:nvPr/>
            </p:nvSpPr>
            <p:spPr bwMode="auto">
              <a:xfrm>
                <a:off x="3774" y="2653"/>
                <a:ext cx="189" cy="5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226" name="Rectangle 1403"/>
              <p:cNvSpPr>
                <a:spLocks noChangeArrowheads="1"/>
              </p:cNvSpPr>
              <p:nvPr/>
            </p:nvSpPr>
            <p:spPr bwMode="auto">
              <a:xfrm>
                <a:off x="3808" y="2564"/>
                <a:ext cx="119" cy="5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227" name="Rectangle 1404"/>
              <p:cNvSpPr>
                <a:spLocks noChangeArrowheads="1"/>
              </p:cNvSpPr>
              <p:nvPr/>
            </p:nvSpPr>
            <p:spPr bwMode="auto">
              <a:xfrm>
                <a:off x="3818" y="2518"/>
                <a:ext cx="97" cy="5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228" name="Rectangle 1405"/>
              <p:cNvSpPr>
                <a:spLocks noChangeArrowheads="1"/>
              </p:cNvSpPr>
              <p:nvPr/>
            </p:nvSpPr>
            <p:spPr bwMode="auto">
              <a:xfrm>
                <a:off x="3828" y="2472"/>
                <a:ext cx="74" cy="5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229" name="Rectangle 1406"/>
              <p:cNvSpPr>
                <a:spLocks noChangeArrowheads="1"/>
              </p:cNvSpPr>
              <p:nvPr/>
            </p:nvSpPr>
            <p:spPr bwMode="auto">
              <a:xfrm>
                <a:off x="3839" y="2423"/>
                <a:ext cx="51" cy="56"/>
              </a:xfrm>
              <a:prstGeom prst="rect">
                <a:avLst/>
              </a:prstGeom>
              <a:solidFill>
                <a:srgbClr val="FF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573593" y="1333919"/>
            <a:ext cx="7772400" cy="1143000"/>
          </a:xfrm>
        </p:spPr>
        <p:txBody>
          <a:bodyPr/>
          <a:lstStyle/>
          <a:p>
            <a:r>
              <a:rPr lang="en-US" dirty="0" smtClean="0"/>
              <a:t>Ways to access the internet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1-</a:t>
            </a:r>
            <a:fld id="{6AA6C1F4-DB84-40CA-BF55-AFFA107F214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Group 42"/>
          <p:cNvGrpSpPr>
            <a:grpSpLocks/>
          </p:cNvGrpSpPr>
          <p:nvPr/>
        </p:nvGrpSpPr>
        <p:grpSpPr bwMode="auto">
          <a:xfrm>
            <a:off x="1169988" y="1319213"/>
            <a:ext cx="6375400" cy="2293937"/>
            <a:chOff x="1182688" y="1198563"/>
            <a:chExt cx="6375400" cy="2293937"/>
          </a:xfrm>
        </p:grpSpPr>
        <p:graphicFrame>
          <p:nvGraphicFramePr>
            <p:cNvPr id="6146" name="Object 2"/>
            <p:cNvGraphicFramePr>
              <a:graphicFrameLocks noChangeAspect="1"/>
            </p:cNvGraphicFramePr>
            <p:nvPr/>
          </p:nvGraphicFramePr>
          <p:xfrm>
            <a:off x="1349375" y="1966913"/>
            <a:ext cx="611188" cy="520700"/>
          </p:xfrm>
          <a:graphic>
            <a:graphicData uri="http://schemas.openxmlformats.org/presentationml/2006/ole">
              <p:oleObj spid="_x0000_s6146" name="Clip" r:id="rId3" imgW="1305000" imgH="1085760" progId="">
                <p:embed/>
              </p:oleObj>
            </a:graphicData>
          </a:graphic>
        </p:graphicFrame>
        <p:sp>
          <p:nvSpPr>
            <p:cNvPr id="6150" name="Rectangle 5"/>
            <p:cNvSpPr>
              <a:spLocks noChangeArrowheads="1"/>
            </p:cNvSpPr>
            <p:nvPr/>
          </p:nvSpPr>
          <p:spPr bwMode="auto">
            <a:xfrm>
              <a:off x="2105025" y="2009775"/>
              <a:ext cx="206375" cy="414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6151" name="Line 7"/>
            <p:cNvSpPr>
              <a:spLocks noChangeShapeType="1"/>
            </p:cNvSpPr>
            <p:nvPr/>
          </p:nvSpPr>
          <p:spPr bwMode="auto">
            <a:xfrm>
              <a:off x="1952625" y="2205038"/>
              <a:ext cx="13970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3043238" y="1387475"/>
              <a:ext cx="2046287" cy="2049463"/>
            </a:xfrm>
            <a:custGeom>
              <a:avLst/>
              <a:gdLst>
                <a:gd name="T0" fmla="*/ 2147483647 w 1292"/>
                <a:gd name="T1" fmla="*/ 2147483647 h 1255"/>
                <a:gd name="T2" fmla="*/ 2147483647 w 1292"/>
                <a:gd name="T3" fmla="*/ 2147483647 h 1255"/>
                <a:gd name="T4" fmla="*/ 2147483647 w 1292"/>
                <a:gd name="T5" fmla="*/ 2147483647 h 1255"/>
                <a:gd name="T6" fmla="*/ 2147483647 w 1292"/>
                <a:gd name="T7" fmla="*/ 2147483647 h 1255"/>
                <a:gd name="T8" fmla="*/ 2147483647 w 1292"/>
                <a:gd name="T9" fmla="*/ 2147483647 h 1255"/>
                <a:gd name="T10" fmla="*/ 2147483647 w 1292"/>
                <a:gd name="T11" fmla="*/ 2147483647 h 1255"/>
                <a:gd name="T12" fmla="*/ 2147483647 w 1292"/>
                <a:gd name="T13" fmla="*/ 2147483647 h 1255"/>
                <a:gd name="T14" fmla="*/ 2147483647 w 1292"/>
                <a:gd name="T15" fmla="*/ 2147483647 h 1255"/>
                <a:gd name="T16" fmla="*/ 2147483647 w 1292"/>
                <a:gd name="T17" fmla="*/ 2147483647 h 1255"/>
                <a:gd name="T18" fmla="*/ 2147483647 w 1292"/>
                <a:gd name="T19" fmla="*/ 2147483647 h 1255"/>
                <a:gd name="T20" fmla="*/ 2147483647 w 1292"/>
                <a:gd name="T21" fmla="*/ 2147483647 h 1255"/>
                <a:gd name="T22" fmla="*/ 2147483647 w 1292"/>
                <a:gd name="T23" fmla="*/ 2147483647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3" name="Oval 9"/>
            <p:cNvSpPr>
              <a:spLocks noChangeArrowheads="1"/>
            </p:cNvSpPr>
            <p:nvPr/>
          </p:nvSpPr>
          <p:spPr bwMode="auto">
            <a:xfrm>
              <a:off x="3227388" y="1857375"/>
              <a:ext cx="193675" cy="19367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4" name="Oval 11"/>
            <p:cNvSpPr>
              <a:spLocks noChangeArrowheads="1"/>
            </p:cNvSpPr>
            <p:nvPr/>
          </p:nvSpPr>
          <p:spPr bwMode="auto">
            <a:xfrm>
              <a:off x="4543425" y="2163763"/>
              <a:ext cx="193675" cy="19367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5" name="Oval 12"/>
            <p:cNvSpPr>
              <a:spLocks noChangeArrowheads="1"/>
            </p:cNvSpPr>
            <p:nvPr/>
          </p:nvSpPr>
          <p:spPr bwMode="auto">
            <a:xfrm>
              <a:off x="4017963" y="2701925"/>
              <a:ext cx="193675" cy="19367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6" name="Line 14"/>
            <p:cNvSpPr>
              <a:spLocks noChangeShapeType="1"/>
            </p:cNvSpPr>
            <p:nvPr/>
          </p:nvSpPr>
          <p:spPr bwMode="auto">
            <a:xfrm flipV="1">
              <a:off x="2312988" y="1981200"/>
              <a:ext cx="928687" cy="247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57" name="Line 15"/>
            <p:cNvSpPr>
              <a:spLocks noChangeShapeType="1"/>
            </p:cNvSpPr>
            <p:nvPr/>
          </p:nvSpPr>
          <p:spPr bwMode="auto">
            <a:xfrm>
              <a:off x="3367088" y="2008188"/>
              <a:ext cx="720725" cy="720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58" name="Line 16"/>
            <p:cNvSpPr>
              <a:spLocks noChangeShapeType="1"/>
            </p:cNvSpPr>
            <p:nvPr/>
          </p:nvSpPr>
          <p:spPr bwMode="auto">
            <a:xfrm flipV="1">
              <a:off x="4197350" y="2312988"/>
              <a:ext cx="388938" cy="403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59" name="Text Box 17"/>
            <p:cNvSpPr txBox="1">
              <a:spLocks noChangeArrowheads="1"/>
            </p:cNvSpPr>
            <p:nvPr/>
          </p:nvSpPr>
          <p:spPr bwMode="auto">
            <a:xfrm>
              <a:off x="3816350" y="1517650"/>
              <a:ext cx="993775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telephone</a:t>
              </a:r>
            </a:p>
            <a:p>
              <a:r>
                <a:rPr lang="en-US" sz="1400"/>
                <a:t>network</a:t>
              </a:r>
            </a:p>
          </p:txBody>
        </p:sp>
        <p:sp>
          <p:nvSpPr>
            <p:cNvPr id="6160" name="Line 19"/>
            <p:cNvSpPr>
              <a:spLocks noChangeShapeType="1"/>
            </p:cNvSpPr>
            <p:nvPr/>
          </p:nvSpPr>
          <p:spPr bwMode="auto">
            <a:xfrm flipV="1">
              <a:off x="4681538" y="2244725"/>
              <a:ext cx="485775" cy="14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61" name="Freeform 20"/>
            <p:cNvSpPr>
              <a:spLocks/>
            </p:cNvSpPr>
            <p:nvPr/>
          </p:nvSpPr>
          <p:spPr bwMode="auto">
            <a:xfrm>
              <a:off x="5511800" y="1443038"/>
              <a:ext cx="2046288" cy="2049462"/>
            </a:xfrm>
            <a:custGeom>
              <a:avLst/>
              <a:gdLst>
                <a:gd name="T0" fmla="*/ 2147483647 w 1292"/>
                <a:gd name="T1" fmla="*/ 2147483647 h 1255"/>
                <a:gd name="T2" fmla="*/ 2147483647 w 1292"/>
                <a:gd name="T3" fmla="*/ 2147483647 h 1255"/>
                <a:gd name="T4" fmla="*/ 2147483647 w 1292"/>
                <a:gd name="T5" fmla="*/ 2147483647 h 1255"/>
                <a:gd name="T6" fmla="*/ 2147483647 w 1292"/>
                <a:gd name="T7" fmla="*/ 2147483647 h 1255"/>
                <a:gd name="T8" fmla="*/ 2147483647 w 1292"/>
                <a:gd name="T9" fmla="*/ 2147483647 h 1255"/>
                <a:gd name="T10" fmla="*/ 2147483647 w 1292"/>
                <a:gd name="T11" fmla="*/ 2147483647 h 1255"/>
                <a:gd name="T12" fmla="*/ 2147483647 w 1292"/>
                <a:gd name="T13" fmla="*/ 2147483647 h 1255"/>
                <a:gd name="T14" fmla="*/ 2147483647 w 1292"/>
                <a:gd name="T15" fmla="*/ 2147483647 h 1255"/>
                <a:gd name="T16" fmla="*/ 2147483647 w 1292"/>
                <a:gd name="T17" fmla="*/ 2147483647 h 1255"/>
                <a:gd name="T18" fmla="*/ 2147483647 w 1292"/>
                <a:gd name="T19" fmla="*/ 2147483647 h 1255"/>
                <a:gd name="T20" fmla="*/ 2147483647 w 1292"/>
                <a:gd name="T21" fmla="*/ 2147483647 h 1255"/>
                <a:gd name="T22" fmla="*/ 2147483647 w 1292"/>
                <a:gd name="T23" fmla="*/ 2147483647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162" name="Group 21"/>
            <p:cNvGrpSpPr>
              <a:grpSpLocks/>
            </p:cNvGrpSpPr>
            <p:nvPr/>
          </p:nvGrpSpPr>
          <p:grpSpPr bwMode="auto">
            <a:xfrm>
              <a:off x="5665788" y="2116138"/>
              <a:ext cx="569912" cy="285750"/>
              <a:chOff x="533" y="321"/>
              <a:chExt cx="359" cy="180"/>
            </a:xfrm>
          </p:grpSpPr>
          <p:grpSp>
            <p:nvGrpSpPr>
              <p:cNvPr id="6171" name="Group 22"/>
              <p:cNvGrpSpPr>
                <a:grpSpLocks/>
              </p:cNvGrpSpPr>
              <p:nvPr/>
            </p:nvGrpSpPr>
            <p:grpSpPr bwMode="auto">
              <a:xfrm>
                <a:off x="533" y="321"/>
                <a:ext cx="359" cy="180"/>
                <a:chOff x="1009" y="655"/>
                <a:chExt cx="359" cy="180"/>
              </a:xfrm>
            </p:grpSpPr>
            <p:sp>
              <p:nvSpPr>
                <p:cNvPr id="6173" name="Oval 23"/>
                <p:cNvSpPr>
                  <a:spLocks noChangeArrowheads="1"/>
                </p:cNvSpPr>
                <p:nvPr/>
              </p:nvSpPr>
              <p:spPr bwMode="auto">
                <a:xfrm>
                  <a:off x="1012" y="735"/>
                  <a:ext cx="356" cy="100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74" name="Line 24"/>
                <p:cNvSpPr>
                  <a:spLocks noChangeShapeType="1"/>
                </p:cNvSpPr>
                <p:nvPr/>
              </p:nvSpPr>
              <p:spPr bwMode="auto">
                <a:xfrm>
                  <a:off x="1012" y="727"/>
                  <a:ext cx="0" cy="6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75" name="Line 25"/>
                <p:cNvSpPr>
                  <a:spLocks noChangeShapeType="1"/>
                </p:cNvSpPr>
                <p:nvPr/>
              </p:nvSpPr>
              <p:spPr bwMode="auto">
                <a:xfrm>
                  <a:off x="1368" y="727"/>
                  <a:ext cx="0" cy="6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76" name="Rectangle 26"/>
                <p:cNvSpPr>
                  <a:spLocks noChangeArrowheads="1"/>
                </p:cNvSpPr>
                <p:nvPr/>
              </p:nvSpPr>
              <p:spPr bwMode="auto">
                <a:xfrm>
                  <a:off x="1012" y="727"/>
                  <a:ext cx="353" cy="61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77" name="Oval 27"/>
                <p:cNvSpPr>
                  <a:spLocks noChangeArrowheads="1"/>
                </p:cNvSpPr>
                <p:nvPr/>
              </p:nvSpPr>
              <p:spPr bwMode="auto">
                <a:xfrm>
                  <a:off x="1009" y="655"/>
                  <a:ext cx="356" cy="116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6178" name="Group 28"/>
                <p:cNvGrpSpPr>
                  <a:grpSpLocks/>
                </p:cNvGrpSpPr>
                <p:nvPr/>
              </p:nvGrpSpPr>
              <p:grpSpPr bwMode="auto">
                <a:xfrm>
                  <a:off x="1095" y="681"/>
                  <a:ext cx="176" cy="68"/>
                  <a:chOff x="2848" y="848"/>
                  <a:chExt cx="140" cy="98"/>
                </a:xfrm>
              </p:grpSpPr>
              <p:sp>
                <p:nvSpPr>
                  <p:cNvPr id="6183" name="Line 2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184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185" name="Line 31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179" name="Group 32"/>
                <p:cNvGrpSpPr>
                  <a:grpSpLocks/>
                </p:cNvGrpSpPr>
                <p:nvPr/>
              </p:nvGrpSpPr>
              <p:grpSpPr bwMode="auto">
                <a:xfrm flipV="1">
                  <a:off x="1095" y="680"/>
                  <a:ext cx="176" cy="68"/>
                  <a:chOff x="2848" y="848"/>
                  <a:chExt cx="140" cy="98"/>
                </a:xfrm>
              </p:grpSpPr>
              <p:sp>
                <p:nvSpPr>
                  <p:cNvPr id="6180" name="Line 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181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182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6172" name="Line 36"/>
              <p:cNvSpPr>
                <a:spLocks noChangeShapeType="1"/>
              </p:cNvSpPr>
              <p:nvPr/>
            </p:nvSpPr>
            <p:spPr bwMode="auto">
              <a:xfrm>
                <a:off x="535" y="368"/>
                <a:ext cx="0" cy="6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163" name="Line 37"/>
            <p:cNvSpPr>
              <a:spLocks noChangeShapeType="1"/>
            </p:cNvSpPr>
            <p:nvPr/>
          </p:nvSpPr>
          <p:spPr bwMode="auto">
            <a:xfrm flipH="1" flipV="1">
              <a:off x="5346700" y="2244725"/>
              <a:ext cx="319088" cy="14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64" name="Text Box 38"/>
            <p:cNvSpPr txBox="1">
              <a:spLocks noChangeArrowheads="1"/>
            </p:cNvSpPr>
            <p:nvPr/>
          </p:nvSpPr>
          <p:spPr bwMode="auto">
            <a:xfrm>
              <a:off x="6045200" y="1727200"/>
              <a:ext cx="91598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Internet</a:t>
              </a:r>
            </a:p>
          </p:txBody>
        </p:sp>
        <p:sp>
          <p:nvSpPr>
            <p:cNvPr id="6165" name="Text Box 39"/>
            <p:cNvSpPr txBox="1">
              <a:spLocks noChangeArrowheads="1"/>
            </p:cNvSpPr>
            <p:nvPr/>
          </p:nvSpPr>
          <p:spPr bwMode="auto">
            <a:xfrm>
              <a:off x="2070100" y="2500313"/>
              <a:ext cx="755650" cy="730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home</a:t>
              </a:r>
              <a:br>
                <a:rPr lang="en-US" sz="1400"/>
              </a:br>
              <a:r>
                <a:rPr lang="en-US" sz="1400"/>
                <a:t>dial-up</a:t>
              </a:r>
            </a:p>
            <a:p>
              <a:r>
                <a:rPr lang="en-US" sz="1400"/>
                <a:t>modem</a:t>
              </a:r>
            </a:p>
          </p:txBody>
        </p:sp>
        <p:sp>
          <p:nvSpPr>
            <p:cNvPr id="6166" name="Text Box 40"/>
            <p:cNvSpPr txBox="1">
              <a:spLocks noChangeArrowheads="1"/>
            </p:cNvSpPr>
            <p:nvPr/>
          </p:nvSpPr>
          <p:spPr bwMode="auto">
            <a:xfrm>
              <a:off x="4992688" y="2584450"/>
              <a:ext cx="1065212" cy="730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ISP</a:t>
              </a:r>
              <a:br>
                <a:rPr lang="en-US" sz="1400"/>
              </a:br>
              <a:r>
                <a:rPr lang="en-US" sz="1400"/>
                <a:t>modem</a:t>
              </a:r>
            </a:p>
            <a:p>
              <a:r>
                <a:rPr lang="en-US" sz="1400"/>
                <a:t>(e.g., AOL)</a:t>
              </a:r>
            </a:p>
          </p:txBody>
        </p:sp>
        <p:sp>
          <p:nvSpPr>
            <p:cNvPr id="6167" name="Text Box 41"/>
            <p:cNvSpPr txBox="1">
              <a:spLocks noChangeArrowheads="1"/>
            </p:cNvSpPr>
            <p:nvPr/>
          </p:nvSpPr>
          <p:spPr bwMode="auto">
            <a:xfrm>
              <a:off x="1182688" y="2598738"/>
              <a:ext cx="61595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home</a:t>
              </a:r>
            </a:p>
            <a:p>
              <a:r>
                <a:rPr lang="en-US" sz="1400"/>
                <a:t>PC</a:t>
              </a:r>
            </a:p>
          </p:txBody>
        </p:sp>
        <p:sp>
          <p:nvSpPr>
            <p:cNvPr id="6168" name="Rectangle 44"/>
            <p:cNvSpPr>
              <a:spLocks noChangeArrowheads="1"/>
            </p:cNvSpPr>
            <p:nvPr/>
          </p:nvSpPr>
          <p:spPr bwMode="auto">
            <a:xfrm>
              <a:off x="3019425" y="1677988"/>
              <a:ext cx="623888" cy="5413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Dot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9" name="Text Box 45"/>
            <p:cNvSpPr txBox="1">
              <a:spLocks noChangeArrowheads="1"/>
            </p:cNvSpPr>
            <p:nvPr/>
          </p:nvSpPr>
          <p:spPr bwMode="auto">
            <a:xfrm>
              <a:off x="2554288" y="1198563"/>
              <a:ext cx="828675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central </a:t>
              </a:r>
              <a:br>
                <a:rPr lang="en-US" sz="1400"/>
              </a:br>
              <a:r>
                <a:rPr lang="en-US" sz="1400"/>
                <a:t>office</a:t>
              </a:r>
            </a:p>
          </p:txBody>
        </p:sp>
        <p:sp>
          <p:nvSpPr>
            <p:cNvPr id="6170" name="Rectangle 46"/>
            <p:cNvSpPr>
              <a:spLocks noChangeArrowheads="1"/>
            </p:cNvSpPr>
            <p:nvPr/>
          </p:nvSpPr>
          <p:spPr bwMode="auto">
            <a:xfrm>
              <a:off x="5095386" y="2052417"/>
              <a:ext cx="206375" cy="414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sp>
        <p:nvSpPr>
          <p:cNvPr id="41" name="Rectangle 3"/>
          <p:cNvSpPr txBox="1">
            <a:spLocks noChangeArrowheads="1"/>
          </p:cNvSpPr>
          <p:nvPr/>
        </p:nvSpPr>
        <p:spPr>
          <a:xfrm>
            <a:off x="717550" y="3867150"/>
            <a:ext cx="7920038" cy="2587625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defRPr/>
            </a:pPr>
            <a:endParaRPr lang="en-US" kern="0" dirty="0">
              <a:latin typeface="+mn-lt"/>
            </a:endParaRPr>
          </a:p>
          <a:p>
            <a:pPr marL="2857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  <a:defRPr/>
            </a:pPr>
            <a:r>
              <a:rPr lang="en-US" kern="0" dirty="0">
                <a:latin typeface="+mn-lt"/>
              </a:rPr>
              <a:t>Uses existing telephony infrastructure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  <a:defRPr/>
            </a:pPr>
            <a:r>
              <a:rPr lang="en-US" kern="0" dirty="0">
                <a:latin typeface="+mn-lt"/>
              </a:rPr>
              <a:t>Home is connected to </a:t>
            </a:r>
            <a:r>
              <a:rPr lang="en-US" kern="0" dirty="0">
                <a:solidFill>
                  <a:srgbClr val="FF0000"/>
                </a:solidFill>
                <a:latin typeface="+mn-lt"/>
              </a:rPr>
              <a:t>central office</a:t>
            </a:r>
          </a:p>
          <a:p>
            <a:pPr marL="2857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  <a:defRPr/>
            </a:pPr>
            <a:r>
              <a:rPr lang="en-US" kern="0" dirty="0">
                <a:latin typeface="+mn-lt"/>
              </a:rPr>
              <a:t>up to 56Kbps direct access to router (often less)</a:t>
            </a:r>
          </a:p>
          <a:p>
            <a:pPr marL="2857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  <a:defRPr/>
            </a:pPr>
            <a:r>
              <a:rPr lang="en-US" kern="0" dirty="0">
                <a:latin typeface="+mn-lt"/>
              </a:rPr>
              <a:t>Can’t surf and phone at same time: not </a:t>
            </a:r>
            <a:r>
              <a:rPr lang="en-US" kern="0" dirty="0">
                <a:solidFill>
                  <a:srgbClr val="FF0000"/>
                </a:solidFill>
                <a:latin typeface="+mn-lt"/>
              </a:rPr>
              <a:t>“always on”</a:t>
            </a:r>
            <a:endParaRPr lang="en-US" sz="2000" kern="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149" name="Title 41"/>
          <p:cNvSpPr>
            <a:spLocks noGrp="1"/>
          </p:cNvSpPr>
          <p:nvPr>
            <p:ph type="title"/>
          </p:nvPr>
        </p:nvSpPr>
        <p:spPr>
          <a:xfrm>
            <a:off x="392113" y="0"/>
            <a:ext cx="7772400" cy="1143000"/>
          </a:xfrm>
        </p:spPr>
        <p:txBody>
          <a:bodyPr/>
          <a:lstStyle/>
          <a:p>
            <a:r>
              <a:rPr lang="en-US" smtClean="0"/>
              <a:t>Dial-up Modem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2" name="Group 51"/>
          <p:cNvGrpSpPr>
            <a:grpSpLocks/>
          </p:cNvGrpSpPr>
          <p:nvPr/>
        </p:nvGrpSpPr>
        <p:grpSpPr bwMode="auto">
          <a:xfrm>
            <a:off x="854075" y="1017588"/>
            <a:ext cx="5551488" cy="3759200"/>
            <a:chOff x="738188" y="979488"/>
            <a:chExt cx="5551487" cy="3759200"/>
          </a:xfrm>
        </p:grpSpPr>
        <p:graphicFrame>
          <p:nvGraphicFramePr>
            <p:cNvPr id="7170" name="Object 2"/>
            <p:cNvGraphicFramePr>
              <a:graphicFrameLocks noChangeAspect="1"/>
            </p:cNvGraphicFramePr>
            <p:nvPr/>
          </p:nvGraphicFramePr>
          <p:xfrm>
            <a:off x="768350" y="3381375"/>
            <a:ext cx="611188" cy="520700"/>
          </p:xfrm>
          <a:graphic>
            <a:graphicData uri="http://schemas.openxmlformats.org/presentationml/2006/ole">
              <p:oleObj spid="_x0000_s7170" name="Clip" r:id="rId3" imgW="1305000" imgH="1085760" progId="">
                <p:embed/>
              </p:oleObj>
            </a:graphicData>
          </a:graphic>
        </p:graphicFrame>
        <p:sp>
          <p:nvSpPr>
            <p:cNvPr id="7175" name="Rectangle 3"/>
            <p:cNvSpPr>
              <a:spLocks noChangeArrowheads="1"/>
            </p:cNvSpPr>
            <p:nvPr/>
          </p:nvSpPr>
          <p:spPr bwMode="auto">
            <a:xfrm>
              <a:off x="1731963" y="2867025"/>
              <a:ext cx="288925" cy="6238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grpSp>
          <p:nvGrpSpPr>
            <p:cNvPr id="7176" name="Group 44"/>
            <p:cNvGrpSpPr>
              <a:grpSpLocks/>
            </p:cNvGrpSpPr>
            <p:nvPr/>
          </p:nvGrpSpPr>
          <p:grpSpPr bwMode="auto">
            <a:xfrm>
              <a:off x="4192588" y="2689225"/>
              <a:ext cx="2097087" cy="2049463"/>
              <a:chOff x="1769" y="1380"/>
              <a:chExt cx="1321" cy="1291"/>
            </a:xfrm>
          </p:grpSpPr>
          <p:sp>
            <p:nvSpPr>
              <p:cNvPr id="7212" name="Freeform 5"/>
              <p:cNvSpPr>
                <a:spLocks/>
              </p:cNvSpPr>
              <p:nvPr/>
            </p:nvSpPr>
            <p:spPr bwMode="auto">
              <a:xfrm>
                <a:off x="1769" y="1380"/>
                <a:ext cx="1289" cy="1291"/>
              </a:xfrm>
              <a:custGeom>
                <a:avLst/>
                <a:gdLst>
                  <a:gd name="T0" fmla="*/ 235 w 1292"/>
                  <a:gd name="T1" fmla="*/ 7 h 1255"/>
                  <a:gd name="T2" fmla="*/ 35 w 1292"/>
                  <a:gd name="T3" fmla="*/ 177 h 1255"/>
                  <a:gd name="T4" fmla="*/ 29 w 1292"/>
                  <a:gd name="T5" fmla="*/ 585 h 1255"/>
                  <a:gd name="T6" fmla="*/ 53 w 1292"/>
                  <a:gd name="T7" fmla="*/ 928 h 1255"/>
                  <a:gd name="T8" fmla="*/ 241 w 1292"/>
                  <a:gd name="T9" fmla="*/ 975 h 1255"/>
                  <a:gd name="T10" fmla="*/ 642 w 1292"/>
                  <a:gd name="T11" fmla="*/ 1263 h 1255"/>
                  <a:gd name="T12" fmla="*/ 987 w 1292"/>
                  <a:gd name="T13" fmla="*/ 1385 h 1255"/>
                  <a:gd name="T14" fmla="*/ 1187 w 1292"/>
                  <a:gd name="T15" fmla="*/ 1143 h 1255"/>
                  <a:gd name="T16" fmla="*/ 1259 w 1292"/>
                  <a:gd name="T17" fmla="*/ 499 h 1255"/>
                  <a:gd name="T18" fmla="*/ 1193 w 1292"/>
                  <a:gd name="T19" fmla="*/ 236 h 1255"/>
                  <a:gd name="T20" fmla="*/ 741 w 1292"/>
                  <a:gd name="T21" fmla="*/ 128 h 1255"/>
                  <a:gd name="T22" fmla="*/ 235 w 1292"/>
                  <a:gd name="T23" fmla="*/ 7 h 12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292"/>
                  <a:gd name="T37" fmla="*/ 0 h 1255"/>
                  <a:gd name="T38" fmla="*/ 1292 w 1292"/>
                  <a:gd name="T39" fmla="*/ 1255 h 12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292" h="1255">
                    <a:moveTo>
                      <a:pt x="239" y="7"/>
                    </a:moveTo>
                    <a:cubicBezTo>
                      <a:pt x="120" y="14"/>
                      <a:pt x="70" y="71"/>
                      <a:pt x="35" y="157"/>
                    </a:cubicBezTo>
                    <a:cubicBezTo>
                      <a:pt x="0" y="243"/>
                      <a:pt x="26" y="411"/>
                      <a:pt x="29" y="523"/>
                    </a:cubicBezTo>
                    <a:cubicBezTo>
                      <a:pt x="32" y="635"/>
                      <a:pt x="17" y="771"/>
                      <a:pt x="53" y="829"/>
                    </a:cubicBezTo>
                    <a:cubicBezTo>
                      <a:pt x="89" y="887"/>
                      <a:pt x="146" y="821"/>
                      <a:pt x="245" y="871"/>
                    </a:cubicBezTo>
                    <a:cubicBezTo>
                      <a:pt x="344" y="921"/>
                      <a:pt x="522" y="1068"/>
                      <a:pt x="647" y="1129"/>
                    </a:cubicBezTo>
                    <a:cubicBezTo>
                      <a:pt x="772" y="1190"/>
                      <a:pt x="903" y="1255"/>
                      <a:pt x="995" y="1237"/>
                    </a:cubicBezTo>
                    <a:cubicBezTo>
                      <a:pt x="1087" y="1219"/>
                      <a:pt x="1153" y="1153"/>
                      <a:pt x="1199" y="1021"/>
                    </a:cubicBezTo>
                    <a:cubicBezTo>
                      <a:pt x="1245" y="889"/>
                      <a:pt x="1270" y="580"/>
                      <a:pt x="1271" y="445"/>
                    </a:cubicBezTo>
                    <a:cubicBezTo>
                      <a:pt x="1272" y="310"/>
                      <a:pt x="1292" y="266"/>
                      <a:pt x="1205" y="211"/>
                    </a:cubicBezTo>
                    <a:cubicBezTo>
                      <a:pt x="1118" y="156"/>
                      <a:pt x="908" y="150"/>
                      <a:pt x="749" y="115"/>
                    </a:cubicBezTo>
                    <a:cubicBezTo>
                      <a:pt x="590" y="80"/>
                      <a:pt x="358" y="0"/>
                      <a:pt x="239" y="7"/>
                    </a:cubicBez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13" name="Oval 6"/>
              <p:cNvSpPr>
                <a:spLocks noChangeArrowheads="1"/>
              </p:cNvSpPr>
              <p:nvPr/>
            </p:nvSpPr>
            <p:spPr bwMode="auto">
              <a:xfrm>
                <a:off x="1885" y="1676"/>
                <a:ext cx="122" cy="12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14" name="Oval 7"/>
              <p:cNvSpPr>
                <a:spLocks noChangeArrowheads="1"/>
              </p:cNvSpPr>
              <p:nvPr/>
            </p:nvSpPr>
            <p:spPr bwMode="auto">
              <a:xfrm>
                <a:off x="2714" y="1869"/>
                <a:ext cx="122" cy="12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15" name="Oval 8"/>
              <p:cNvSpPr>
                <a:spLocks noChangeArrowheads="1"/>
              </p:cNvSpPr>
              <p:nvPr/>
            </p:nvSpPr>
            <p:spPr bwMode="auto">
              <a:xfrm>
                <a:off x="2383" y="2208"/>
                <a:ext cx="122" cy="12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16" name="Line 10"/>
              <p:cNvSpPr>
                <a:spLocks noChangeShapeType="1"/>
              </p:cNvSpPr>
              <p:nvPr/>
            </p:nvSpPr>
            <p:spPr bwMode="auto">
              <a:xfrm>
                <a:off x="1973" y="1771"/>
                <a:ext cx="454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7217" name="Line 11"/>
              <p:cNvSpPr>
                <a:spLocks noChangeShapeType="1"/>
              </p:cNvSpPr>
              <p:nvPr/>
            </p:nvSpPr>
            <p:spPr bwMode="auto">
              <a:xfrm flipV="1">
                <a:off x="2496" y="1963"/>
                <a:ext cx="245" cy="2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7218" name="Text Box 12"/>
              <p:cNvSpPr txBox="1">
                <a:spLocks noChangeArrowheads="1"/>
              </p:cNvSpPr>
              <p:nvPr/>
            </p:nvSpPr>
            <p:spPr bwMode="auto">
              <a:xfrm>
                <a:off x="2063" y="1514"/>
                <a:ext cx="626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/>
                  <a:t>telephone</a:t>
                </a:r>
              </a:p>
              <a:p>
                <a:r>
                  <a:rPr lang="en-US" sz="1400"/>
                  <a:t>network</a:t>
                </a:r>
              </a:p>
            </p:txBody>
          </p:sp>
          <p:sp>
            <p:nvSpPr>
              <p:cNvPr id="7219" name="Line 14"/>
              <p:cNvSpPr>
                <a:spLocks noChangeShapeType="1"/>
              </p:cNvSpPr>
              <p:nvPr/>
            </p:nvSpPr>
            <p:spPr bwMode="auto">
              <a:xfrm flipV="1">
                <a:off x="2784" y="1911"/>
                <a:ext cx="306" cy="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7177" name="Text Box 34"/>
            <p:cNvSpPr txBox="1">
              <a:spLocks noChangeArrowheads="1"/>
            </p:cNvSpPr>
            <p:nvPr/>
          </p:nvSpPr>
          <p:spPr bwMode="auto">
            <a:xfrm>
              <a:off x="1585913" y="3511550"/>
              <a:ext cx="75565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DSL</a:t>
              </a:r>
            </a:p>
            <a:p>
              <a:r>
                <a:rPr lang="en-US" sz="1400"/>
                <a:t>modem</a:t>
              </a:r>
            </a:p>
          </p:txBody>
        </p:sp>
        <p:sp>
          <p:nvSpPr>
            <p:cNvPr id="7178" name="Text Box 36"/>
            <p:cNvSpPr txBox="1">
              <a:spLocks noChangeArrowheads="1"/>
            </p:cNvSpPr>
            <p:nvPr/>
          </p:nvSpPr>
          <p:spPr bwMode="auto">
            <a:xfrm>
              <a:off x="738188" y="3983038"/>
              <a:ext cx="61595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home</a:t>
              </a:r>
            </a:p>
            <a:p>
              <a:r>
                <a:rPr lang="en-US" sz="1400"/>
                <a:t>PC</a:t>
              </a:r>
            </a:p>
          </p:txBody>
        </p:sp>
        <p:graphicFrame>
          <p:nvGraphicFramePr>
            <p:cNvPr id="7171" name="Object 3"/>
            <p:cNvGraphicFramePr>
              <a:graphicFrameLocks noChangeAspect="1"/>
            </p:cNvGraphicFramePr>
            <p:nvPr/>
          </p:nvGraphicFramePr>
          <p:xfrm>
            <a:off x="1179513" y="2239963"/>
            <a:ext cx="490537" cy="369887"/>
          </p:xfrm>
          <a:graphic>
            <a:graphicData uri="http://schemas.openxmlformats.org/presentationml/2006/ole">
              <p:oleObj spid="_x0000_s7171" name="Clip" r:id="rId4" imgW="676440" imgH="485640" progId="">
                <p:embed/>
              </p:oleObj>
            </a:graphicData>
          </a:graphic>
        </p:graphicFrame>
        <p:sp>
          <p:nvSpPr>
            <p:cNvPr id="7179" name="Text Box 40"/>
            <p:cNvSpPr txBox="1">
              <a:spLocks noChangeArrowheads="1"/>
            </p:cNvSpPr>
            <p:nvPr/>
          </p:nvSpPr>
          <p:spPr bwMode="auto">
            <a:xfrm>
              <a:off x="1001713" y="1641475"/>
              <a:ext cx="66675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home</a:t>
              </a:r>
            </a:p>
            <a:p>
              <a:r>
                <a:rPr lang="en-US" sz="1400"/>
                <a:t>phone</a:t>
              </a:r>
            </a:p>
          </p:txBody>
        </p:sp>
        <p:sp>
          <p:nvSpPr>
            <p:cNvPr id="7180" name="Line 41"/>
            <p:cNvSpPr>
              <a:spLocks noChangeShapeType="1"/>
            </p:cNvSpPr>
            <p:nvPr/>
          </p:nvSpPr>
          <p:spPr bwMode="auto">
            <a:xfrm>
              <a:off x="1568450" y="2479675"/>
              <a:ext cx="885825" cy="525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1" name="Line 42"/>
            <p:cNvSpPr>
              <a:spLocks noChangeShapeType="1"/>
            </p:cNvSpPr>
            <p:nvPr/>
          </p:nvSpPr>
          <p:spPr bwMode="auto">
            <a:xfrm flipV="1">
              <a:off x="1233488" y="3227388"/>
              <a:ext cx="511175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2" name="Rectangle 47"/>
            <p:cNvSpPr>
              <a:spLocks noChangeArrowheads="1"/>
            </p:cNvSpPr>
            <p:nvPr/>
          </p:nvSpPr>
          <p:spPr bwMode="auto">
            <a:xfrm>
              <a:off x="3700463" y="2728913"/>
              <a:ext cx="288925" cy="62388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7183" name="Line 48"/>
            <p:cNvSpPr>
              <a:spLocks noChangeShapeType="1"/>
            </p:cNvSpPr>
            <p:nvPr/>
          </p:nvSpPr>
          <p:spPr bwMode="auto">
            <a:xfrm>
              <a:off x="2438400" y="3089275"/>
              <a:ext cx="12477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4" name="Freeform 52"/>
            <p:cNvSpPr>
              <a:spLocks/>
            </p:cNvSpPr>
            <p:nvPr/>
          </p:nvSpPr>
          <p:spPr bwMode="auto">
            <a:xfrm rot="4873784">
              <a:off x="4356101" y="1041400"/>
              <a:ext cx="1770062" cy="1646237"/>
            </a:xfrm>
            <a:custGeom>
              <a:avLst/>
              <a:gdLst>
                <a:gd name="T0" fmla="*/ 2147483647 w 1292"/>
                <a:gd name="T1" fmla="*/ 2147483647 h 1255"/>
                <a:gd name="T2" fmla="*/ 2147483647 w 1292"/>
                <a:gd name="T3" fmla="*/ 2147483647 h 1255"/>
                <a:gd name="T4" fmla="*/ 2147483647 w 1292"/>
                <a:gd name="T5" fmla="*/ 2147483647 h 1255"/>
                <a:gd name="T6" fmla="*/ 2147483647 w 1292"/>
                <a:gd name="T7" fmla="*/ 2147483647 h 1255"/>
                <a:gd name="T8" fmla="*/ 2147483647 w 1292"/>
                <a:gd name="T9" fmla="*/ 2147483647 h 1255"/>
                <a:gd name="T10" fmla="*/ 2147483647 w 1292"/>
                <a:gd name="T11" fmla="*/ 2147483647 h 1255"/>
                <a:gd name="T12" fmla="*/ 2147483647 w 1292"/>
                <a:gd name="T13" fmla="*/ 2147483647 h 1255"/>
                <a:gd name="T14" fmla="*/ 2147483647 w 1292"/>
                <a:gd name="T15" fmla="*/ 2147483647 h 1255"/>
                <a:gd name="T16" fmla="*/ 2147483647 w 1292"/>
                <a:gd name="T17" fmla="*/ 2147483647 h 1255"/>
                <a:gd name="T18" fmla="*/ 2147483647 w 1292"/>
                <a:gd name="T19" fmla="*/ 2147483647 h 1255"/>
                <a:gd name="T20" fmla="*/ 2147483647 w 1292"/>
                <a:gd name="T21" fmla="*/ 2147483647 h 1255"/>
                <a:gd name="T22" fmla="*/ 2147483647 w 1292"/>
                <a:gd name="T23" fmla="*/ 2147483647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5" name="Text Box 53"/>
            <p:cNvSpPr txBox="1">
              <a:spLocks noChangeArrowheads="1"/>
            </p:cNvSpPr>
            <p:nvPr/>
          </p:nvSpPr>
          <p:spPr bwMode="auto">
            <a:xfrm>
              <a:off x="5062538" y="1350963"/>
              <a:ext cx="915987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Internet</a:t>
              </a:r>
            </a:p>
          </p:txBody>
        </p:sp>
        <p:grpSp>
          <p:nvGrpSpPr>
            <p:cNvPr id="7186" name="Group 54"/>
            <p:cNvGrpSpPr>
              <a:grpSpLocks/>
            </p:cNvGrpSpPr>
            <p:nvPr/>
          </p:nvGrpSpPr>
          <p:grpSpPr bwMode="auto">
            <a:xfrm>
              <a:off x="4144963" y="2365375"/>
              <a:ext cx="473075" cy="244475"/>
              <a:chOff x="533" y="321"/>
              <a:chExt cx="359" cy="180"/>
            </a:xfrm>
          </p:grpSpPr>
          <p:grpSp>
            <p:nvGrpSpPr>
              <p:cNvPr id="7197" name="Group 55"/>
              <p:cNvGrpSpPr>
                <a:grpSpLocks/>
              </p:cNvGrpSpPr>
              <p:nvPr/>
            </p:nvGrpSpPr>
            <p:grpSpPr bwMode="auto">
              <a:xfrm>
                <a:off x="533" y="321"/>
                <a:ext cx="359" cy="180"/>
                <a:chOff x="1009" y="655"/>
                <a:chExt cx="359" cy="180"/>
              </a:xfrm>
            </p:grpSpPr>
            <p:sp>
              <p:nvSpPr>
                <p:cNvPr id="7199" name="Oval 56"/>
                <p:cNvSpPr>
                  <a:spLocks noChangeArrowheads="1"/>
                </p:cNvSpPr>
                <p:nvPr/>
              </p:nvSpPr>
              <p:spPr bwMode="auto">
                <a:xfrm>
                  <a:off x="1012" y="735"/>
                  <a:ext cx="356" cy="100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00" name="Line 57"/>
                <p:cNvSpPr>
                  <a:spLocks noChangeShapeType="1"/>
                </p:cNvSpPr>
                <p:nvPr/>
              </p:nvSpPr>
              <p:spPr bwMode="auto">
                <a:xfrm>
                  <a:off x="1012" y="727"/>
                  <a:ext cx="0" cy="6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01" name="Line 58"/>
                <p:cNvSpPr>
                  <a:spLocks noChangeShapeType="1"/>
                </p:cNvSpPr>
                <p:nvPr/>
              </p:nvSpPr>
              <p:spPr bwMode="auto">
                <a:xfrm>
                  <a:off x="1368" y="727"/>
                  <a:ext cx="0" cy="6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02" name="Rectangle 59"/>
                <p:cNvSpPr>
                  <a:spLocks noChangeArrowheads="1"/>
                </p:cNvSpPr>
                <p:nvPr/>
              </p:nvSpPr>
              <p:spPr bwMode="auto">
                <a:xfrm>
                  <a:off x="1012" y="727"/>
                  <a:ext cx="353" cy="61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03" name="Oval 60"/>
                <p:cNvSpPr>
                  <a:spLocks noChangeArrowheads="1"/>
                </p:cNvSpPr>
                <p:nvPr/>
              </p:nvSpPr>
              <p:spPr bwMode="auto">
                <a:xfrm>
                  <a:off x="1009" y="655"/>
                  <a:ext cx="356" cy="116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7204" name="Group 61"/>
                <p:cNvGrpSpPr>
                  <a:grpSpLocks/>
                </p:cNvGrpSpPr>
                <p:nvPr/>
              </p:nvGrpSpPr>
              <p:grpSpPr bwMode="auto">
                <a:xfrm>
                  <a:off x="1095" y="681"/>
                  <a:ext cx="176" cy="68"/>
                  <a:chOff x="2848" y="848"/>
                  <a:chExt cx="140" cy="98"/>
                </a:xfrm>
              </p:grpSpPr>
              <p:sp>
                <p:nvSpPr>
                  <p:cNvPr id="7209" name="Line 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210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211" name="Line 64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205" name="Group 65"/>
                <p:cNvGrpSpPr>
                  <a:grpSpLocks/>
                </p:cNvGrpSpPr>
                <p:nvPr/>
              </p:nvGrpSpPr>
              <p:grpSpPr bwMode="auto">
                <a:xfrm flipV="1">
                  <a:off x="1095" y="680"/>
                  <a:ext cx="176" cy="68"/>
                  <a:chOff x="2848" y="848"/>
                  <a:chExt cx="140" cy="98"/>
                </a:xfrm>
              </p:grpSpPr>
              <p:sp>
                <p:nvSpPr>
                  <p:cNvPr id="7206" name="Line 6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207" name="Line 67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208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198" name="Line 69"/>
              <p:cNvSpPr>
                <a:spLocks noChangeShapeType="1"/>
              </p:cNvSpPr>
              <p:nvPr/>
            </p:nvSpPr>
            <p:spPr bwMode="auto">
              <a:xfrm>
                <a:off x="535" y="368"/>
                <a:ext cx="0" cy="6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187" name="Line 70"/>
            <p:cNvSpPr>
              <a:spLocks noChangeShapeType="1"/>
            </p:cNvSpPr>
            <p:nvPr/>
          </p:nvSpPr>
          <p:spPr bwMode="auto">
            <a:xfrm flipV="1">
              <a:off x="3989388" y="2563813"/>
              <a:ext cx="392112" cy="442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8" name="Line 71"/>
            <p:cNvSpPr>
              <a:spLocks noChangeShapeType="1"/>
            </p:cNvSpPr>
            <p:nvPr/>
          </p:nvSpPr>
          <p:spPr bwMode="auto">
            <a:xfrm>
              <a:off x="3976688" y="3200400"/>
              <a:ext cx="484187" cy="539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89" name="Text Box 72"/>
            <p:cNvSpPr txBox="1">
              <a:spLocks noChangeArrowheads="1"/>
            </p:cNvSpPr>
            <p:nvPr/>
          </p:nvSpPr>
          <p:spPr bwMode="auto">
            <a:xfrm>
              <a:off x="3425825" y="2493963"/>
              <a:ext cx="73025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DSLAM</a:t>
              </a:r>
            </a:p>
          </p:txBody>
        </p:sp>
        <p:sp>
          <p:nvSpPr>
            <p:cNvPr id="7190" name="AutoShape 73"/>
            <p:cNvSpPr>
              <a:spLocks noChangeArrowheads="1"/>
            </p:cNvSpPr>
            <p:nvPr/>
          </p:nvSpPr>
          <p:spPr bwMode="auto">
            <a:xfrm>
              <a:off x="2438400" y="1262063"/>
              <a:ext cx="2009775" cy="930275"/>
            </a:xfrm>
            <a:prstGeom prst="wedgeRoundRectCallout">
              <a:avLst>
                <a:gd name="adj1" fmla="val -27171"/>
                <a:gd name="adj2" fmla="val 136005"/>
                <a:gd name="adj3" fmla="val 1666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n-US"/>
            </a:p>
          </p:txBody>
        </p:sp>
        <p:sp>
          <p:nvSpPr>
            <p:cNvPr id="7191" name="Text Box 74"/>
            <p:cNvSpPr txBox="1">
              <a:spLocks noChangeArrowheads="1"/>
            </p:cNvSpPr>
            <p:nvPr/>
          </p:nvSpPr>
          <p:spPr bwMode="auto">
            <a:xfrm>
              <a:off x="2416175" y="1316038"/>
              <a:ext cx="2044700" cy="822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/>
                <a:t>Existing phone line:</a:t>
              </a:r>
              <a:br>
                <a:rPr lang="en-US" sz="1200"/>
              </a:br>
              <a:r>
                <a:rPr lang="en-US" sz="1200"/>
                <a:t>0-4KHz phone; 4-50KHz upstream data; 50KHz-1MHz downstream data</a:t>
              </a:r>
            </a:p>
          </p:txBody>
        </p:sp>
        <p:sp>
          <p:nvSpPr>
            <p:cNvPr id="7192" name="Rectangle 76"/>
            <p:cNvSpPr>
              <a:spLocks noChangeArrowheads="1"/>
            </p:cNvSpPr>
            <p:nvPr/>
          </p:nvSpPr>
          <p:spPr bwMode="auto">
            <a:xfrm>
              <a:off x="2273300" y="2951163"/>
              <a:ext cx="207963" cy="23495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3" name="Line 77"/>
            <p:cNvSpPr>
              <a:spLocks noChangeShapeType="1"/>
            </p:cNvSpPr>
            <p:nvPr/>
          </p:nvSpPr>
          <p:spPr bwMode="auto">
            <a:xfrm>
              <a:off x="2008188" y="3089275"/>
              <a:ext cx="2921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94" name="Text Box 78"/>
            <p:cNvSpPr txBox="1">
              <a:spLocks noChangeArrowheads="1"/>
            </p:cNvSpPr>
            <p:nvPr/>
          </p:nvSpPr>
          <p:spPr bwMode="auto">
            <a:xfrm>
              <a:off x="2000250" y="3157538"/>
              <a:ext cx="9937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/>
                <a:t>splitter</a:t>
              </a:r>
            </a:p>
          </p:txBody>
        </p:sp>
        <p:sp>
          <p:nvSpPr>
            <p:cNvPr id="7195" name="Rectangle 80"/>
            <p:cNvSpPr>
              <a:spLocks noChangeArrowheads="1"/>
            </p:cNvSpPr>
            <p:nvPr/>
          </p:nvSpPr>
          <p:spPr bwMode="auto">
            <a:xfrm>
              <a:off x="3406775" y="2287588"/>
              <a:ext cx="1233488" cy="13430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lgDashDot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6" name="Text Box 81"/>
            <p:cNvSpPr txBox="1">
              <a:spLocks noChangeArrowheads="1"/>
            </p:cNvSpPr>
            <p:nvPr/>
          </p:nvSpPr>
          <p:spPr bwMode="auto">
            <a:xfrm>
              <a:off x="3316288" y="3638550"/>
              <a:ext cx="776287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central</a:t>
              </a:r>
            </a:p>
            <a:p>
              <a:r>
                <a:rPr lang="en-US" sz="1400"/>
                <a:t>office</a:t>
              </a:r>
            </a:p>
          </p:txBody>
        </p:sp>
      </p:grpSp>
      <p:sp>
        <p:nvSpPr>
          <p:cNvPr id="7173" name="Title 50"/>
          <p:cNvSpPr>
            <a:spLocks noGrp="1"/>
          </p:cNvSpPr>
          <p:nvPr>
            <p:ph type="title"/>
          </p:nvPr>
        </p:nvSpPr>
        <p:spPr>
          <a:xfrm>
            <a:off x="520700" y="0"/>
            <a:ext cx="7772400" cy="1143000"/>
          </a:xfrm>
        </p:spPr>
        <p:txBody>
          <a:bodyPr/>
          <a:lstStyle/>
          <a:p>
            <a:r>
              <a:rPr lang="en-US" smtClean="0"/>
              <a:t>Digital Subscriber Line (DSL)</a:t>
            </a:r>
          </a:p>
        </p:txBody>
      </p:sp>
      <p:sp>
        <p:nvSpPr>
          <p:cNvPr id="7174" name="Rectangle 52"/>
          <p:cNvSpPr>
            <a:spLocks noChangeArrowheads="1"/>
          </p:cNvSpPr>
          <p:nvPr/>
        </p:nvSpPr>
        <p:spPr bwMode="auto">
          <a:xfrm>
            <a:off x="180975" y="4262438"/>
            <a:ext cx="8693150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</a:pPr>
            <a:endParaRPr lang="en-US">
              <a:solidFill>
                <a:srgbClr val="FF0000"/>
              </a:solidFill>
              <a:latin typeface="Comic Sans MS" pitchFamily="66" charset="0"/>
            </a:endParaRP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>
                <a:latin typeface="Comic Sans MS" pitchFamily="66" charset="0"/>
              </a:rPr>
              <a:t>Also uses existing telephone infrastruture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>
                <a:latin typeface="Comic Sans MS" pitchFamily="66" charset="0"/>
              </a:rPr>
              <a:t>up to 1 Mbps upstream (today typically &lt; 256 kbps)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>
                <a:latin typeface="Comic Sans MS" pitchFamily="66" charset="0"/>
              </a:rPr>
              <a:t>up to 8 Mbps downstream (today typically &lt; 1 Mbps)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>
                <a:latin typeface="Comic Sans MS" pitchFamily="66" charset="0"/>
              </a:rPr>
              <a:t>dedicated physical line to telephone central office</a:t>
            </a:r>
            <a:endParaRPr lang="en-US" sz="200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096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1-</a:t>
            </a:r>
            <a:fld id="{A08363F1-EAAA-4D7D-9A0F-185F1EE84757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en-US" sz="3200" smtClean="0"/>
              <a:t>Residential access: cable modems</a:t>
            </a:r>
            <a:endParaRPr lang="en-US" smtClean="0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97038"/>
            <a:ext cx="7337425" cy="3976687"/>
          </a:xfrm>
        </p:spPr>
        <p:txBody>
          <a:bodyPr/>
          <a:lstStyle/>
          <a:p>
            <a:r>
              <a:rPr lang="en-US" sz="2400" smtClean="0"/>
              <a:t>Does not use telephone infrastructure</a:t>
            </a:r>
          </a:p>
          <a:p>
            <a:pPr lvl="1"/>
            <a:r>
              <a:rPr lang="en-US" sz="2000" smtClean="0"/>
              <a:t>Instead uses cable TV infrastructure</a:t>
            </a:r>
          </a:p>
          <a:p>
            <a:r>
              <a:rPr lang="en-US" sz="2400" smtClean="0">
                <a:solidFill>
                  <a:srgbClr val="FF0000"/>
                </a:solidFill>
              </a:rPr>
              <a:t>HFC: hybrid fiber coax</a:t>
            </a:r>
            <a:endParaRPr lang="en-US" sz="2400" smtClean="0"/>
          </a:p>
          <a:p>
            <a:pPr lvl="1"/>
            <a:r>
              <a:rPr lang="en-US" smtClean="0"/>
              <a:t>asymmetric: up to 30Mbps downstream, 2 Mbps upstream</a:t>
            </a:r>
          </a:p>
          <a:p>
            <a:r>
              <a:rPr lang="en-US" sz="2400" smtClean="0">
                <a:solidFill>
                  <a:srgbClr val="FF0000"/>
                </a:solidFill>
              </a:rPr>
              <a:t>network</a:t>
            </a:r>
            <a:r>
              <a:rPr lang="en-US" sz="2400" smtClean="0"/>
              <a:t> of cable and fiber attaches homes to ISP router</a:t>
            </a:r>
          </a:p>
          <a:p>
            <a:pPr lvl="1"/>
            <a:r>
              <a:rPr lang="en-US" smtClean="0"/>
              <a:t>homes </a:t>
            </a:r>
            <a:r>
              <a:rPr lang="en-US" smtClean="0">
                <a:solidFill>
                  <a:srgbClr val="FF0000"/>
                </a:solidFill>
              </a:rPr>
              <a:t>share access </a:t>
            </a:r>
            <a:r>
              <a:rPr lang="en-US" smtClean="0"/>
              <a:t>to router </a:t>
            </a:r>
          </a:p>
          <a:p>
            <a:pPr lvl="1"/>
            <a:r>
              <a:rPr lang="en-US" smtClean="0"/>
              <a:t>unlike DSL, which has </a:t>
            </a:r>
            <a:r>
              <a:rPr lang="en-US" smtClean="0">
                <a:solidFill>
                  <a:srgbClr val="FF0000"/>
                </a:solidFill>
              </a:rPr>
              <a:t>dedicated access</a:t>
            </a:r>
            <a:endParaRPr lang="en-US" smtClean="0"/>
          </a:p>
          <a:p>
            <a:pPr lvl="1">
              <a:buFont typeface="Wingdings" pitchFamily="2" charset="2"/>
              <a:buNone/>
            </a:pP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198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1-</a:t>
            </a:r>
            <a:fld id="{AD6B298A-495A-483F-8939-6CD6BE89D93D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211138"/>
            <a:ext cx="8229600" cy="1143000"/>
          </a:xfrm>
        </p:spPr>
        <p:txBody>
          <a:bodyPr/>
          <a:lstStyle/>
          <a:p>
            <a:r>
              <a:rPr lang="en-US" sz="2800" smtClean="0"/>
              <a:t>Cable Network Architecture: Overview</a:t>
            </a:r>
          </a:p>
        </p:txBody>
      </p:sp>
      <p:pic>
        <p:nvPicPr>
          <p:cNvPr id="41989" name="Picture 3" descr="house_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6550" y="3873500"/>
            <a:ext cx="10191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4" descr="house_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6613" y="4308475"/>
            <a:ext cx="10191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5" descr="house_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97338" y="4064000"/>
            <a:ext cx="1000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992" name="Group 6"/>
          <p:cNvGrpSpPr>
            <a:grpSpLocks/>
          </p:cNvGrpSpPr>
          <p:nvPr/>
        </p:nvGrpSpPr>
        <p:grpSpPr bwMode="auto">
          <a:xfrm>
            <a:off x="3916363" y="4227513"/>
            <a:ext cx="255587" cy="633412"/>
            <a:chOff x="2055" y="2297"/>
            <a:chExt cx="161" cy="399"/>
          </a:xfrm>
        </p:grpSpPr>
        <p:sp>
          <p:nvSpPr>
            <p:cNvPr id="229383" name="Rectangle 7"/>
            <p:cNvSpPr>
              <a:spLocks noChangeArrowheads="1"/>
            </p:cNvSpPr>
            <p:nvPr/>
          </p:nvSpPr>
          <p:spPr bwMode="auto">
            <a:xfrm rot="-5400000">
              <a:off x="1865" y="2486"/>
              <a:ext cx="398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9384" name="Rectangle 8"/>
            <p:cNvSpPr>
              <a:spLocks noChangeArrowheads="1"/>
            </p:cNvSpPr>
            <p:nvPr/>
          </p:nvSpPr>
          <p:spPr bwMode="auto">
            <a:xfrm>
              <a:off x="2056" y="2297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41993" name="Picture 9" descr="house_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3138" y="4076700"/>
            <a:ext cx="1000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4" name="Picture 10" descr="house_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2438" y="5334000"/>
            <a:ext cx="1000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5" name="Picture 11" descr="house_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8813" y="5070475"/>
            <a:ext cx="10191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6" name="Picture 12" descr="house_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54838" y="5524500"/>
            <a:ext cx="1000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997" name="Group 13"/>
          <p:cNvGrpSpPr>
            <a:grpSpLocks/>
          </p:cNvGrpSpPr>
          <p:nvPr/>
        </p:nvGrpSpPr>
        <p:grpSpPr bwMode="auto">
          <a:xfrm flipV="1">
            <a:off x="6770688" y="4906963"/>
            <a:ext cx="255587" cy="820737"/>
            <a:chOff x="2459" y="2251"/>
            <a:chExt cx="161" cy="517"/>
          </a:xfrm>
        </p:grpSpPr>
        <p:sp>
          <p:nvSpPr>
            <p:cNvPr id="229390" name="Rectangle 14"/>
            <p:cNvSpPr>
              <a:spLocks noChangeArrowheads="1"/>
            </p:cNvSpPr>
            <p:nvPr/>
          </p:nvSpPr>
          <p:spPr bwMode="auto">
            <a:xfrm rot="-5400000">
              <a:off x="2214" y="2496"/>
              <a:ext cx="516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9391" name="Rectangle 15"/>
            <p:cNvSpPr>
              <a:spLocks noChangeArrowheads="1"/>
            </p:cNvSpPr>
            <p:nvPr/>
          </p:nvSpPr>
          <p:spPr bwMode="auto">
            <a:xfrm>
              <a:off x="2460" y="2251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1998" name="Group 16"/>
          <p:cNvGrpSpPr>
            <a:grpSpLocks/>
          </p:cNvGrpSpPr>
          <p:nvPr/>
        </p:nvGrpSpPr>
        <p:grpSpPr bwMode="auto">
          <a:xfrm flipV="1">
            <a:off x="5529263" y="4887913"/>
            <a:ext cx="255587" cy="379412"/>
            <a:chOff x="2315" y="2599"/>
            <a:chExt cx="161" cy="239"/>
          </a:xfrm>
        </p:grpSpPr>
        <p:sp>
          <p:nvSpPr>
            <p:cNvPr id="229393" name="Rectangle 17"/>
            <p:cNvSpPr>
              <a:spLocks noChangeArrowheads="1"/>
            </p:cNvSpPr>
            <p:nvPr/>
          </p:nvSpPr>
          <p:spPr bwMode="auto">
            <a:xfrm rot="-5400000">
              <a:off x="2205" y="2705"/>
              <a:ext cx="238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9394" name="Rectangle 18"/>
            <p:cNvSpPr>
              <a:spLocks noChangeArrowheads="1"/>
            </p:cNvSpPr>
            <p:nvPr/>
          </p:nvSpPr>
          <p:spPr bwMode="auto">
            <a:xfrm>
              <a:off x="2316" y="2599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1999" name="Group 19"/>
          <p:cNvGrpSpPr>
            <a:grpSpLocks/>
          </p:cNvGrpSpPr>
          <p:nvPr/>
        </p:nvGrpSpPr>
        <p:grpSpPr bwMode="auto">
          <a:xfrm flipV="1">
            <a:off x="4094163" y="4900613"/>
            <a:ext cx="255587" cy="633412"/>
            <a:chOff x="2055" y="2297"/>
            <a:chExt cx="161" cy="399"/>
          </a:xfrm>
        </p:grpSpPr>
        <p:sp>
          <p:nvSpPr>
            <p:cNvPr id="229396" name="Rectangle 20"/>
            <p:cNvSpPr>
              <a:spLocks noChangeArrowheads="1"/>
            </p:cNvSpPr>
            <p:nvPr/>
          </p:nvSpPr>
          <p:spPr bwMode="auto">
            <a:xfrm rot="-5400000">
              <a:off x="1865" y="2483"/>
              <a:ext cx="398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9397" name="Rectangle 21"/>
            <p:cNvSpPr>
              <a:spLocks noChangeArrowheads="1"/>
            </p:cNvSpPr>
            <p:nvPr/>
          </p:nvSpPr>
          <p:spPr bwMode="auto">
            <a:xfrm>
              <a:off x="2056" y="2297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2000" name="Group 22"/>
          <p:cNvGrpSpPr>
            <a:grpSpLocks/>
          </p:cNvGrpSpPr>
          <p:nvPr/>
        </p:nvGrpSpPr>
        <p:grpSpPr bwMode="auto">
          <a:xfrm>
            <a:off x="7126288" y="4246563"/>
            <a:ext cx="255587" cy="630237"/>
            <a:chOff x="3561" y="2643"/>
            <a:chExt cx="161" cy="397"/>
          </a:xfrm>
        </p:grpSpPr>
        <p:sp>
          <p:nvSpPr>
            <p:cNvPr id="229399" name="Rectangle 23"/>
            <p:cNvSpPr>
              <a:spLocks noChangeArrowheads="1"/>
            </p:cNvSpPr>
            <p:nvPr/>
          </p:nvSpPr>
          <p:spPr bwMode="auto">
            <a:xfrm rot="-5400000">
              <a:off x="3376" y="2828"/>
              <a:ext cx="396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9400" name="Rectangle 24"/>
            <p:cNvSpPr>
              <a:spLocks noChangeArrowheads="1"/>
            </p:cNvSpPr>
            <p:nvPr/>
          </p:nvSpPr>
          <p:spPr bwMode="auto">
            <a:xfrm>
              <a:off x="3562" y="2643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2001" name="Group 25"/>
          <p:cNvGrpSpPr>
            <a:grpSpLocks/>
          </p:cNvGrpSpPr>
          <p:nvPr/>
        </p:nvGrpSpPr>
        <p:grpSpPr bwMode="auto">
          <a:xfrm>
            <a:off x="5757863" y="4468813"/>
            <a:ext cx="255587" cy="379412"/>
            <a:chOff x="2315" y="2599"/>
            <a:chExt cx="161" cy="239"/>
          </a:xfrm>
        </p:grpSpPr>
        <p:sp>
          <p:nvSpPr>
            <p:cNvPr id="229402" name="Rectangle 26"/>
            <p:cNvSpPr>
              <a:spLocks noChangeArrowheads="1"/>
            </p:cNvSpPr>
            <p:nvPr/>
          </p:nvSpPr>
          <p:spPr bwMode="auto">
            <a:xfrm rot="-5400000">
              <a:off x="2205" y="2708"/>
              <a:ext cx="238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9403" name="Rectangle 27"/>
            <p:cNvSpPr>
              <a:spLocks noChangeArrowheads="1"/>
            </p:cNvSpPr>
            <p:nvPr/>
          </p:nvSpPr>
          <p:spPr bwMode="auto">
            <a:xfrm>
              <a:off x="2316" y="2599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2002" name="Group 28"/>
          <p:cNvGrpSpPr>
            <a:grpSpLocks/>
          </p:cNvGrpSpPr>
          <p:nvPr/>
        </p:nvGrpSpPr>
        <p:grpSpPr bwMode="auto">
          <a:xfrm>
            <a:off x="5221288" y="4030663"/>
            <a:ext cx="255587" cy="820737"/>
            <a:chOff x="2459" y="2251"/>
            <a:chExt cx="161" cy="517"/>
          </a:xfrm>
        </p:grpSpPr>
        <p:sp>
          <p:nvSpPr>
            <p:cNvPr id="229405" name="Rectangle 29"/>
            <p:cNvSpPr>
              <a:spLocks noChangeArrowheads="1"/>
            </p:cNvSpPr>
            <p:nvPr/>
          </p:nvSpPr>
          <p:spPr bwMode="auto">
            <a:xfrm rot="-5400000">
              <a:off x="2214" y="2496"/>
              <a:ext cx="516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9406" name="Rectangle 30"/>
            <p:cNvSpPr>
              <a:spLocks noChangeArrowheads="1"/>
            </p:cNvSpPr>
            <p:nvPr/>
          </p:nvSpPr>
          <p:spPr bwMode="auto">
            <a:xfrm>
              <a:off x="2460" y="2251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29407" name="Rectangle 31"/>
          <p:cNvSpPr>
            <a:spLocks noChangeArrowheads="1"/>
          </p:cNvSpPr>
          <p:nvPr/>
        </p:nvSpPr>
        <p:spPr bwMode="auto">
          <a:xfrm flipV="1">
            <a:off x="2613025" y="4846638"/>
            <a:ext cx="5092700" cy="4286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50000">
                <a:schemeClr val="bg1"/>
              </a:gs>
              <a:gs pos="100000">
                <a:schemeClr val="tx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2004" name="Text Box 32"/>
          <p:cNvSpPr txBox="1">
            <a:spLocks noChangeArrowheads="1"/>
          </p:cNvSpPr>
          <p:nvPr/>
        </p:nvSpPr>
        <p:spPr bwMode="auto">
          <a:xfrm>
            <a:off x="4416425" y="5584825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Arial" charset="0"/>
              </a:rPr>
              <a:t>home</a:t>
            </a:r>
          </a:p>
        </p:txBody>
      </p:sp>
      <p:pic>
        <p:nvPicPr>
          <p:cNvPr id="42005" name="Picture 33" descr="building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125" y="4356100"/>
            <a:ext cx="150495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6" name="Text Box 34"/>
          <p:cNvSpPr txBox="1">
            <a:spLocks noChangeArrowheads="1"/>
          </p:cNvSpPr>
          <p:nvPr/>
        </p:nvSpPr>
        <p:spPr bwMode="auto">
          <a:xfrm>
            <a:off x="1127125" y="5140325"/>
            <a:ext cx="1514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Arial" charset="0"/>
              </a:rPr>
              <a:t>cable headend</a:t>
            </a:r>
          </a:p>
        </p:txBody>
      </p:sp>
      <p:sp>
        <p:nvSpPr>
          <p:cNvPr id="42007" name="Text Box 35"/>
          <p:cNvSpPr txBox="1">
            <a:spLocks noChangeArrowheads="1"/>
          </p:cNvSpPr>
          <p:nvPr/>
        </p:nvSpPr>
        <p:spPr bwMode="auto">
          <a:xfrm>
            <a:off x="2146300" y="5711825"/>
            <a:ext cx="19335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latin typeface="Arial" charset="0"/>
              </a:rPr>
              <a:t>cable distribution</a:t>
            </a:r>
          </a:p>
          <a:p>
            <a:pPr algn="ctr" eaLnBrk="1" hangingPunct="1"/>
            <a:r>
              <a:rPr lang="en-US" sz="1600">
                <a:latin typeface="Arial" charset="0"/>
              </a:rPr>
              <a:t>network (simplified)</a:t>
            </a:r>
          </a:p>
        </p:txBody>
      </p:sp>
      <p:sp>
        <p:nvSpPr>
          <p:cNvPr id="42008" name="Line 36"/>
          <p:cNvSpPr>
            <a:spLocks noChangeShapeType="1"/>
          </p:cNvSpPr>
          <p:nvPr/>
        </p:nvSpPr>
        <p:spPr bwMode="auto">
          <a:xfrm flipV="1">
            <a:off x="3124200" y="4940300"/>
            <a:ext cx="406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2009" name="Text Box 37"/>
          <p:cNvSpPr txBox="1">
            <a:spLocks noChangeArrowheads="1"/>
          </p:cNvSpPr>
          <p:nvPr/>
        </p:nvSpPr>
        <p:spPr bwMode="auto">
          <a:xfrm>
            <a:off x="4133850" y="3057525"/>
            <a:ext cx="4376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mic Sans MS" pitchFamily="66" charset="0"/>
              </a:rPr>
              <a:t>Typically 500 to 5,000 homes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301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1-</a:t>
            </a:r>
            <a:fld id="{613A50D3-028A-41AD-9D99-755B06BD63B9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211138"/>
            <a:ext cx="8229600" cy="1143000"/>
          </a:xfrm>
        </p:spPr>
        <p:txBody>
          <a:bodyPr/>
          <a:lstStyle/>
          <a:p>
            <a:r>
              <a:rPr lang="en-US" sz="2800" smtClean="0"/>
              <a:t>Cable Network Architecture: Overview</a:t>
            </a:r>
          </a:p>
        </p:txBody>
      </p:sp>
      <p:pic>
        <p:nvPicPr>
          <p:cNvPr id="43013" name="Picture 3" descr="house_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6550" y="3873500"/>
            <a:ext cx="10191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4" descr="house_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6613" y="4308475"/>
            <a:ext cx="10191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5" descr="house_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97338" y="4064000"/>
            <a:ext cx="1000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3016" name="Group 6"/>
          <p:cNvGrpSpPr>
            <a:grpSpLocks/>
          </p:cNvGrpSpPr>
          <p:nvPr/>
        </p:nvGrpSpPr>
        <p:grpSpPr bwMode="auto">
          <a:xfrm>
            <a:off x="3916363" y="4227513"/>
            <a:ext cx="255587" cy="633412"/>
            <a:chOff x="2055" y="2297"/>
            <a:chExt cx="161" cy="399"/>
          </a:xfrm>
        </p:grpSpPr>
        <p:sp>
          <p:nvSpPr>
            <p:cNvPr id="233479" name="Rectangle 7"/>
            <p:cNvSpPr>
              <a:spLocks noChangeArrowheads="1"/>
            </p:cNvSpPr>
            <p:nvPr/>
          </p:nvSpPr>
          <p:spPr bwMode="auto">
            <a:xfrm rot="-5400000">
              <a:off x="1865" y="2486"/>
              <a:ext cx="398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480" name="Rectangle 8"/>
            <p:cNvSpPr>
              <a:spLocks noChangeArrowheads="1"/>
            </p:cNvSpPr>
            <p:nvPr/>
          </p:nvSpPr>
          <p:spPr bwMode="auto">
            <a:xfrm>
              <a:off x="2056" y="2297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43017" name="Picture 9" descr="house_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3138" y="4076700"/>
            <a:ext cx="1000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8" name="Picture 10" descr="house_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2438" y="5334000"/>
            <a:ext cx="1000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9" name="Picture 11" descr="house_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8813" y="5070475"/>
            <a:ext cx="10191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0" name="Picture 12" descr="house_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54838" y="5524500"/>
            <a:ext cx="1000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3021" name="Group 13"/>
          <p:cNvGrpSpPr>
            <a:grpSpLocks/>
          </p:cNvGrpSpPr>
          <p:nvPr/>
        </p:nvGrpSpPr>
        <p:grpSpPr bwMode="auto">
          <a:xfrm flipV="1">
            <a:off x="6770688" y="4906963"/>
            <a:ext cx="255587" cy="820737"/>
            <a:chOff x="2459" y="2251"/>
            <a:chExt cx="161" cy="517"/>
          </a:xfrm>
        </p:grpSpPr>
        <p:sp>
          <p:nvSpPr>
            <p:cNvPr id="233486" name="Rectangle 14"/>
            <p:cNvSpPr>
              <a:spLocks noChangeArrowheads="1"/>
            </p:cNvSpPr>
            <p:nvPr/>
          </p:nvSpPr>
          <p:spPr bwMode="auto">
            <a:xfrm rot="-5400000">
              <a:off x="2214" y="2496"/>
              <a:ext cx="516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487" name="Rectangle 15"/>
            <p:cNvSpPr>
              <a:spLocks noChangeArrowheads="1"/>
            </p:cNvSpPr>
            <p:nvPr/>
          </p:nvSpPr>
          <p:spPr bwMode="auto">
            <a:xfrm>
              <a:off x="2460" y="2251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3022" name="Group 16"/>
          <p:cNvGrpSpPr>
            <a:grpSpLocks/>
          </p:cNvGrpSpPr>
          <p:nvPr/>
        </p:nvGrpSpPr>
        <p:grpSpPr bwMode="auto">
          <a:xfrm flipV="1">
            <a:off x="5529263" y="4887913"/>
            <a:ext cx="255587" cy="379412"/>
            <a:chOff x="2315" y="2599"/>
            <a:chExt cx="161" cy="239"/>
          </a:xfrm>
        </p:grpSpPr>
        <p:sp>
          <p:nvSpPr>
            <p:cNvPr id="233489" name="Rectangle 17"/>
            <p:cNvSpPr>
              <a:spLocks noChangeArrowheads="1"/>
            </p:cNvSpPr>
            <p:nvPr/>
          </p:nvSpPr>
          <p:spPr bwMode="auto">
            <a:xfrm rot="-5400000">
              <a:off x="2205" y="2705"/>
              <a:ext cx="238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490" name="Rectangle 18"/>
            <p:cNvSpPr>
              <a:spLocks noChangeArrowheads="1"/>
            </p:cNvSpPr>
            <p:nvPr/>
          </p:nvSpPr>
          <p:spPr bwMode="auto">
            <a:xfrm>
              <a:off x="2316" y="2599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3023" name="Group 19"/>
          <p:cNvGrpSpPr>
            <a:grpSpLocks/>
          </p:cNvGrpSpPr>
          <p:nvPr/>
        </p:nvGrpSpPr>
        <p:grpSpPr bwMode="auto">
          <a:xfrm flipV="1">
            <a:off x="4094163" y="4900613"/>
            <a:ext cx="255587" cy="633412"/>
            <a:chOff x="2055" y="2297"/>
            <a:chExt cx="161" cy="399"/>
          </a:xfrm>
        </p:grpSpPr>
        <p:sp>
          <p:nvSpPr>
            <p:cNvPr id="233492" name="Rectangle 20"/>
            <p:cNvSpPr>
              <a:spLocks noChangeArrowheads="1"/>
            </p:cNvSpPr>
            <p:nvPr/>
          </p:nvSpPr>
          <p:spPr bwMode="auto">
            <a:xfrm rot="-5400000">
              <a:off x="1865" y="2483"/>
              <a:ext cx="398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493" name="Rectangle 21"/>
            <p:cNvSpPr>
              <a:spLocks noChangeArrowheads="1"/>
            </p:cNvSpPr>
            <p:nvPr/>
          </p:nvSpPr>
          <p:spPr bwMode="auto">
            <a:xfrm>
              <a:off x="2056" y="2297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3024" name="Group 22"/>
          <p:cNvGrpSpPr>
            <a:grpSpLocks/>
          </p:cNvGrpSpPr>
          <p:nvPr/>
        </p:nvGrpSpPr>
        <p:grpSpPr bwMode="auto">
          <a:xfrm>
            <a:off x="7126288" y="4246563"/>
            <a:ext cx="255587" cy="630237"/>
            <a:chOff x="3561" y="2643"/>
            <a:chExt cx="161" cy="397"/>
          </a:xfrm>
        </p:grpSpPr>
        <p:sp>
          <p:nvSpPr>
            <p:cNvPr id="233495" name="Rectangle 23"/>
            <p:cNvSpPr>
              <a:spLocks noChangeArrowheads="1"/>
            </p:cNvSpPr>
            <p:nvPr/>
          </p:nvSpPr>
          <p:spPr bwMode="auto">
            <a:xfrm rot="-5400000">
              <a:off x="3376" y="2828"/>
              <a:ext cx="396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496" name="Rectangle 24"/>
            <p:cNvSpPr>
              <a:spLocks noChangeArrowheads="1"/>
            </p:cNvSpPr>
            <p:nvPr/>
          </p:nvSpPr>
          <p:spPr bwMode="auto">
            <a:xfrm>
              <a:off x="3562" y="2643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3025" name="Group 25"/>
          <p:cNvGrpSpPr>
            <a:grpSpLocks/>
          </p:cNvGrpSpPr>
          <p:nvPr/>
        </p:nvGrpSpPr>
        <p:grpSpPr bwMode="auto">
          <a:xfrm>
            <a:off x="5757863" y="4468813"/>
            <a:ext cx="255587" cy="379412"/>
            <a:chOff x="2315" y="2599"/>
            <a:chExt cx="161" cy="239"/>
          </a:xfrm>
        </p:grpSpPr>
        <p:sp>
          <p:nvSpPr>
            <p:cNvPr id="233498" name="Rectangle 26"/>
            <p:cNvSpPr>
              <a:spLocks noChangeArrowheads="1"/>
            </p:cNvSpPr>
            <p:nvPr/>
          </p:nvSpPr>
          <p:spPr bwMode="auto">
            <a:xfrm rot="-5400000">
              <a:off x="2205" y="2708"/>
              <a:ext cx="238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499" name="Rectangle 27"/>
            <p:cNvSpPr>
              <a:spLocks noChangeArrowheads="1"/>
            </p:cNvSpPr>
            <p:nvPr/>
          </p:nvSpPr>
          <p:spPr bwMode="auto">
            <a:xfrm>
              <a:off x="2316" y="2599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3026" name="Group 28"/>
          <p:cNvGrpSpPr>
            <a:grpSpLocks/>
          </p:cNvGrpSpPr>
          <p:nvPr/>
        </p:nvGrpSpPr>
        <p:grpSpPr bwMode="auto">
          <a:xfrm>
            <a:off x="5221288" y="4030663"/>
            <a:ext cx="255587" cy="820737"/>
            <a:chOff x="2459" y="2251"/>
            <a:chExt cx="161" cy="517"/>
          </a:xfrm>
        </p:grpSpPr>
        <p:sp>
          <p:nvSpPr>
            <p:cNvPr id="233501" name="Rectangle 29"/>
            <p:cNvSpPr>
              <a:spLocks noChangeArrowheads="1"/>
            </p:cNvSpPr>
            <p:nvPr/>
          </p:nvSpPr>
          <p:spPr bwMode="auto">
            <a:xfrm rot="-5400000">
              <a:off x="2214" y="2496"/>
              <a:ext cx="516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502" name="Rectangle 30"/>
            <p:cNvSpPr>
              <a:spLocks noChangeArrowheads="1"/>
            </p:cNvSpPr>
            <p:nvPr/>
          </p:nvSpPr>
          <p:spPr bwMode="auto">
            <a:xfrm>
              <a:off x="2460" y="2251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33503" name="Rectangle 31"/>
          <p:cNvSpPr>
            <a:spLocks noChangeArrowheads="1"/>
          </p:cNvSpPr>
          <p:nvPr/>
        </p:nvSpPr>
        <p:spPr bwMode="auto">
          <a:xfrm flipV="1">
            <a:off x="2613025" y="4846638"/>
            <a:ext cx="5092700" cy="4286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50000">
                <a:schemeClr val="bg1"/>
              </a:gs>
              <a:gs pos="100000">
                <a:schemeClr val="tx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3028" name="Text Box 32"/>
          <p:cNvSpPr txBox="1">
            <a:spLocks noChangeArrowheads="1"/>
          </p:cNvSpPr>
          <p:nvPr/>
        </p:nvSpPr>
        <p:spPr bwMode="auto">
          <a:xfrm>
            <a:off x="4416425" y="5584825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Arial" charset="0"/>
              </a:rPr>
              <a:t>home</a:t>
            </a:r>
          </a:p>
        </p:txBody>
      </p:sp>
      <p:pic>
        <p:nvPicPr>
          <p:cNvPr id="43029" name="Picture 33" descr="building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125" y="4356100"/>
            <a:ext cx="150495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30" name="Text Box 34"/>
          <p:cNvSpPr txBox="1">
            <a:spLocks noChangeArrowheads="1"/>
          </p:cNvSpPr>
          <p:nvPr/>
        </p:nvSpPr>
        <p:spPr bwMode="auto">
          <a:xfrm>
            <a:off x="1127125" y="5140325"/>
            <a:ext cx="1514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Arial" charset="0"/>
              </a:rPr>
              <a:t>cable headend</a:t>
            </a:r>
          </a:p>
        </p:txBody>
      </p:sp>
      <p:sp>
        <p:nvSpPr>
          <p:cNvPr id="43031" name="Text Box 35"/>
          <p:cNvSpPr txBox="1">
            <a:spLocks noChangeArrowheads="1"/>
          </p:cNvSpPr>
          <p:nvPr/>
        </p:nvSpPr>
        <p:spPr bwMode="auto">
          <a:xfrm>
            <a:off x="2146300" y="5711825"/>
            <a:ext cx="19335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latin typeface="Arial" charset="0"/>
              </a:rPr>
              <a:t>cable distribution</a:t>
            </a:r>
          </a:p>
          <a:p>
            <a:pPr algn="ctr" eaLnBrk="1" hangingPunct="1"/>
            <a:r>
              <a:rPr lang="en-US" sz="1600">
                <a:latin typeface="Arial" charset="0"/>
              </a:rPr>
              <a:t>network (simplified)</a:t>
            </a:r>
          </a:p>
        </p:txBody>
      </p:sp>
      <p:sp>
        <p:nvSpPr>
          <p:cNvPr id="43032" name="Line 36"/>
          <p:cNvSpPr>
            <a:spLocks noChangeShapeType="1"/>
          </p:cNvSpPr>
          <p:nvPr/>
        </p:nvSpPr>
        <p:spPr bwMode="auto">
          <a:xfrm flipV="1">
            <a:off x="3124200" y="4940300"/>
            <a:ext cx="406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3429000" y="1181100"/>
            <a:ext cx="5232400" cy="2806700"/>
            <a:chOff x="2160" y="744"/>
            <a:chExt cx="3296" cy="1768"/>
          </a:xfrm>
        </p:grpSpPr>
        <p:sp>
          <p:nvSpPr>
            <p:cNvPr id="43034" name="Freeform 38"/>
            <p:cNvSpPr>
              <a:spLocks/>
            </p:cNvSpPr>
            <p:nvPr/>
          </p:nvSpPr>
          <p:spPr bwMode="auto">
            <a:xfrm>
              <a:off x="2544" y="2048"/>
              <a:ext cx="2432" cy="464"/>
            </a:xfrm>
            <a:custGeom>
              <a:avLst/>
              <a:gdLst>
                <a:gd name="T0" fmla="*/ 912 w 2432"/>
                <a:gd name="T1" fmla="*/ 448 h 464"/>
                <a:gd name="T2" fmla="*/ 1496 w 2432"/>
                <a:gd name="T3" fmla="*/ 464 h 464"/>
                <a:gd name="T4" fmla="*/ 2432 w 2432"/>
                <a:gd name="T5" fmla="*/ 48 h 464"/>
                <a:gd name="T6" fmla="*/ 1784 w 2432"/>
                <a:gd name="T7" fmla="*/ 176 h 464"/>
                <a:gd name="T8" fmla="*/ 864 w 2432"/>
                <a:gd name="T9" fmla="*/ 208 h 464"/>
                <a:gd name="T10" fmla="*/ 0 w 2432"/>
                <a:gd name="T11" fmla="*/ 0 h 4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32"/>
                <a:gd name="T19" fmla="*/ 0 h 464"/>
                <a:gd name="T20" fmla="*/ 2432 w 2432"/>
                <a:gd name="T21" fmla="*/ 464 h 46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32" h="464">
                  <a:moveTo>
                    <a:pt x="912" y="448"/>
                  </a:moveTo>
                  <a:lnTo>
                    <a:pt x="1496" y="464"/>
                  </a:lnTo>
                  <a:lnTo>
                    <a:pt x="2432" y="48"/>
                  </a:lnTo>
                  <a:lnTo>
                    <a:pt x="1784" y="176"/>
                  </a:lnTo>
                  <a:lnTo>
                    <a:pt x="864" y="208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chemeClr val="tx2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5" name="Oval 39"/>
            <p:cNvSpPr>
              <a:spLocks noChangeArrowheads="1"/>
            </p:cNvSpPr>
            <p:nvPr/>
          </p:nvSpPr>
          <p:spPr bwMode="auto">
            <a:xfrm>
              <a:off x="2160" y="744"/>
              <a:ext cx="3296" cy="156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3036" name="Picture 40" descr="house_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322" y="1044"/>
              <a:ext cx="2955" cy="10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403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1-</a:t>
            </a:r>
            <a:fld id="{6697367B-E8D9-4451-A7F2-6894214B1128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211138"/>
            <a:ext cx="8229600" cy="1143000"/>
          </a:xfrm>
        </p:spPr>
        <p:txBody>
          <a:bodyPr/>
          <a:lstStyle/>
          <a:p>
            <a:r>
              <a:rPr lang="en-US" sz="2800" smtClean="0"/>
              <a:t>Cable Network Architecture: Overview</a:t>
            </a:r>
          </a:p>
        </p:txBody>
      </p:sp>
      <p:pic>
        <p:nvPicPr>
          <p:cNvPr id="44037" name="Picture 3" descr="house_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6550" y="3873500"/>
            <a:ext cx="10191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4" descr="house_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6613" y="4308475"/>
            <a:ext cx="10191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5" descr="house_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97338" y="4064000"/>
            <a:ext cx="1000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040" name="Group 6"/>
          <p:cNvGrpSpPr>
            <a:grpSpLocks/>
          </p:cNvGrpSpPr>
          <p:nvPr/>
        </p:nvGrpSpPr>
        <p:grpSpPr bwMode="auto">
          <a:xfrm>
            <a:off x="3916363" y="4227513"/>
            <a:ext cx="255587" cy="633412"/>
            <a:chOff x="2055" y="2297"/>
            <a:chExt cx="161" cy="399"/>
          </a:xfrm>
        </p:grpSpPr>
        <p:sp>
          <p:nvSpPr>
            <p:cNvPr id="235527" name="Rectangle 7"/>
            <p:cNvSpPr>
              <a:spLocks noChangeArrowheads="1"/>
            </p:cNvSpPr>
            <p:nvPr/>
          </p:nvSpPr>
          <p:spPr bwMode="auto">
            <a:xfrm rot="-5400000">
              <a:off x="1865" y="2486"/>
              <a:ext cx="398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528" name="Rectangle 8"/>
            <p:cNvSpPr>
              <a:spLocks noChangeArrowheads="1"/>
            </p:cNvSpPr>
            <p:nvPr/>
          </p:nvSpPr>
          <p:spPr bwMode="auto">
            <a:xfrm>
              <a:off x="2056" y="2297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44041" name="Picture 9" descr="house_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3138" y="4076700"/>
            <a:ext cx="1000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2" name="Picture 10" descr="house_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2438" y="5334000"/>
            <a:ext cx="1000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3" name="Picture 11" descr="house_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8813" y="5070475"/>
            <a:ext cx="10191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4" name="Picture 12" descr="house_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54838" y="5524500"/>
            <a:ext cx="1000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045" name="Group 13"/>
          <p:cNvGrpSpPr>
            <a:grpSpLocks/>
          </p:cNvGrpSpPr>
          <p:nvPr/>
        </p:nvGrpSpPr>
        <p:grpSpPr bwMode="auto">
          <a:xfrm flipV="1">
            <a:off x="6770688" y="4906963"/>
            <a:ext cx="255587" cy="820737"/>
            <a:chOff x="2459" y="2251"/>
            <a:chExt cx="161" cy="517"/>
          </a:xfrm>
        </p:grpSpPr>
        <p:sp>
          <p:nvSpPr>
            <p:cNvPr id="235534" name="Rectangle 14"/>
            <p:cNvSpPr>
              <a:spLocks noChangeArrowheads="1"/>
            </p:cNvSpPr>
            <p:nvPr/>
          </p:nvSpPr>
          <p:spPr bwMode="auto">
            <a:xfrm rot="-5400000">
              <a:off x="2214" y="2496"/>
              <a:ext cx="516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535" name="Rectangle 15"/>
            <p:cNvSpPr>
              <a:spLocks noChangeArrowheads="1"/>
            </p:cNvSpPr>
            <p:nvPr/>
          </p:nvSpPr>
          <p:spPr bwMode="auto">
            <a:xfrm>
              <a:off x="2460" y="2251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4046" name="Group 16"/>
          <p:cNvGrpSpPr>
            <a:grpSpLocks/>
          </p:cNvGrpSpPr>
          <p:nvPr/>
        </p:nvGrpSpPr>
        <p:grpSpPr bwMode="auto">
          <a:xfrm flipV="1">
            <a:off x="5529263" y="4887913"/>
            <a:ext cx="255587" cy="379412"/>
            <a:chOff x="2315" y="2599"/>
            <a:chExt cx="161" cy="239"/>
          </a:xfrm>
        </p:grpSpPr>
        <p:sp>
          <p:nvSpPr>
            <p:cNvPr id="235537" name="Rectangle 17"/>
            <p:cNvSpPr>
              <a:spLocks noChangeArrowheads="1"/>
            </p:cNvSpPr>
            <p:nvPr/>
          </p:nvSpPr>
          <p:spPr bwMode="auto">
            <a:xfrm rot="-5400000">
              <a:off x="2205" y="2705"/>
              <a:ext cx="238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538" name="Rectangle 18"/>
            <p:cNvSpPr>
              <a:spLocks noChangeArrowheads="1"/>
            </p:cNvSpPr>
            <p:nvPr/>
          </p:nvSpPr>
          <p:spPr bwMode="auto">
            <a:xfrm>
              <a:off x="2316" y="2599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4047" name="Group 19"/>
          <p:cNvGrpSpPr>
            <a:grpSpLocks/>
          </p:cNvGrpSpPr>
          <p:nvPr/>
        </p:nvGrpSpPr>
        <p:grpSpPr bwMode="auto">
          <a:xfrm flipV="1">
            <a:off x="4094163" y="4900613"/>
            <a:ext cx="255587" cy="633412"/>
            <a:chOff x="2055" y="2297"/>
            <a:chExt cx="161" cy="399"/>
          </a:xfrm>
        </p:grpSpPr>
        <p:sp>
          <p:nvSpPr>
            <p:cNvPr id="235540" name="Rectangle 20"/>
            <p:cNvSpPr>
              <a:spLocks noChangeArrowheads="1"/>
            </p:cNvSpPr>
            <p:nvPr/>
          </p:nvSpPr>
          <p:spPr bwMode="auto">
            <a:xfrm rot="-5400000">
              <a:off x="1865" y="2483"/>
              <a:ext cx="398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541" name="Rectangle 21"/>
            <p:cNvSpPr>
              <a:spLocks noChangeArrowheads="1"/>
            </p:cNvSpPr>
            <p:nvPr/>
          </p:nvSpPr>
          <p:spPr bwMode="auto">
            <a:xfrm>
              <a:off x="2056" y="2297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4048" name="Group 22"/>
          <p:cNvGrpSpPr>
            <a:grpSpLocks/>
          </p:cNvGrpSpPr>
          <p:nvPr/>
        </p:nvGrpSpPr>
        <p:grpSpPr bwMode="auto">
          <a:xfrm>
            <a:off x="7126288" y="4246563"/>
            <a:ext cx="255587" cy="630237"/>
            <a:chOff x="3561" y="2643"/>
            <a:chExt cx="161" cy="397"/>
          </a:xfrm>
        </p:grpSpPr>
        <p:sp>
          <p:nvSpPr>
            <p:cNvPr id="235543" name="Rectangle 23"/>
            <p:cNvSpPr>
              <a:spLocks noChangeArrowheads="1"/>
            </p:cNvSpPr>
            <p:nvPr/>
          </p:nvSpPr>
          <p:spPr bwMode="auto">
            <a:xfrm rot="-5400000">
              <a:off x="3376" y="2828"/>
              <a:ext cx="396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544" name="Rectangle 24"/>
            <p:cNvSpPr>
              <a:spLocks noChangeArrowheads="1"/>
            </p:cNvSpPr>
            <p:nvPr/>
          </p:nvSpPr>
          <p:spPr bwMode="auto">
            <a:xfrm>
              <a:off x="3562" y="2643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4049" name="Group 25"/>
          <p:cNvGrpSpPr>
            <a:grpSpLocks/>
          </p:cNvGrpSpPr>
          <p:nvPr/>
        </p:nvGrpSpPr>
        <p:grpSpPr bwMode="auto">
          <a:xfrm>
            <a:off x="5757863" y="4468813"/>
            <a:ext cx="255587" cy="379412"/>
            <a:chOff x="2315" y="2599"/>
            <a:chExt cx="161" cy="239"/>
          </a:xfrm>
        </p:grpSpPr>
        <p:sp>
          <p:nvSpPr>
            <p:cNvPr id="235546" name="Rectangle 26"/>
            <p:cNvSpPr>
              <a:spLocks noChangeArrowheads="1"/>
            </p:cNvSpPr>
            <p:nvPr/>
          </p:nvSpPr>
          <p:spPr bwMode="auto">
            <a:xfrm rot="-5400000">
              <a:off x="2205" y="2708"/>
              <a:ext cx="238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547" name="Rectangle 27"/>
            <p:cNvSpPr>
              <a:spLocks noChangeArrowheads="1"/>
            </p:cNvSpPr>
            <p:nvPr/>
          </p:nvSpPr>
          <p:spPr bwMode="auto">
            <a:xfrm>
              <a:off x="2316" y="2599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4050" name="Group 28"/>
          <p:cNvGrpSpPr>
            <a:grpSpLocks/>
          </p:cNvGrpSpPr>
          <p:nvPr/>
        </p:nvGrpSpPr>
        <p:grpSpPr bwMode="auto">
          <a:xfrm>
            <a:off x="5221288" y="4030663"/>
            <a:ext cx="255587" cy="820737"/>
            <a:chOff x="2459" y="2251"/>
            <a:chExt cx="161" cy="517"/>
          </a:xfrm>
        </p:grpSpPr>
        <p:sp>
          <p:nvSpPr>
            <p:cNvPr id="235549" name="Rectangle 29"/>
            <p:cNvSpPr>
              <a:spLocks noChangeArrowheads="1"/>
            </p:cNvSpPr>
            <p:nvPr/>
          </p:nvSpPr>
          <p:spPr bwMode="auto">
            <a:xfrm rot="-5400000">
              <a:off x="2214" y="2496"/>
              <a:ext cx="516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550" name="Rectangle 30"/>
            <p:cNvSpPr>
              <a:spLocks noChangeArrowheads="1"/>
            </p:cNvSpPr>
            <p:nvPr/>
          </p:nvSpPr>
          <p:spPr bwMode="auto">
            <a:xfrm>
              <a:off x="2460" y="2251"/>
              <a:ext cx="160" cy="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35551" name="Rectangle 31"/>
          <p:cNvSpPr>
            <a:spLocks noChangeArrowheads="1"/>
          </p:cNvSpPr>
          <p:nvPr/>
        </p:nvSpPr>
        <p:spPr bwMode="auto">
          <a:xfrm flipV="1">
            <a:off x="2613025" y="4846638"/>
            <a:ext cx="5092700" cy="4286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50000">
                <a:schemeClr val="bg1"/>
              </a:gs>
              <a:gs pos="100000">
                <a:schemeClr val="tx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4052" name="Text Box 32"/>
          <p:cNvSpPr txBox="1">
            <a:spLocks noChangeArrowheads="1"/>
          </p:cNvSpPr>
          <p:nvPr/>
        </p:nvSpPr>
        <p:spPr bwMode="auto">
          <a:xfrm>
            <a:off x="4416425" y="5584825"/>
            <a:ext cx="692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Arial" charset="0"/>
              </a:rPr>
              <a:t>home</a:t>
            </a:r>
          </a:p>
        </p:txBody>
      </p:sp>
      <p:pic>
        <p:nvPicPr>
          <p:cNvPr id="44053" name="Picture 33" descr="building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7125" y="4356100"/>
            <a:ext cx="150495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54" name="Text Box 34"/>
          <p:cNvSpPr txBox="1">
            <a:spLocks noChangeArrowheads="1"/>
          </p:cNvSpPr>
          <p:nvPr/>
        </p:nvSpPr>
        <p:spPr bwMode="auto">
          <a:xfrm>
            <a:off x="1127125" y="5140325"/>
            <a:ext cx="1514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Arial" charset="0"/>
              </a:rPr>
              <a:t>cable headend</a:t>
            </a:r>
          </a:p>
        </p:txBody>
      </p:sp>
      <p:sp>
        <p:nvSpPr>
          <p:cNvPr id="44055" name="Text Box 35"/>
          <p:cNvSpPr txBox="1">
            <a:spLocks noChangeArrowheads="1"/>
          </p:cNvSpPr>
          <p:nvPr/>
        </p:nvSpPr>
        <p:spPr bwMode="auto">
          <a:xfrm>
            <a:off x="2257425" y="5711825"/>
            <a:ext cx="17065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latin typeface="Arial" charset="0"/>
              </a:rPr>
              <a:t>cable distribution</a:t>
            </a:r>
          </a:p>
          <a:p>
            <a:pPr algn="ctr" eaLnBrk="1" hangingPunct="1"/>
            <a:r>
              <a:rPr lang="en-US" sz="1600">
                <a:latin typeface="Arial" charset="0"/>
              </a:rPr>
              <a:t>network</a:t>
            </a:r>
          </a:p>
        </p:txBody>
      </p:sp>
      <p:sp>
        <p:nvSpPr>
          <p:cNvPr id="44056" name="Line 36"/>
          <p:cNvSpPr>
            <a:spLocks noChangeShapeType="1"/>
          </p:cNvSpPr>
          <p:nvPr/>
        </p:nvSpPr>
        <p:spPr bwMode="auto">
          <a:xfrm flipV="1">
            <a:off x="3124200" y="4940300"/>
            <a:ext cx="406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4846638" y="1352550"/>
            <a:ext cx="2043112" cy="958850"/>
            <a:chOff x="2505" y="826"/>
            <a:chExt cx="1287" cy="604"/>
          </a:xfrm>
        </p:grpSpPr>
        <p:sp>
          <p:nvSpPr>
            <p:cNvPr id="44097" name="Line 38"/>
            <p:cNvSpPr>
              <a:spLocks noChangeShapeType="1"/>
            </p:cNvSpPr>
            <p:nvPr/>
          </p:nvSpPr>
          <p:spPr bwMode="auto">
            <a:xfrm flipH="1">
              <a:off x="2505" y="1115"/>
              <a:ext cx="128" cy="2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98" name="Freeform 39"/>
            <p:cNvSpPr>
              <a:spLocks/>
            </p:cNvSpPr>
            <p:nvPr/>
          </p:nvSpPr>
          <p:spPr bwMode="auto">
            <a:xfrm>
              <a:off x="2548" y="826"/>
              <a:ext cx="562" cy="266"/>
            </a:xfrm>
            <a:custGeom>
              <a:avLst/>
              <a:gdLst>
                <a:gd name="T0" fmla="*/ 4 w 562"/>
                <a:gd name="T1" fmla="*/ 264 h 266"/>
                <a:gd name="T2" fmla="*/ 52 w 562"/>
                <a:gd name="T3" fmla="*/ 6 h 266"/>
                <a:gd name="T4" fmla="*/ 108 w 562"/>
                <a:gd name="T5" fmla="*/ 266 h 266"/>
                <a:gd name="T6" fmla="*/ 174 w 562"/>
                <a:gd name="T7" fmla="*/ 0 h 266"/>
                <a:gd name="T8" fmla="*/ 228 w 562"/>
                <a:gd name="T9" fmla="*/ 264 h 266"/>
                <a:gd name="T10" fmla="*/ 288 w 562"/>
                <a:gd name="T11" fmla="*/ 8 h 266"/>
                <a:gd name="T12" fmla="*/ 354 w 562"/>
                <a:gd name="T13" fmla="*/ 266 h 266"/>
                <a:gd name="T14" fmla="*/ 402 w 562"/>
                <a:gd name="T15" fmla="*/ 8 h 266"/>
                <a:gd name="T16" fmla="*/ 464 w 562"/>
                <a:gd name="T17" fmla="*/ 264 h 266"/>
                <a:gd name="T18" fmla="*/ 506 w 562"/>
                <a:gd name="T19" fmla="*/ 6 h 266"/>
                <a:gd name="T20" fmla="*/ 556 w 562"/>
                <a:gd name="T21" fmla="*/ 266 h 26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62"/>
                <a:gd name="T34" fmla="*/ 0 h 266"/>
                <a:gd name="T35" fmla="*/ 562 w 562"/>
                <a:gd name="T36" fmla="*/ 266 h 26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62" h="266">
                  <a:moveTo>
                    <a:pt x="4" y="264"/>
                  </a:moveTo>
                  <a:cubicBezTo>
                    <a:pt x="4" y="212"/>
                    <a:pt x="0" y="4"/>
                    <a:pt x="52" y="6"/>
                  </a:cubicBezTo>
                  <a:cubicBezTo>
                    <a:pt x="106" y="4"/>
                    <a:pt x="58" y="266"/>
                    <a:pt x="108" y="266"/>
                  </a:cubicBezTo>
                  <a:cubicBezTo>
                    <a:pt x="158" y="266"/>
                    <a:pt x="126" y="0"/>
                    <a:pt x="174" y="0"/>
                  </a:cubicBezTo>
                  <a:cubicBezTo>
                    <a:pt x="222" y="0"/>
                    <a:pt x="184" y="266"/>
                    <a:pt x="228" y="264"/>
                  </a:cubicBezTo>
                  <a:cubicBezTo>
                    <a:pt x="272" y="262"/>
                    <a:pt x="244" y="8"/>
                    <a:pt x="288" y="8"/>
                  </a:cubicBezTo>
                  <a:cubicBezTo>
                    <a:pt x="332" y="8"/>
                    <a:pt x="304" y="266"/>
                    <a:pt x="354" y="266"/>
                  </a:cubicBezTo>
                  <a:cubicBezTo>
                    <a:pt x="404" y="266"/>
                    <a:pt x="336" y="8"/>
                    <a:pt x="402" y="8"/>
                  </a:cubicBezTo>
                  <a:cubicBezTo>
                    <a:pt x="468" y="8"/>
                    <a:pt x="416" y="266"/>
                    <a:pt x="464" y="264"/>
                  </a:cubicBezTo>
                  <a:cubicBezTo>
                    <a:pt x="512" y="262"/>
                    <a:pt x="450" y="4"/>
                    <a:pt x="506" y="6"/>
                  </a:cubicBezTo>
                  <a:cubicBezTo>
                    <a:pt x="562" y="8"/>
                    <a:pt x="546" y="192"/>
                    <a:pt x="556" y="2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99" name="Freeform 40"/>
            <p:cNvSpPr>
              <a:spLocks/>
            </p:cNvSpPr>
            <p:nvPr/>
          </p:nvSpPr>
          <p:spPr bwMode="auto">
            <a:xfrm>
              <a:off x="3523" y="830"/>
              <a:ext cx="269" cy="266"/>
            </a:xfrm>
            <a:custGeom>
              <a:avLst/>
              <a:gdLst>
                <a:gd name="T0" fmla="*/ 0 w 562"/>
                <a:gd name="T1" fmla="*/ 264 h 266"/>
                <a:gd name="T2" fmla="*/ 3 w 562"/>
                <a:gd name="T3" fmla="*/ 6 h 266"/>
                <a:gd name="T4" fmla="*/ 6 w 562"/>
                <a:gd name="T5" fmla="*/ 266 h 266"/>
                <a:gd name="T6" fmla="*/ 9 w 562"/>
                <a:gd name="T7" fmla="*/ 0 h 266"/>
                <a:gd name="T8" fmla="*/ 12 w 562"/>
                <a:gd name="T9" fmla="*/ 264 h 266"/>
                <a:gd name="T10" fmla="*/ 15 w 562"/>
                <a:gd name="T11" fmla="*/ 8 h 266"/>
                <a:gd name="T12" fmla="*/ 19 w 562"/>
                <a:gd name="T13" fmla="*/ 266 h 266"/>
                <a:gd name="T14" fmla="*/ 21 w 562"/>
                <a:gd name="T15" fmla="*/ 8 h 266"/>
                <a:gd name="T16" fmla="*/ 24 w 562"/>
                <a:gd name="T17" fmla="*/ 264 h 266"/>
                <a:gd name="T18" fmla="*/ 27 w 562"/>
                <a:gd name="T19" fmla="*/ 6 h 266"/>
                <a:gd name="T20" fmla="*/ 29 w 562"/>
                <a:gd name="T21" fmla="*/ 266 h 26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62"/>
                <a:gd name="T34" fmla="*/ 0 h 266"/>
                <a:gd name="T35" fmla="*/ 562 w 562"/>
                <a:gd name="T36" fmla="*/ 266 h 26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62" h="266">
                  <a:moveTo>
                    <a:pt x="4" y="264"/>
                  </a:moveTo>
                  <a:cubicBezTo>
                    <a:pt x="4" y="212"/>
                    <a:pt x="0" y="4"/>
                    <a:pt x="52" y="6"/>
                  </a:cubicBezTo>
                  <a:cubicBezTo>
                    <a:pt x="106" y="4"/>
                    <a:pt x="58" y="266"/>
                    <a:pt x="108" y="266"/>
                  </a:cubicBezTo>
                  <a:cubicBezTo>
                    <a:pt x="158" y="266"/>
                    <a:pt x="126" y="0"/>
                    <a:pt x="174" y="0"/>
                  </a:cubicBezTo>
                  <a:cubicBezTo>
                    <a:pt x="222" y="0"/>
                    <a:pt x="184" y="266"/>
                    <a:pt x="228" y="264"/>
                  </a:cubicBezTo>
                  <a:cubicBezTo>
                    <a:pt x="272" y="262"/>
                    <a:pt x="244" y="8"/>
                    <a:pt x="288" y="8"/>
                  </a:cubicBezTo>
                  <a:cubicBezTo>
                    <a:pt x="332" y="8"/>
                    <a:pt x="304" y="266"/>
                    <a:pt x="354" y="266"/>
                  </a:cubicBezTo>
                  <a:cubicBezTo>
                    <a:pt x="404" y="266"/>
                    <a:pt x="336" y="8"/>
                    <a:pt x="402" y="8"/>
                  </a:cubicBezTo>
                  <a:cubicBezTo>
                    <a:pt x="468" y="8"/>
                    <a:pt x="416" y="266"/>
                    <a:pt x="464" y="264"/>
                  </a:cubicBezTo>
                  <a:cubicBezTo>
                    <a:pt x="512" y="262"/>
                    <a:pt x="450" y="4"/>
                    <a:pt x="506" y="6"/>
                  </a:cubicBezTo>
                  <a:cubicBezTo>
                    <a:pt x="562" y="8"/>
                    <a:pt x="546" y="192"/>
                    <a:pt x="556" y="2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00" name="Line 41"/>
            <p:cNvSpPr>
              <a:spLocks noChangeShapeType="1"/>
            </p:cNvSpPr>
            <p:nvPr/>
          </p:nvSpPr>
          <p:spPr bwMode="auto">
            <a:xfrm flipH="1">
              <a:off x="3433" y="1137"/>
              <a:ext cx="128" cy="2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42"/>
          <p:cNvGrpSpPr>
            <a:grpSpLocks/>
          </p:cNvGrpSpPr>
          <p:nvPr/>
        </p:nvGrpSpPr>
        <p:grpSpPr bwMode="auto">
          <a:xfrm>
            <a:off x="4137025" y="1509713"/>
            <a:ext cx="3021013" cy="2114550"/>
            <a:chOff x="2606" y="951"/>
            <a:chExt cx="1903" cy="1332"/>
          </a:xfrm>
        </p:grpSpPr>
        <p:sp>
          <p:nvSpPr>
            <p:cNvPr id="44067" name="Text Box 43"/>
            <p:cNvSpPr txBox="1">
              <a:spLocks noChangeArrowheads="1"/>
            </p:cNvSpPr>
            <p:nvPr/>
          </p:nvSpPr>
          <p:spPr bwMode="auto">
            <a:xfrm>
              <a:off x="3378" y="2071"/>
              <a:ext cx="65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Channels</a:t>
              </a:r>
            </a:p>
          </p:txBody>
        </p:sp>
        <p:sp>
          <p:nvSpPr>
            <p:cNvPr id="44068" name="Line 44"/>
            <p:cNvSpPr>
              <a:spLocks noChangeShapeType="1"/>
            </p:cNvSpPr>
            <p:nvPr/>
          </p:nvSpPr>
          <p:spPr bwMode="auto">
            <a:xfrm>
              <a:off x="2994" y="951"/>
              <a:ext cx="0" cy="9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69" name="Line 45"/>
            <p:cNvSpPr>
              <a:spLocks noChangeShapeType="1"/>
            </p:cNvSpPr>
            <p:nvPr/>
          </p:nvSpPr>
          <p:spPr bwMode="auto">
            <a:xfrm flipV="1">
              <a:off x="2988" y="1935"/>
              <a:ext cx="14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70" name="Text Box 46"/>
            <p:cNvSpPr txBox="1">
              <a:spLocks noChangeArrowheads="1"/>
            </p:cNvSpPr>
            <p:nvPr/>
          </p:nvSpPr>
          <p:spPr bwMode="auto">
            <a:xfrm>
              <a:off x="2978" y="1408"/>
              <a:ext cx="178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>
                  <a:latin typeface="Arial" charset="0"/>
                </a:rPr>
                <a:t>V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I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D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E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O</a:t>
              </a:r>
            </a:p>
          </p:txBody>
        </p:sp>
        <p:sp>
          <p:nvSpPr>
            <p:cNvPr id="44071" name="Line 47"/>
            <p:cNvSpPr>
              <a:spLocks noChangeShapeType="1"/>
            </p:cNvSpPr>
            <p:nvPr/>
          </p:nvSpPr>
          <p:spPr bwMode="auto">
            <a:xfrm>
              <a:off x="3150" y="1863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72" name="Text Box 48"/>
            <p:cNvSpPr txBox="1">
              <a:spLocks noChangeArrowheads="1"/>
            </p:cNvSpPr>
            <p:nvPr/>
          </p:nvSpPr>
          <p:spPr bwMode="auto">
            <a:xfrm>
              <a:off x="3152" y="1408"/>
              <a:ext cx="178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>
                  <a:latin typeface="Arial" charset="0"/>
                </a:rPr>
                <a:t>V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I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D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E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O</a:t>
              </a:r>
            </a:p>
          </p:txBody>
        </p:sp>
        <p:sp>
          <p:nvSpPr>
            <p:cNvPr id="44073" name="Text Box 49"/>
            <p:cNvSpPr txBox="1">
              <a:spLocks noChangeArrowheads="1"/>
            </p:cNvSpPr>
            <p:nvPr/>
          </p:nvSpPr>
          <p:spPr bwMode="auto">
            <a:xfrm>
              <a:off x="3338" y="1408"/>
              <a:ext cx="178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>
                  <a:latin typeface="Arial" charset="0"/>
                </a:rPr>
                <a:t>V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I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D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E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O</a:t>
              </a:r>
            </a:p>
          </p:txBody>
        </p:sp>
        <p:sp>
          <p:nvSpPr>
            <p:cNvPr id="44074" name="Text Box 50"/>
            <p:cNvSpPr txBox="1">
              <a:spLocks noChangeArrowheads="1"/>
            </p:cNvSpPr>
            <p:nvPr/>
          </p:nvSpPr>
          <p:spPr bwMode="auto">
            <a:xfrm>
              <a:off x="3524" y="1408"/>
              <a:ext cx="178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>
                  <a:latin typeface="Arial" charset="0"/>
                </a:rPr>
                <a:t>V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I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D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E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O</a:t>
              </a:r>
            </a:p>
          </p:txBody>
        </p:sp>
        <p:sp>
          <p:nvSpPr>
            <p:cNvPr id="44075" name="Text Box 51"/>
            <p:cNvSpPr txBox="1">
              <a:spLocks noChangeArrowheads="1"/>
            </p:cNvSpPr>
            <p:nvPr/>
          </p:nvSpPr>
          <p:spPr bwMode="auto">
            <a:xfrm>
              <a:off x="3710" y="1408"/>
              <a:ext cx="178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>
                  <a:latin typeface="Arial" charset="0"/>
                </a:rPr>
                <a:t>V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I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D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E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O</a:t>
              </a:r>
            </a:p>
          </p:txBody>
        </p:sp>
        <p:sp>
          <p:nvSpPr>
            <p:cNvPr id="44076" name="Text Box 52"/>
            <p:cNvSpPr txBox="1">
              <a:spLocks noChangeArrowheads="1"/>
            </p:cNvSpPr>
            <p:nvPr/>
          </p:nvSpPr>
          <p:spPr bwMode="auto">
            <a:xfrm>
              <a:off x="3896" y="1408"/>
              <a:ext cx="178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>
                  <a:latin typeface="Arial" charset="0"/>
                </a:rPr>
                <a:t>V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I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D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E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O</a:t>
              </a:r>
            </a:p>
          </p:txBody>
        </p:sp>
        <p:sp>
          <p:nvSpPr>
            <p:cNvPr id="44077" name="Text Box 53"/>
            <p:cNvSpPr txBox="1">
              <a:spLocks noChangeArrowheads="1"/>
            </p:cNvSpPr>
            <p:nvPr/>
          </p:nvSpPr>
          <p:spPr bwMode="auto">
            <a:xfrm>
              <a:off x="4058" y="1402"/>
              <a:ext cx="174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en-US" sz="1000">
                <a:latin typeface="Arial" charset="0"/>
              </a:endParaRPr>
            </a:p>
            <a:p>
              <a:pPr algn="ctr" eaLnBrk="1" hangingPunct="1"/>
              <a:r>
                <a:rPr lang="en-US" sz="1000">
                  <a:latin typeface="Arial" charset="0"/>
                </a:rPr>
                <a:t>D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A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T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A</a:t>
              </a:r>
            </a:p>
          </p:txBody>
        </p:sp>
        <p:sp>
          <p:nvSpPr>
            <p:cNvPr id="44078" name="Text Box 54"/>
            <p:cNvSpPr txBox="1">
              <a:spLocks noChangeArrowheads="1"/>
            </p:cNvSpPr>
            <p:nvPr/>
          </p:nvSpPr>
          <p:spPr bwMode="auto">
            <a:xfrm>
              <a:off x="4202" y="1402"/>
              <a:ext cx="174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en-US" sz="1000">
                <a:latin typeface="Arial" charset="0"/>
              </a:endParaRPr>
            </a:p>
            <a:p>
              <a:pPr algn="ctr" eaLnBrk="1" hangingPunct="1"/>
              <a:r>
                <a:rPr lang="en-US" sz="1000">
                  <a:latin typeface="Arial" charset="0"/>
                </a:rPr>
                <a:t>D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A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T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A</a:t>
              </a:r>
            </a:p>
          </p:txBody>
        </p:sp>
        <p:sp>
          <p:nvSpPr>
            <p:cNvPr id="44079" name="Text Box 55"/>
            <p:cNvSpPr txBox="1">
              <a:spLocks noChangeArrowheads="1"/>
            </p:cNvSpPr>
            <p:nvPr/>
          </p:nvSpPr>
          <p:spPr bwMode="auto">
            <a:xfrm>
              <a:off x="4330" y="1114"/>
              <a:ext cx="178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endParaRPr lang="en-US" sz="1000">
                <a:latin typeface="Arial" charset="0"/>
              </a:endParaRPr>
            </a:p>
            <a:p>
              <a:pPr algn="ctr" eaLnBrk="1" hangingPunct="1"/>
              <a:r>
                <a:rPr lang="en-US" sz="1000">
                  <a:latin typeface="Arial" charset="0"/>
                </a:rPr>
                <a:t>C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O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N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T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R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O</a:t>
              </a:r>
            </a:p>
            <a:p>
              <a:pPr algn="ctr" eaLnBrk="1" hangingPunct="1"/>
              <a:r>
                <a:rPr lang="en-US" sz="1000">
                  <a:latin typeface="Arial" charset="0"/>
                </a:rPr>
                <a:t>L</a:t>
              </a:r>
            </a:p>
          </p:txBody>
        </p:sp>
        <p:sp>
          <p:nvSpPr>
            <p:cNvPr id="44080" name="Line 56"/>
            <p:cNvSpPr>
              <a:spLocks noChangeShapeType="1"/>
            </p:cNvSpPr>
            <p:nvPr/>
          </p:nvSpPr>
          <p:spPr bwMode="auto">
            <a:xfrm>
              <a:off x="3334" y="1863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81" name="Line 57"/>
            <p:cNvSpPr>
              <a:spLocks noChangeShapeType="1"/>
            </p:cNvSpPr>
            <p:nvPr/>
          </p:nvSpPr>
          <p:spPr bwMode="auto">
            <a:xfrm>
              <a:off x="3514" y="1863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82" name="Line 58"/>
            <p:cNvSpPr>
              <a:spLocks noChangeShapeType="1"/>
            </p:cNvSpPr>
            <p:nvPr/>
          </p:nvSpPr>
          <p:spPr bwMode="auto">
            <a:xfrm>
              <a:off x="3698" y="1863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83" name="Line 59"/>
            <p:cNvSpPr>
              <a:spLocks noChangeShapeType="1"/>
            </p:cNvSpPr>
            <p:nvPr/>
          </p:nvSpPr>
          <p:spPr bwMode="auto">
            <a:xfrm>
              <a:off x="3886" y="1863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84" name="Line 60"/>
            <p:cNvSpPr>
              <a:spLocks noChangeShapeType="1"/>
            </p:cNvSpPr>
            <p:nvPr/>
          </p:nvSpPr>
          <p:spPr bwMode="auto">
            <a:xfrm>
              <a:off x="4062" y="1871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85" name="Line 61"/>
            <p:cNvSpPr>
              <a:spLocks noChangeShapeType="1"/>
            </p:cNvSpPr>
            <p:nvPr/>
          </p:nvSpPr>
          <p:spPr bwMode="auto">
            <a:xfrm>
              <a:off x="4218" y="1867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86" name="Line 62"/>
            <p:cNvSpPr>
              <a:spLocks noChangeShapeType="1"/>
            </p:cNvSpPr>
            <p:nvPr/>
          </p:nvSpPr>
          <p:spPr bwMode="auto">
            <a:xfrm>
              <a:off x="4362" y="185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87" name="Text Box 63"/>
            <p:cNvSpPr txBox="1">
              <a:spLocks noChangeArrowheads="1"/>
            </p:cNvSpPr>
            <p:nvPr/>
          </p:nvSpPr>
          <p:spPr bwMode="auto">
            <a:xfrm>
              <a:off x="2985" y="1960"/>
              <a:ext cx="1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>
                  <a:latin typeface="Arial" charset="0"/>
                </a:rPr>
                <a:t>1</a:t>
              </a:r>
            </a:p>
          </p:txBody>
        </p:sp>
        <p:sp>
          <p:nvSpPr>
            <p:cNvPr id="44088" name="Text Box 64"/>
            <p:cNvSpPr txBox="1">
              <a:spLocks noChangeArrowheads="1"/>
            </p:cNvSpPr>
            <p:nvPr/>
          </p:nvSpPr>
          <p:spPr bwMode="auto">
            <a:xfrm>
              <a:off x="3153" y="1960"/>
              <a:ext cx="1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>
                  <a:latin typeface="Arial" charset="0"/>
                </a:rPr>
                <a:t>2</a:t>
              </a:r>
            </a:p>
          </p:txBody>
        </p:sp>
        <p:sp>
          <p:nvSpPr>
            <p:cNvPr id="44089" name="Text Box 65"/>
            <p:cNvSpPr txBox="1">
              <a:spLocks noChangeArrowheads="1"/>
            </p:cNvSpPr>
            <p:nvPr/>
          </p:nvSpPr>
          <p:spPr bwMode="auto">
            <a:xfrm>
              <a:off x="3345" y="1960"/>
              <a:ext cx="1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>
                  <a:latin typeface="Arial" charset="0"/>
                </a:rPr>
                <a:t>3</a:t>
              </a:r>
            </a:p>
          </p:txBody>
        </p:sp>
        <p:sp>
          <p:nvSpPr>
            <p:cNvPr id="44090" name="Text Box 66"/>
            <p:cNvSpPr txBox="1">
              <a:spLocks noChangeArrowheads="1"/>
            </p:cNvSpPr>
            <p:nvPr/>
          </p:nvSpPr>
          <p:spPr bwMode="auto">
            <a:xfrm>
              <a:off x="3517" y="1960"/>
              <a:ext cx="1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>
                  <a:latin typeface="Arial" charset="0"/>
                </a:rPr>
                <a:t>4</a:t>
              </a:r>
            </a:p>
          </p:txBody>
        </p:sp>
        <p:sp>
          <p:nvSpPr>
            <p:cNvPr id="44091" name="Text Box 67"/>
            <p:cNvSpPr txBox="1">
              <a:spLocks noChangeArrowheads="1"/>
            </p:cNvSpPr>
            <p:nvPr/>
          </p:nvSpPr>
          <p:spPr bwMode="auto">
            <a:xfrm>
              <a:off x="3705" y="1956"/>
              <a:ext cx="1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>
                  <a:latin typeface="Arial" charset="0"/>
                </a:rPr>
                <a:t>5</a:t>
              </a:r>
            </a:p>
          </p:txBody>
        </p:sp>
        <p:sp>
          <p:nvSpPr>
            <p:cNvPr id="44092" name="Text Box 68"/>
            <p:cNvSpPr txBox="1">
              <a:spLocks noChangeArrowheads="1"/>
            </p:cNvSpPr>
            <p:nvPr/>
          </p:nvSpPr>
          <p:spPr bwMode="auto">
            <a:xfrm>
              <a:off x="3893" y="1956"/>
              <a:ext cx="1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>
                  <a:latin typeface="Arial" charset="0"/>
                </a:rPr>
                <a:t>6</a:t>
              </a:r>
            </a:p>
          </p:txBody>
        </p:sp>
        <p:sp>
          <p:nvSpPr>
            <p:cNvPr id="44093" name="Text Box 69"/>
            <p:cNvSpPr txBox="1">
              <a:spLocks noChangeArrowheads="1"/>
            </p:cNvSpPr>
            <p:nvPr/>
          </p:nvSpPr>
          <p:spPr bwMode="auto">
            <a:xfrm>
              <a:off x="4057" y="1956"/>
              <a:ext cx="1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>
                  <a:latin typeface="Arial" charset="0"/>
                </a:rPr>
                <a:t>7</a:t>
              </a:r>
            </a:p>
          </p:txBody>
        </p:sp>
        <p:sp>
          <p:nvSpPr>
            <p:cNvPr id="44094" name="Text Box 70"/>
            <p:cNvSpPr txBox="1">
              <a:spLocks noChangeArrowheads="1"/>
            </p:cNvSpPr>
            <p:nvPr/>
          </p:nvSpPr>
          <p:spPr bwMode="auto">
            <a:xfrm>
              <a:off x="4205" y="1956"/>
              <a:ext cx="1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>
                  <a:latin typeface="Arial" charset="0"/>
                </a:rPr>
                <a:t>8</a:t>
              </a:r>
            </a:p>
          </p:txBody>
        </p:sp>
        <p:sp>
          <p:nvSpPr>
            <p:cNvPr id="44095" name="Text Box 71"/>
            <p:cNvSpPr txBox="1">
              <a:spLocks noChangeArrowheads="1"/>
            </p:cNvSpPr>
            <p:nvPr/>
          </p:nvSpPr>
          <p:spPr bwMode="auto">
            <a:xfrm>
              <a:off x="4349" y="1956"/>
              <a:ext cx="1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>
                  <a:latin typeface="Arial" charset="0"/>
                </a:rPr>
                <a:t>9</a:t>
              </a:r>
            </a:p>
          </p:txBody>
        </p:sp>
        <p:sp>
          <p:nvSpPr>
            <p:cNvPr id="44096" name="Freeform 72"/>
            <p:cNvSpPr>
              <a:spLocks/>
            </p:cNvSpPr>
            <p:nvPr/>
          </p:nvSpPr>
          <p:spPr bwMode="auto">
            <a:xfrm>
              <a:off x="2606" y="969"/>
              <a:ext cx="375" cy="969"/>
            </a:xfrm>
            <a:custGeom>
              <a:avLst/>
              <a:gdLst>
                <a:gd name="T0" fmla="*/ 375 w 375"/>
                <a:gd name="T1" fmla="*/ 0 h 969"/>
                <a:gd name="T2" fmla="*/ 0 w 375"/>
                <a:gd name="T3" fmla="*/ 485 h 969"/>
                <a:gd name="T4" fmla="*/ 375 w 375"/>
                <a:gd name="T5" fmla="*/ 969 h 969"/>
                <a:gd name="T6" fmla="*/ 375 w 375"/>
                <a:gd name="T7" fmla="*/ 0 h 9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5"/>
                <a:gd name="T13" fmla="*/ 0 h 969"/>
                <a:gd name="T14" fmla="*/ 375 w 375"/>
                <a:gd name="T15" fmla="*/ 969 h 9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5" h="969">
                  <a:moveTo>
                    <a:pt x="375" y="0"/>
                  </a:moveTo>
                  <a:lnTo>
                    <a:pt x="0" y="485"/>
                  </a:lnTo>
                  <a:lnTo>
                    <a:pt x="375" y="969"/>
                  </a:lnTo>
                  <a:lnTo>
                    <a:pt x="375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chemeClr val="bg1"/>
                </a:gs>
              </a:gsLst>
              <a:lin ang="0" scaled="1"/>
            </a:gra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73"/>
          <p:cNvGrpSpPr>
            <a:grpSpLocks/>
          </p:cNvGrpSpPr>
          <p:nvPr/>
        </p:nvGrpSpPr>
        <p:grpSpPr bwMode="auto">
          <a:xfrm>
            <a:off x="2398713" y="2176463"/>
            <a:ext cx="1666875" cy="2062162"/>
            <a:chOff x="1511" y="1371"/>
            <a:chExt cx="1050" cy="1299"/>
          </a:xfrm>
        </p:grpSpPr>
        <p:grpSp>
          <p:nvGrpSpPr>
            <p:cNvPr id="44061" name="Group 74"/>
            <p:cNvGrpSpPr>
              <a:grpSpLocks/>
            </p:cNvGrpSpPr>
            <p:nvPr/>
          </p:nvGrpSpPr>
          <p:grpSpPr bwMode="auto">
            <a:xfrm>
              <a:off x="1511" y="1371"/>
              <a:ext cx="1050" cy="198"/>
              <a:chOff x="1614" y="1494"/>
              <a:chExt cx="1050" cy="198"/>
            </a:xfrm>
          </p:grpSpPr>
          <p:sp>
            <p:nvSpPr>
              <p:cNvPr id="44063" name="Rectangle 75"/>
              <p:cNvSpPr>
                <a:spLocks noChangeArrowheads="1"/>
              </p:cNvSpPr>
              <p:nvPr/>
            </p:nvSpPr>
            <p:spPr bwMode="auto">
              <a:xfrm>
                <a:off x="2358" y="1500"/>
                <a:ext cx="168" cy="17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596" name="Freeform 76"/>
              <p:cNvSpPr>
                <a:spLocks/>
              </p:cNvSpPr>
              <p:nvPr/>
            </p:nvSpPr>
            <p:spPr bwMode="auto">
              <a:xfrm>
                <a:off x="1614" y="1494"/>
                <a:ext cx="896" cy="198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0" y="96"/>
                  </a:cxn>
                  <a:cxn ang="0">
                    <a:pos x="18" y="198"/>
                  </a:cxn>
                  <a:cxn ang="0">
                    <a:pos x="774" y="198"/>
                  </a:cxn>
                  <a:cxn ang="0">
                    <a:pos x="750" y="90"/>
                  </a:cxn>
                  <a:cxn ang="0">
                    <a:pos x="774" y="0"/>
                  </a:cxn>
                  <a:cxn ang="0">
                    <a:pos x="18" y="0"/>
                  </a:cxn>
                </a:cxnLst>
                <a:rect l="0" t="0" r="r" b="b"/>
                <a:pathLst>
                  <a:path w="896" h="198">
                    <a:moveTo>
                      <a:pt x="18" y="0"/>
                    </a:moveTo>
                    <a:lnTo>
                      <a:pt x="0" y="96"/>
                    </a:lnTo>
                    <a:lnTo>
                      <a:pt x="18" y="198"/>
                    </a:lnTo>
                    <a:lnTo>
                      <a:pt x="774" y="198"/>
                    </a:lnTo>
                    <a:cubicBezTo>
                      <a:pt x="896" y="180"/>
                      <a:pt x="750" y="123"/>
                      <a:pt x="750" y="90"/>
                    </a:cubicBezTo>
                    <a:cubicBezTo>
                      <a:pt x="750" y="57"/>
                      <a:pt x="896" y="15"/>
                      <a:pt x="774" y="0"/>
                    </a:cubicBezTo>
                    <a:lnTo>
                      <a:pt x="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/>
                  </a:gs>
                  <a:gs pos="50000">
                    <a:schemeClr val="bg1"/>
                  </a:gs>
                  <a:gs pos="100000">
                    <a:schemeClr val="tx1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4065" name="Oval 77"/>
              <p:cNvSpPr>
                <a:spLocks noChangeArrowheads="1"/>
              </p:cNvSpPr>
              <p:nvPr/>
            </p:nvSpPr>
            <p:spPr bwMode="auto">
              <a:xfrm>
                <a:off x="2502" y="1506"/>
                <a:ext cx="62" cy="16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66" name="Line 78"/>
              <p:cNvSpPr>
                <a:spLocks noChangeShapeType="1"/>
              </p:cNvSpPr>
              <p:nvPr/>
            </p:nvSpPr>
            <p:spPr bwMode="auto">
              <a:xfrm>
                <a:off x="2526" y="1584"/>
                <a:ext cx="13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062" name="Freeform 79"/>
            <p:cNvSpPr>
              <a:spLocks/>
            </p:cNvSpPr>
            <p:nvPr/>
          </p:nvSpPr>
          <p:spPr bwMode="auto">
            <a:xfrm>
              <a:off x="1536" y="1563"/>
              <a:ext cx="1015" cy="1107"/>
            </a:xfrm>
            <a:custGeom>
              <a:avLst/>
              <a:gdLst>
                <a:gd name="T0" fmla="*/ 1015 w 1015"/>
                <a:gd name="T1" fmla="*/ 1107 h 1107"/>
                <a:gd name="T2" fmla="*/ 0 w 1015"/>
                <a:gd name="T3" fmla="*/ 0 h 1107"/>
                <a:gd name="T4" fmla="*/ 905 w 1015"/>
                <a:gd name="T5" fmla="*/ 0 h 1107"/>
                <a:gd name="T6" fmla="*/ 1015 w 1015"/>
                <a:gd name="T7" fmla="*/ 1107 h 110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15"/>
                <a:gd name="T13" fmla="*/ 0 h 1107"/>
                <a:gd name="T14" fmla="*/ 1015 w 1015"/>
                <a:gd name="T15" fmla="*/ 1107 h 110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15" h="1107">
                  <a:moveTo>
                    <a:pt x="1015" y="1107"/>
                  </a:moveTo>
                  <a:lnTo>
                    <a:pt x="0" y="0"/>
                  </a:lnTo>
                  <a:lnTo>
                    <a:pt x="905" y="0"/>
                  </a:lnTo>
                  <a:lnTo>
                    <a:pt x="1015" y="1107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60" name="Text Box 80"/>
          <p:cNvSpPr txBox="1">
            <a:spLocks noChangeArrowheads="1"/>
          </p:cNvSpPr>
          <p:nvPr/>
        </p:nvSpPr>
        <p:spPr bwMode="auto">
          <a:xfrm>
            <a:off x="1311275" y="1347788"/>
            <a:ext cx="3079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omic Sans MS" pitchFamily="66" charset="0"/>
              </a:rPr>
              <a:t>FDM (more shortly):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44"/>
          <p:cNvGrpSpPr>
            <a:grpSpLocks/>
          </p:cNvGrpSpPr>
          <p:nvPr/>
        </p:nvGrpSpPr>
        <p:grpSpPr bwMode="auto">
          <a:xfrm>
            <a:off x="482600" y="987425"/>
            <a:ext cx="7443788" cy="3281363"/>
            <a:chOff x="482600" y="846138"/>
            <a:chExt cx="7443788" cy="3281362"/>
          </a:xfrm>
        </p:grpSpPr>
        <p:grpSp>
          <p:nvGrpSpPr>
            <p:cNvPr id="45062" name="Group 42"/>
            <p:cNvGrpSpPr>
              <a:grpSpLocks/>
            </p:cNvGrpSpPr>
            <p:nvPr/>
          </p:nvGrpSpPr>
          <p:grpSpPr bwMode="auto">
            <a:xfrm>
              <a:off x="7246938" y="846138"/>
              <a:ext cx="609600" cy="747712"/>
              <a:chOff x="4565" y="533"/>
              <a:chExt cx="384" cy="471"/>
            </a:xfrm>
          </p:grpSpPr>
          <p:sp>
            <p:nvSpPr>
              <p:cNvPr id="45100" name="Rectangle 5"/>
              <p:cNvSpPr>
                <a:spLocks noChangeArrowheads="1"/>
              </p:cNvSpPr>
              <p:nvPr/>
            </p:nvSpPr>
            <p:spPr bwMode="auto">
              <a:xfrm>
                <a:off x="4565" y="533"/>
                <a:ext cx="384" cy="47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101" name="Rectangle 6"/>
              <p:cNvSpPr>
                <a:spLocks noChangeArrowheads="1"/>
              </p:cNvSpPr>
              <p:nvPr/>
            </p:nvSpPr>
            <p:spPr bwMode="auto">
              <a:xfrm>
                <a:off x="4573" y="707"/>
                <a:ext cx="235" cy="140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400"/>
                  <a:t>ONT</a:t>
                </a:r>
              </a:p>
            </p:txBody>
          </p:sp>
        </p:grpSp>
        <p:sp>
          <p:nvSpPr>
            <p:cNvPr id="45063" name="Rectangle 17"/>
            <p:cNvSpPr>
              <a:spLocks noChangeArrowheads="1"/>
            </p:cNvSpPr>
            <p:nvPr/>
          </p:nvSpPr>
          <p:spPr bwMode="auto">
            <a:xfrm>
              <a:off x="5127625" y="2246313"/>
              <a:ext cx="207963" cy="69215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64" name="Line 18"/>
            <p:cNvSpPr>
              <a:spLocks noChangeShapeType="1"/>
            </p:cNvSpPr>
            <p:nvPr/>
          </p:nvSpPr>
          <p:spPr bwMode="auto">
            <a:xfrm flipV="1">
              <a:off x="5181600" y="1204913"/>
              <a:ext cx="2078038" cy="1427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65" name="Line 26"/>
            <p:cNvSpPr>
              <a:spLocks noChangeShapeType="1"/>
            </p:cNvSpPr>
            <p:nvPr/>
          </p:nvSpPr>
          <p:spPr bwMode="auto">
            <a:xfrm>
              <a:off x="3271838" y="2632075"/>
              <a:ext cx="19097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66" name="Line 27"/>
            <p:cNvSpPr>
              <a:spLocks noChangeShapeType="1"/>
            </p:cNvSpPr>
            <p:nvPr/>
          </p:nvSpPr>
          <p:spPr bwMode="auto">
            <a:xfrm flipV="1">
              <a:off x="5181600" y="2230438"/>
              <a:ext cx="2092325" cy="401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67" name="Line 28"/>
            <p:cNvSpPr>
              <a:spLocks noChangeShapeType="1"/>
            </p:cNvSpPr>
            <p:nvPr/>
          </p:nvSpPr>
          <p:spPr bwMode="auto">
            <a:xfrm>
              <a:off x="5195888" y="2617788"/>
              <a:ext cx="2119312" cy="1165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68" name="Rectangle 29"/>
            <p:cNvSpPr>
              <a:spLocks noChangeArrowheads="1"/>
            </p:cNvSpPr>
            <p:nvPr/>
          </p:nvSpPr>
          <p:spPr bwMode="auto">
            <a:xfrm>
              <a:off x="2092325" y="2035175"/>
              <a:ext cx="1287463" cy="1219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lgDashDot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69" name="Rectangle 30"/>
            <p:cNvSpPr>
              <a:spLocks noChangeArrowheads="1"/>
            </p:cNvSpPr>
            <p:nvPr/>
          </p:nvSpPr>
          <p:spPr bwMode="auto">
            <a:xfrm>
              <a:off x="2716213" y="2452688"/>
              <a:ext cx="539750" cy="33178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OLT</a:t>
              </a:r>
            </a:p>
          </p:txBody>
        </p:sp>
        <p:sp>
          <p:nvSpPr>
            <p:cNvPr id="45070" name="Text Box 32"/>
            <p:cNvSpPr txBox="1">
              <a:spLocks noChangeArrowheads="1"/>
            </p:cNvSpPr>
            <p:nvPr/>
          </p:nvSpPr>
          <p:spPr bwMode="auto">
            <a:xfrm>
              <a:off x="2082800" y="3251200"/>
              <a:ext cx="134143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central office</a:t>
              </a:r>
            </a:p>
          </p:txBody>
        </p:sp>
        <p:sp>
          <p:nvSpPr>
            <p:cNvPr id="45071" name="Text Box 33"/>
            <p:cNvSpPr txBox="1">
              <a:spLocks noChangeArrowheads="1"/>
            </p:cNvSpPr>
            <p:nvPr/>
          </p:nvSpPr>
          <p:spPr bwMode="auto">
            <a:xfrm>
              <a:off x="4813300" y="2986088"/>
              <a:ext cx="815975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optical</a:t>
              </a:r>
            </a:p>
            <a:p>
              <a:r>
                <a:rPr lang="en-US" sz="1400"/>
                <a:t>splitter</a:t>
              </a:r>
            </a:p>
          </p:txBody>
        </p:sp>
        <p:grpSp>
          <p:nvGrpSpPr>
            <p:cNvPr id="45072" name="Group 43"/>
            <p:cNvGrpSpPr>
              <a:grpSpLocks/>
            </p:cNvGrpSpPr>
            <p:nvPr/>
          </p:nvGrpSpPr>
          <p:grpSpPr bwMode="auto">
            <a:xfrm>
              <a:off x="7261225" y="1801813"/>
              <a:ext cx="609600" cy="747712"/>
              <a:chOff x="4565" y="533"/>
              <a:chExt cx="384" cy="471"/>
            </a:xfrm>
          </p:grpSpPr>
          <p:sp>
            <p:nvSpPr>
              <p:cNvPr id="45098" name="Rectangle 44"/>
              <p:cNvSpPr>
                <a:spLocks noChangeArrowheads="1"/>
              </p:cNvSpPr>
              <p:nvPr/>
            </p:nvSpPr>
            <p:spPr bwMode="auto">
              <a:xfrm>
                <a:off x="4565" y="533"/>
                <a:ext cx="384" cy="47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099" name="Rectangle 45"/>
              <p:cNvSpPr>
                <a:spLocks noChangeArrowheads="1"/>
              </p:cNvSpPr>
              <p:nvPr/>
            </p:nvSpPr>
            <p:spPr bwMode="auto">
              <a:xfrm>
                <a:off x="4573" y="707"/>
                <a:ext cx="235" cy="140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400"/>
                  <a:t>ONT</a:t>
                </a:r>
              </a:p>
            </p:txBody>
          </p:sp>
        </p:grpSp>
        <p:grpSp>
          <p:nvGrpSpPr>
            <p:cNvPr id="45073" name="Group 46"/>
            <p:cNvGrpSpPr>
              <a:grpSpLocks/>
            </p:cNvGrpSpPr>
            <p:nvPr/>
          </p:nvGrpSpPr>
          <p:grpSpPr bwMode="auto">
            <a:xfrm>
              <a:off x="7316788" y="3379788"/>
              <a:ext cx="609600" cy="747712"/>
              <a:chOff x="4565" y="533"/>
              <a:chExt cx="384" cy="471"/>
            </a:xfrm>
          </p:grpSpPr>
          <p:sp>
            <p:nvSpPr>
              <p:cNvPr id="45096" name="Rectangle 47"/>
              <p:cNvSpPr>
                <a:spLocks noChangeArrowheads="1"/>
              </p:cNvSpPr>
              <p:nvPr/>
            </p:nvSpPr>
            <p:spPr bwMode="auto">
              <a:xfrm>
                <a:off x="4565" y="533"/>
                <a:ext cx="384" cy="47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097" name="Rectangle 48"/>
              <p:cNvSpPr>
                <a:spLocks noChangeArrowheads="1"/>
              </p:cNvSpPr>
              <p:nvPr/>
            </p:nvSpPr>
            <p:spPr bwMode="auto">
              <a:xfrm>
                <a:off x="4573" y="707"/>
                <a:ext cx="235" cy="140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400"/>
                  <a:t>ONT</a:t>
                </a:r>
              </a:p>
            </p:txBody>
          </p:sp>
        </p:grpSp>
        <p:sp>
          <p:nvSpPr>
            <p:cNvPr id="45074" name="Text Box 50"/>
            <p:cNvSpPr txBox="1">
              <a:spLocks noChangeArrowheads="1"/>
            </p:cNvSpPr>
            <p:nvPr/>
          </p:nvSpPr>
          <p:spPr bwMode="auto">
            <a:xfrm>
              <a:off x="3800475" y="2127250"/>
              <a:ext cx="738188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optical</a:t>
              </a:r>
              <a:br>
                <a:rPr lang="en-US" sz="1400"/>
              </a:br>
              <a:r>
                <a:rPr lang="en-US" sz="1400"/>
                <a:t>fiber</a:t>
              </a:r>
            </a:p>
          </p:txBody>
        </p:sp>
        <p:sp>
          <p:nvSpPr>
            <p:cNvPr id="45075" name="Text Box 51"/>
            <p:cNvSpPr txBox="1">
              <a:spLocks noChangeArrowheads="1"/>
            </p:cNvSpPr>
            <p:nvPr/>
          </p:nvSpPr>
          <p:spPr bwMode="auto">
            <a:xfrm>
              <a:off x="5518150" y="1462088"/>
              <a:ext cx="738188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optical</a:t>
              </a:r>
              <a:br>
                <a:rPr lang="en-US" sz="1400"/>
              </a:br>
              <a:r>
                <a:rPr lang="en-US" sz="1400"/>
                <a:t>fibers</a:t>
              </a:r>
            </a:p>
          </p:txBody>
        </p:sp>
        <p:grpSp>
          <p:nvGrpSpPr>
            <p:cNvPr id="45076" name="Group 52"/>
            <p:cNvGrpSpPr>
              <a:grpSpLocks/>
            </p:cNvGrpSpPr>
            <p:nvPr/>
          </p:nvGrpSpPr>
          <p:grpSpPr bwMode="auto">
            <a:xfrm>
              <a:off x="2163763" y="2266950"/>
              <a:ext cx="376237" cy="217488"/>
              <a:chOff x="533" y="321"/>
              <a:chExt cx="359" cy="180"/>
            </a:xfrm>
          </p:grpSpPr>
          <p:grpSp>
            <p:nvGrpSpPr>
              <p:cNvPr id="45081" name="Group 53"/>
              <p:cNvGrpSpPr>
                <a:grpSpLocks/>
              </p:cNvGrpSpPr>
              <p:nvPr/>
            </p:nvGrpSpPr>
            <p:grpSpPr bwMode="auto">
              <a:xfrm>
                <a:off x="533" y="321"/>
                <a:ext cx="359" cy="180"/>
                <a:chOff x="1009" y="655"/>
                <a:chExt cx="359" cy="180"/>
              </a:xfrm>
            </p:grpSpPr>
            <p:sp>
              <p:nvSpPr>
                <p:cNvPr id="45083" name="Oval 54"/>
                <p:cNvSpPr>
                  <a:spLocks noChangeArrowheads="1"/>
                </p:cNvSpPr>
                <p:nvPr/>
              </p:nvSpPr>
              <p:spPr bwMode="auto">
                <a:xfrm>
                  <a:off x="1012" y="735"/>
                  <a:ext cx="356" cy="100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084" name="Line 55"/>
                <p:cNvSpPr>
                  <a:spLocks noChangeShapeType="1"/>
                </p:cNvSpPr>
                <p:nvPr/>
              </p:nvSpPr>
              <p:spPr bwMode="auto">
                <a:xfrm>
                  <a:off x="1012" y="727"/>
                  <a:ext cx="0" cy="6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085" name="Line 56"/>
                <p:cNvSpPr>
                  <a:spLocks noChangeShapeType="1"/>
                </p:cNvSpPr>
                <p:nvPr/>
              </p:nvSpPr>
              <p:spPr bwMode="auto">
                <a:xfrm>
                  <a:off x="1368" y="727"/>
                  <a:ext cx="0" cy="6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086" name="Rectangle 57"/>
                <p:cNvSpPr>
                  <a:spLocks noChangeArrowheads="1"/>
                </p:cNvSpPr>
                <p:nvPr/>
              </p:nvSpPr>
              <p:spPr bwMode="auto">
                <a:xfrm>
                  <a:off x="1012" y="727"/>
                  <a:ext cx="353" cy="61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087" name="Oval 58"/>
                <p:cNvSpPr>
                  <a:spLocks noChangeArrowheads="1"/>
                </p:cNvSpPr>
                <p:nvPr/>
              </p:nvSpPr>
              <p:spPr bwMode="auto">
                <a:xfrm>
                  <a:off x="1009" y="655"/>
                  <a:ext cx="356" cy="116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5088" name="Group 59"/>
                <p:cNvGrpSpPr>
                  <a:grpSpLocks/>
                </p:cNvGrpSpPr>
                <p:nvPr/>
              </p:nvGrpSpPr>
              <p:grpSpPr bwMode="auto">
                <a:xfrm>
                  <a:off x="1095" y="681"/>
                  <a:ext cx="176" cy="68"/>
                  <a:chOff x="2848" y="848"/>
                  <a:chExt cx="140" cy="98"/>
                </a:xfrm>
              </p:grpSpPr>
              <p:sp>
                <p:nvSpPr>
                  <p:cNvPr id="45093" name="Line 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5094" name="Line 61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5095" name="Line 62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5089" name="Group 63"/>
                <p:cNvGrpSpPr>
                  <a:grpSpLocks/>
                </p:cNvGrpSpPr>
                <p:nvPr/>
              </p:nvGrpSpPr>
              <p:grpSpPr bwMode="auto">
                <a:xfrm flipV="1">
                  <a:off x="1095" y="680"/>
                  <a:ext cx="176" cy="68"/>
                  <a:chOff x="2848" y="848"/>
                  <a:chExt cx="140" cy="98"/>
                </a:xfrm>
              </p:grpSpPr>
              <p:sp>
                <p:nvSpPr>
                  <p:cNvPr id="45090" name="Line 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5091" name="Line 65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5092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45082" name="Line 67"/>
              <p:cNvSpPr>
                <a:spLocks noChangeShapeType="1"/>
              </p:cNvSpPr>
              <p:nvPr/>
            </p:nvSpPr>
            <p:spPr bwMode="auto">
              <a:xfrm>
                <a:off x="535" y="368"/>
                <a:ext cx="0" cy="6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5077" name="Line 68"/>
            <p:cNvSpPr>
              <a:spLocks noChangeShapeType="1"/>
            </p:cNvSpPr>
            <p:nvPr/>
          </p:nvSpPr>
          <p:spPr bwMode="auto">
            <a:xfrm>
              <a:off x="2508250" y="2424113"/>
              <a:ext cx="23495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78" name="Freeform 69"/>
            <p:cNvSpPr>
              <a:spLocks/>
            </p:cNvSpPr>
            <p:nvPr/>
          </p:nvSpPr>
          <p:spPr bwMode="auto">
            <a:xfrm rot="4873784">
              <a:off x="431007" y="923131"/>
              <a:ext cx="1428750" cy="1325563"/>
            </a:xfrm>
            <a:custGeom>
              <a:avLst/>
              <a:gdLst>
                <a:gd name="T0" fmla="*/ 2147483647 w 1292"/>
                <a:gd name="T1" fmla="*/ 2147483647 h 1255"/>
                <a:gd name="T2" fmla="*/ 2147483647 w 1292"/>
                <a:gd name="T3" fmla="*/ 2147483647 h 1255"/>
                <a:gd name="T4" fmla="*/ 2147483647 w 1292"/>
                <a:gd name="T5" fmla="*/ 2147483647 h 1255"/>
                <a:gd name="T6" fmla="*/ 2147483647 w 1292"/>
                <a:gd name="T7" fmla="*/ 2147483647 h 1255"/>
                <a:gd name="T8" fmla="*/ 2147483647 w 1292"/>
                <a:gd name="T9" fmla="*/ 2147483647 h 1255"/>
                <a:gd name="T10" fmla="*/ 2147483647 w 1292"/>
                <a:gd name="T11" fmla="*/ 2147483647 h 1255"/>
                <a:gd name="T12" fmla="*/ 2147483647 w 1292"/>
                <a:gd name="T13" fmla="*/ 2147483647 h 1255"/>
                <a:gd name="T14" fmla="*/ 2147483647 w 1292"/>
                <a:gd name="T15" fmla="*/ 2147483647 h 1255"/>
                <a:gd name="T16" fmla="*/ 2147483647 w 1292"/>
                <a:gd name="T17" fmla="*/ 2147483647 h 1255"/>
                <a:gd name="T18" fmla="*/ 2147483647 w 1292"/>
                <a:gd name="T19" fmla="*/ 2147483647 h 1255"/>
                <a:gd name="T20" fmla="*/ 2147483647 w 1292"/>
                <a:gd name="T21" fmla="*/ 2147483647 h 1255"/>
                <a:gd name="T22" fmla="*/ 2147483647 w 1292"/>
                <a:gd name="T23" fmla="*/ 2147483647 h 12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2"/>
                <a:gd name="T37" fmla="*/ 0 h 1255"/>
                <a:gd name="T38" fmla="*/ 1292 w 1292"/>
                <a:gd name="T39" fmla="*/ 1255 h 12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2" h="1255">
                  <a:moveTo>
                    <a:pt x="239" y="7"/>
                  </a:moveTo>
                  <a:cubicBezTo>
                    <a:pt x="120" y="14"/>
                    <a:pt x="70" y="71"/>
                    <a:pt x="35" y="157"/>
                  </a:cubicBezTo>
                  <a:cubicBezTo>
                    <a:pt x="0" y="243"/>
                    <a:pt x="26" y="411"/>
                    <a:pt x="29" y="523"/>
                  </a:cubicBezTo>
                  <a:cubicBezTo>
                    <a:pt x="32" y="635"/>
                    <a:pt x="17" y="771"/>
                    <a:pt x="53" y="829"/>
                  </a:cubicBezTo>
                  <a:cubicBezTo>
                    <a:pt x="89" y="887"/>
                    <a:pt x="146" y="821"/>
                    <a:pt x="245" y="871"/>
                  </a:cubicBezTo>
                  <a:cubicBezTo>
                    <a:pt x="344" y="921"/>
                    <a:pt x="522" y="1068"/>
                    <a:pt x="647" y="1129"/>
                  </a:cubicBezTo>
                  <a:cubicBezTo>
                    <a:pt x="772" y="1190"/>
                    <a:pt x="903" y="1255"/>
                    <a:pt x="995" y="1237"/>
                  </a:cubicBezTo>
                  <a:cubicBezTo>
                    <a:pt x="1087" y="1219"/>
                    <a:pt x="1153" y="1153"/>
                    <a:pt x="1199" y="1021"/>
                  </a:cubicBezTo>
                  <a:cubicBezTo>
                    <a:pt x="1245" y="889"/>
                    <a:pt x="1270" y="580"/>
                    <a:pt x="1271" y="445"/>
                  </a:cubicBezTo>
                  <a:cubicBezTo>
                    <a:pt x="1272" y="310"/>
                    <a:pt x="1292" y="266"/>
                    <a:pt x="1205" y="211"/>
                  </a:cubicBezTo>
                  <a:cubicBezTo>
                    <a:pt x="1118" y="156"/>
                    <a:pt x="908" y="150"/>
                    <a:pt x="749" y="115"/>
                  </a:cubicBezTo>
                  <a:cubicBezTo>
                    <a:pt x="590" y="80"/>
                    <a:pt x="358" y="0"/>
                    <a:pt x="239" y="7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79" name="Line 70"/>
            <p:cNvSpPr>
              <a:spLocks noChangeShapeType="1"/>
            </p:cNvSpPr>
            <p:nvPr/>
          </p:nvSpPr>
          <p:spPr bwMode="auto">
            <a:xfrm>
              <a:off x="1676400" y="2051050"/>
              <a:ext cx="498475" cy="261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80" name="Text Box 71"/>
            <p:cNvSpPr txBox="1">
              <a:spLocks noChangeArrowheads="1"/>
            </p:cNvSpPr>
            <p:nvPr/>
          </p:nvSpPr>
          <p:spPr bwMode="auto">
            <a:xfrm>
              <a:off x="711200" y="1531938"/>
              <a:ext cx="91598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Internet</a:t>
              </a:r>
            </a:p>
          </p:txBody>
        </p:sp>
      </p:grpSp>
      <p:sp>
        <p:nvSpPr>
          <p:cNvPr id="45059" name="Title 43"/>
          <p:cNvSpPr>
            <a:spLocks noGrp="1"/>
          </p:cNvSpPr>
          <p:nvPr>
            <p:ph type="title"/>
          </p:nvPr>
        </p:nvSpPr>
        <p:spPr>
          <a:xfrm>
            <a:off x="546100" y="0"/>
            <a:ext cx="7772400" cy="1143000"/>
          </a:xfrm>
        </p:spPr>
        <p:txBody>
          <a:bodyPr/>
          <a:lstStyle/>
          <a:p>
            <a:r>
              <a:rPr lang="en-US" smtClean="0"/>
              <a:t>Fiber to the Home</a:t>
            </a:r>
          </a:p>
        </p:txBody>
      </p:sp>
      <p:sp>
        <p:nvSpPr>
          <p:cNvPr id="45060" name="Content Placeholder 45"/>
          <p:cNvSpPr>
            <a:spLocks noGrp="1"/>
          </p:cNvSpPr>
          <p:nvPr>
            <p:ph idx="1"/>
          </p:nvPr>
        </p:nvSpPr>
        <p:spPr>
          <a:xfrm>
            <a:off x="417513" y="4211638"/>
            <a:ext cx="7772400" cy="2085975"/>
          </a:xfrm>
        </p:spPr>
        <p:txBody>
          <a:bodyPr/>
          <a:lstStyle/>
          <a:p>
            <a:r>
              <a:rPr lang="en-US" sz="1800" dirty="0" smtClean="0"/>
              <a:t>Optical links from central office to the home</a:t>
            </a:r>
          </a:p>
          <a:p>
            <a:r>
              <a:rPr lang="en-US" sz="1800" dirty="0" smtClean="0"/>
              <a:t>Two competing optical technologies: </a:t>
            </a:r>
          </a:p>
          <a:p>
            <a:pPr lvl="1"/>
            <a:r>
              <a:rPr lang="en-US" sz="1600" dirty="0" smtClean="0"/>
              <a:t>Passive Optical network (PON) – unpowered optical splitters</a:t>
            </a:r>
          </a:p>
          <a:p>
            <a:pPr lvl="1"/>
            <a:r>
              <a:rPr lang="en-US" sz="1600" dirty="0" smtClean="0"/>
              <a:t>Active Optical Network (A0N) – rely on proper switching/routing</a:t>
            </a:r>
          </a:p>
          <a:p>
            <a:r>
              <a:rPr lang="en-US" sz="1800" dirty="0" smtClean="0"/>
              <a:t>Much higher Internet rates; fiber also carries television and phone services</a:t>
            </a:r>
          </a:p>
          <a:p>
            <a:r>
              <a:rPr lang="en-US" sz="1800" dirty="0" smtClean="0"/>
              <a:t>Example: Verizon </a:t>
            </a:r>
            <a:r>
              <a:rPr lang="en-US" sz="1800" dirty="0" err="1" smtClean="0"/>
              <a:t>FiOS</a:t>
            </a:r>
            <a:r>
              <a:rPr lang="en-US" sz="1800" dirty="0" smtClean="0"/>
              <a:t>, Google Fiber for Communities</a:t>
            </a:r>
          </a:p>
          <a:p>
            <a:endParaRPr lang="en-US" sz="2400" dirty="0" smtClean="0"/>
          </a:p>
        </p:txBody>
      </p:sp>
      <p:sp>
        <p:nvSpPr>
          <p:cNvPr id="45061" name="Text Box 33"/>
          <p:cNvSpPr txBox="1">
            <a:spLocks noChangeArrowheads="1"/>
          </p:cNvSpPr>
          <p:nvPr/>
        </p:nvSpPr>
        <p:spPr bwMode="auto">
          <a:xfrm>
            <a:off x="6362700" y="2790825"/>
            <a:ext cx="2781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ONT </a:t>
            </a:r>
            <a:r>
              <a:rPr lang="en-US" sz="1400">
                <a:sym typeface="Wingdings" pitchFamily="2" charset="2"/>
              </a:rPr>
              <a:t> </a:t>
            </a:r>
            <a:r>
              <a:rPr lang="en-US" sz="1400"/>
              <a:t>optical network terminator</a:t>
            </a:r>
          </a:p>
          <a:p>
            <a:r>
              <a:rPr lang="en-US" sz="1400"/>
              <a:t>OLT </a:t>
            </a:r>
            <a:r>
              <a:rPr lang="en-US" sz="1400">
                <a:sym typeface="Wingdings" pitchFamily="2" charset="2"/>
              </a:rPr>
              <a:t> optical line terminator</a:t>
            </a:r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 to the home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Verizon </a:t>
            </a:r>
            <a:r>
              <a:rPr lang="en-US" dirty="0" err="1" smtClean="0"/>
              <a:t>FiOS</a:t>
            </a:r>
            <a:endParaRPr lang="en-US" dirty="0" smtClean="0"/>
          </a:p>
          <a:p>
            <a:pPr lvl="1"/>
            <a:r>
              <a:rPr lang="en-US" dirty="0" smtClean="0"/>
              <a:t>Passive Optical Network</a:t>
            </a:r>
          </a:p>
          <a:p>
            <a:pPr lvl="1"/>
            <a:r>
              <a:rPr lang="en-US" dirty="0" smtClean="0"/>
              <a:t>Highest tier: 150Mbit/s down and 35Mbit/s up for $199/month</a:t>
            </a:r>
          </a:p>
          <a:p>
            <a:r>
              <a:rPr lang="en-US" dirty="0" smtClean="0"/>
              <a:t>Google Fiber to Communities</a:t>
            </a:r>
          </a:p>
          <a:p>
            <a:pPr lvl="1"/>
            <a:r>
              <a:rPr lang="en-US" dirty="0" smtClean="0"/>
              <a:t>1Gbit/s for a selected community</a:t>
            </a:r>
          </a:p>
          <a:p>
            <a:pPr lvl="1"/>
            <a:r>
              <a:rPr lang="en-US" dirty="0" smtClean="0"/>
              <a:t>1,100 communities applied </a:t>
            </a:r>
          </a:p>
          <a:p>
            <a:pPr lvl="1"/>
            <a:r>
              <a:rPr lang="en-US" dirty="0" smtClean="0"/>
              <a:t>Not yet announced who will get it (“early 2011”)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1-</a:t>
            </a:r>
            <a:fld id="{8E56BC06-BD03-4203-A615-2793E579620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7" name="Group 51"/>
          <p:cNvGrpSpPr>
            <a:grpSpLocks/>
          </p:cNvGrpSpPr>
          <p:nvPr/>
        </p:nvGrpSpPr>
        <p:grpSpPr bwMode="auto">
          <a:xfrm>
            <a:off x="1368425" y="1255713"/>
            <a:ext cx="6089650" cy="3444875"/>
            <a:chOff x="1433513" y="1757363"/>
            <a:chExt cx="6089650" cy="3444875"/>
          </a:xfrm>
        </p:grpSpPr>
        <p:graphicFrame>
          <p:nvGraphicFramePr>
            <p:cNvPr id="8194" name="Object 2"/>
            <p:cNvGraphicFramePr>
              <a:graphicFrameLocks noChangeAspect="1"/>
            </p:cNvGraphicFramePr>
            <p:nvPr/>
          </p:nvGraphicFramePr>
          <p:xfrm>
            <a:off x="1433513" y="1757363"/>
            <a:ext cx="611187" cy="520700"/>
          </p:xfrm>
          <a:graphic>
            <a:graphicData uri="http://schemas.openxmlformats.org/presentationml/2006/ole">
              <p:oleObj spid="_x0000_s8194" name="Clip" r:id="rId3" imgW="1305000" imgH="1085760" progId="">
                <p:embed/>
              </p:oleObj>
            </a:graphicData>
          </a:graphic>
        </p:graphicFrame>
        <p:graphicFrame>
          <p:nvGraphicFramePr>
            <p:cNvPr id="8195" name="Object 3"/>
            <p:cNvGraphicFramePr>
              <a:graphicFrameLocks noChangeAspect="1"/>
            </p:cNvGraphicFramePr>
            <p:nvPr/>
          </p:nvGraphicFramePr>
          <p:xfrm>
            <a:off x="1433513" y="2892425"/>
            <a:ext cx="611187" cy="520700"/>
          </p:xfrm>
          <a:graphic>
            <a:graphicData uri="http://schemas.openxmlformats.org/presentationml/2006/ole">
              <p:oleObj spid="_x0000_s8195" name="Clip" r:id="rId4" imgW="1305000" imgH="1085760" progId="">
                <p:embed/>
              </p:oleObj>
            </a:graphicData>
          </a:graphic>
        </p:graphicFrame>
        <p:graphicFrame>
          <p:nvGraphicFramePr>
            <p:cNvPr id="8196" name="Object 4"/>
            <p:cNvGraphicFramePr>
              <a:graphicFrameLocks noChangeAspect="1"/>
            </p:cNvGraphicFramePr>
            <p:nvPr/>
          </p:nvGraphicFramePr>
          <p:xfrm>
            <a:off x="1489075" y="4125913"/>
            <a:ext cx="611188" cy="520700"/>
          </p:xfrm>
          <a:graphic>
            <a:graphicData uri="http://schemas.openxmlformats.org/presentationml/2006/ole">
              <p:oleObj spid="_x0000_s8196" name="Clip" r:id="rId5" imgW="1305000" imgH="1085760" progId="">
                <p:embed/>
              </p:oleObj>
            </a:graphicData>
          </a:graphic>
        </p:graphicFrame>
        <p:sp>
          <p:nvSpPr>
            <p:cNvPr id="8200" name="Line 9"/>
            <p:cNvSpPr>
              <a:spLocks noChangeShapeType="1"/>
            </p:cNvSpPr>
            <p:nvPr/>
          </p:nvSpPr>
          <p:spPr bwMode="auto">
            <a:xfrm>
              <a:off x="3922713" y="3033713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1" name="Rectangle 10"/>
            <p:cNvSpPr>
              <a:spLocks noChangeArrowheads="1"/>
            </p:cNvSpPr>
            <p:nvPr/>
          </p:nvSpPr>
          <p:spPr bwMode="auto">
            <a:xfrm>
              <a:off x="3500438" y="3262313"/>
              <a:ext cx="388937" cy="103187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grpSp>
          <p:nvGrpSpPr>
            <p:cNvPr id="8202" name="Group 11"/>
            <p:cNvGrpSpPr>
              <a:grpSpLocks/>
            </p:cNvGrpSpPr>
            <p:nvPr/>
          </p:nvGrpSpPr>
          <p:grpSpPr bwMode="auto">
            <a:xfrm>
              <a:off x="3708400" y="3109913"/>
              <a:ext cx="158750" cy="144462"/>
              <a:chOff x="576" y="3456"/>
              <a:chExt cx="288" cy="240"/>
            </a:xfrm>
          </p:grpSpPr>
          <p:sp>
            <p:nvSpPr>
              <p:cNvPr id="8242" name="Line 12"/>
              <p:cNvSpPr>
                <a:spLocks noChangeShapeType="1"/>
              </p:cNvSpPr>
              <p:nvPr/>
            </p:nvSpPr>
            <p:spPr bwMode="auto">
              <a:xfrm>
                <a:off x="624" y="3456"/>
                <a:ext cx="192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8243" name="Line 13"/>
              <p:cNvSpPr>
                <a:spLocks noChangeShapeType="1"/>
              </p:cNvSpPr>
              <p:nvPr/>
            </p:nvSpPr>
            <p:spPr bwMode="auto">
              <a:xfrm flipH="1">
                <a:off x="576" y="3456"/>
                <a:ext cx="288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8203" name="Group 14"/>
            <p:cNvGrpSpPr>
              <a:grpSpLocks/>
            </p:cNvGrpSpPr>
            <p:nvPr/>
          </p:nvGrpSpPr>
          <p:grpSpPr bwMode="auto">
            <a:xfrm>
              <a:off x="4778375" y="2655888"/>
              <a:ext cx="569913" cy="285750"/>
              <a:chOff x="533" y="321"/>
              <a:chExt cx="359" cy="180"/>
            </a:xfrm>
          </p:grpSpPr>
          <p:grpSp>
            <p:nvGrpSpPr>
              <p:cNvPr id="8227" name="Group 15"/>
              <p:cNvGrpSpPr>
                <a:grpSpLocks/>
              </p:cNvGrpSpPr>
              <p:nvPr/>
            </p:nvGrpSpPr>
            <p:grpSpPr bwMode="auto">
              <a:xfrm>
                <a:off x="533" y="321"/>
                <a:ext cx="359" cy="180"/>
                <a:chOff x="1009" y="655"/>
                <a:chExt cx="359" cy="180"/>
              </a:xfrm>
            </p:grpSpPr>
            <p:sp>
              <p:nvSpPr>
                <p:cNvPr id="8229" name="Oval 16"/>
                <p:cNvSpPr>
                  <a:spLocks noChangeArrowheads="1"/>
                </p:cNvSpPr>
                <p:nvPr/>
              </p:nvSpPr>
              <p:spPr bwMode="auto">
                <a:xfrm>
                  <a:off x="1012" y="735"/>
                  <a:ext cx="356" cy="100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30" name="Line 17"/>
                <p:cNvSpPr>
                  <a:spLocks noChangeShapeType="1"/>
                </p:cNvSpPr>
                <p:nvPr/>
              </p:nvSpPr>
              <p:spPr bwMode="auto">
                <a:xfrm>
                  <a:off x="1012" y="727"/>
                  <a:ext cx="0" cy="6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31" name="Line 18"/>
                <p:cNvSpPr>
                  <a:spLocks noChangeShapeType="1"/>
                </p:cNvSpPr>
                <p:nvPr/>
              </p:nvSpPr>
              <p:spPr bwMode="auto">
                <a:xfrm>
                  <a:off x="1368" y="727"/>
                  <a:ext cx="0" cy="6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32" name="Rectangle 19"/>
                <p:cNvSpPr>
                  <a:spLocks noChangeArrowheads="1"/>
                </p:cNvSpPr>
                <p:nvPr/>
              </p:nvSpPr>
              <p:spPr bwMode="auto">
                <a:xfrm>
                  <a:off x="1012" y="727"/>
                  <a:ext cx="353" cy="61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33" name="Oval 20"/>
                <p:cNvSpPr>
                  <a:spLocks noChangeArrowheads="1"/>
                </p:cNvSpPr>
                <p:nvPr/>
              </p:nvSpPr>
              <p:spPr bwMode="auto">
                <a:xfrm>
                  <a:off x="1009" y="655"/>
                  <a:ext cx="356" cy="116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8234" name="Group 21"/>
                <p:cNvGrpSpPr>
                  <a:grpSpLocks/>
                </p:cNvGrpSpPr>
                <p:nvPr/>
              </p:nvGrpSpPr>
              <p:grpSpPr bwMode="auto">
                <a:xfrm>
                  <a:off x="1095" y="681"/>
                  <a:ext cx="176" cy="68"/>
                  <a:chOff x="2848" y="848"/>
                  <a:chExt cx="140" cy="98"/>
                </a:xfrm>
              </p:grpSpPr>
              <p:sp>
                <p:nvSpPr>
                  <p:cNvPr id="8239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240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241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235" name="Group 25"/>
                <p:cNvGrpSpPr>
                  <a:grpSpLocks/>
                </p:cNvGrpSpPr>
                <p:nvPr/>
              </p:nvGrpSpPr>
              <p:grpSpPr bwMode="auto">
                <a:xfrm flipV="1">
                  <a:off x="1095" y="680"/>
                  <a:ext cx="176" cy="68"/>
                  <a:chOff x="2848" y="848"/>
                  <a:chExt cx="140" cy="98"/>
                </a:xfrm>
              </p:grpSpPr>
              <p:sp>
                <p:nvSpPr>
                  <p:cNvPr id="8236" name="Line 2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237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8238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50"/>
                    <a:ext cx="52" cy="9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8228" name="Line 29"/>
              <p:cNvSpPr>
                <a:spLocks noChangeShapeType="1"/>
              </p:cNvSpPr>
              <p:nvPr/>
            </p:nvSpPr>
            <p:spPr bwMode="auto">
              <a:xfrm>
                <a:off x="535" y="368"/>
                <a:ext cx="0" cy="6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204" name="Group 30"/>
            <p:cNvGrpSpPr>
              <a:grpSpLocks/>
            </p:cNvGrpSpPr>
            <p:nvPr/>
          </p:nvGrpSpPr>
          <p:grpSpPr bwMode="auto">
            <a:xfrm>
              <a:off x="3705225" y="4356100"/>
              <a:ext cx="238125" cy="484188"/>
              <a:chOff x="4180" y="783"/>
              <a:chExt cx="150" cy="307"/>
            </a:xfrm>
          </p:grpSpPr>
          <p:sp>
            <p:nvSpPr>
              <p:cNvPr id="8219" name="AutoShape 31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0" name="Rectangle 32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1" name="Rectangle 33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2" name="AutoShape 34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3" name="Line 35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4" name="Line 36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5" name="Rectangle 37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6" name="Rectangle 38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205" name="Line 39"/>
            <p:cNvSpPr>
              <a:spLocks noChangeShapeType="1"/>
            </p:cNvSpPr>
            <p:nvPr/>
          </p:nvSpPr>
          <p:spPr bwMode="auto">
            <a:xfrm>
              <a:off x="1911350" y="2092325"/>
              <a:ext cx="1704975" cy="10810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6" name="Line 40"/>
            <p:cNvSpPr>
              <a:spLocks noChangeShapeType="1"/>
            </p:cNvSpPr>
            <p:nvPr/>
          </p:nvSpPr>
          <p:spPr bwMode="auto">
            <a:xfrm>
              <a:off x="1966913" y="3062288"/>
              <a:ext cx="1565275" cy="2079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7" name="Line 41"/>
            <p:cNvSpPr>
              <a:spLocks noChangeShapeType="1"/>
            </p:cNvSpPr>
            <p:nvPr/>
          </p:nvSpPr>
          <p:spPr bwMode="auto">
            <a:xfrm flipV="1">
              <a:off x="2051050" y="3352800"/>
              <a:ext cx="1565275" cy="9556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8" name="Line 42"/>
            <p:cNvSpPr>
              <a:spLocks noChangeShapeType="1"/>
            </p:cNvSpPr>
            <p:nvPr/>
          </p:nvSpPr>
          <p:spPr bwMode="auto">
            <a:xfrm flipH="1" flipV="1">
              <a:off x="3795713" y="3379788"/>
              <a:ext cx="41275" cy="1025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9" name="Line 43"/>
            <p:cNvSpPr>
              <a:spLocks noChangeShapeType="1"/>
            </p:cNvSpPr>
            <p:nvPr/>
          </p:nvSpPr>
          <p:spPr bwMode="auto">
            <a:xfrm flipV="1">
              <a:off x="3962400" y="2895600"/>
              <a:ext cx="831850" cy="2778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10" name="Text Box 44"/>
            <p:cNvSpPr txBox="1">
              <a:spLocks noChangeArrowheads="1"/>
            </p:cNvSpPr>
            <p:nvPr/>
          </p:nvSpPr>
          <p:spPr bwMode="auto">
            <a:xfrm>
              <a:off x="2414588" y="2182813"/>
              <a:ext cx="97631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100 Mbps</a:t>
              </a:r>
            </a:p>
          </p:txBody>
        </p:sp>
        <p:sp>
          <p:nvSpPr>
            <p:cNvPr id="8211" name="Text Box 45"/>
            <p:cNvSpPr txBox="1">
              <a:spLocks noChangeArrowheads="1"/>
            </p:cNvSpPr>
            <p:nvPr/>
          </p:nvSpPr>
          <p:spPr bwMode="auto">
            <a:xfrm>
              <a:off x="2038350" y="3154363"/>
              <a:ext cx="976313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100 Mbps</a:t>
              </a:r>
            </a:p>
          </p:txBody>
        </p:sp>
        <p:sp>
          <p:nvSpPr>
            <p:cNvPr id="8212" name="Text Box 46"/>
            <p:cNvSpPr txBox="1">
              <a:spLocks noChangeArrowheads="1"/>
            </p:cNvSpPr>
            <p:nvPr/>
          </p:nvSpPr>
          <p:spPr bwMode="auto">
            <a:xfrm>
              <a:off x="2122488" y="4164013"/>
              <a:ext cx="97631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100 Mbps</a:t>
              </a:r>
            </a:p>
          </p:txBody>
        </p:sp>
        <p:sp>
          <p:nvSpPr>
            <p:cNvPr id="8213" name="Text Box 47"/>
            <p:cNvSpPr txBox="1">
              <a:spLocks noChangeArrowheads="1"/>
            </p:cNvSpPr>
            <p:nvPr/>
          </p:nvSpPr>
          <p:spPr bwMode="auto">
            <a:xfrm>
              <a:off x="3841750" y="3927475"/>
              <a:ext cx="7239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1 Gbps</a:t>
              </a:r>
            </a:p>
          </p:txBody>
        </p:sp>
        <p:sp>
          <p:nvSpPr>
            <p:cNvPr id="8214" name="Text Box 48"/>
            <p:cNvSpPr txBox="1">
              <a:spLocks noChangeArrowheads="1"/>
            </p:cNvSpPr>
            <p:nvPr/>
          </p:nvSpPr>
          <p:spPr bwMode="auto">
            <a:xfrm>
              <a:off x="3468688" y="4897438"/>
              <a:ext cx="72231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server</a:t>
              </a:r>
            </a:p>
          </p:txBody>
        </p:sp>
        <p:sp>
          <p:nvSpPr>
            <p:cNvPr id="8215" name="Text Box 49"/>
            <p:cNvSpPr txBox="1">
              <a:spLocks noChangeArrowheads="1"/>
            </p:cNvSpPr>
            <p:nvPr/>
          </p:nvSpPr>
          <p:spPr bwMode="auto">
            <a:xfrm>
              <a:off x="3398838" y="2611438"/>
              <a:ext cx="93980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Ethernet</a:t>
              </a:r>
            </a:p>
            <a:p>
              <a:r>
                <a:rPr lang="en-US" sz="1400"/>
                <a:t>switch</a:t>
              </a:r>
            </a:p>
          </p:txBody>
        </p:sp>
        <p:sp>
          <p:nvSpPr>
            <p:cNvPr id="8216" name="Text Box 50"/>
            <p:cNvSpPr txBox="1">
              <a:spLocks noChangeArrowheads="1"/>
            </p:cNvSpPr>
            <p:nvPr/>
          </p:nvSpPr>
          <p:spPr bwMode="auto">
            <a:xfrm>
              <a:off x="4286250" y="2195513"/>
              <a:ext cx="123190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Institutional</a:t>
              </a:r>
            </a:p>
            <a:p>
              <a:r>
                <a:rPr lang="en-US" sz="1400"/>
                <a:t>router</a:t>
              </a:r>
            </a:p>
          </p:txBody>
        </p:sp>
        <p:sp>
          <p:nvSpPr>
            <p:cNvPr id="8217" name="Line 51"/>
            <p:cNvSpPr>
              <a:spLocks noChangeShapeType="1"/>
            </p:cNvSpPr>
            <p:nvPr/>
          </p:nvSpPr>
          <p:spPr bwMode="auto">
            <a:xfrm>
              <a:off x="5319713" y="2825750"/>
              <a:ext cx="6794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18" name="Text Box 52"/>
            <p:cNvSpPr txBox="1">
              <a:spLocks noChangeArrowheads="1"/>
            </p:cNvSpPr>
            <p:nvPr/>
          </p:nvSpPr>
          <p:spPr bwMode="auto">
            <a:xfrm>
              <a:off x="6045200" y="2528888"/>
              <a:ext cx="1477963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To Institution’s</a:t>
              </a:r>
              <a:br>
                <a:rPr lang="en-US" sz="1400"/>
              </a:br>
              <a:r>
                <a:rPr lang="en-US" sz="1400"/>
                <a:t>ISP</a:t>
              </a:r>
            </a:p>
          </p:txBody>
        </p:sp>
      </p:grpSp>
      <p:sp>
        <p:nvSpPr>
          <p:cNvPr id="8198" name="Title 5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Ethernet Internet access</a:t>
            </a:r>
          </a:p>
        </p:txBody>
      </p:sp>
      <p:sp>
        <p:nvSpPr>
          <p:cNvPr id="8199" name="Content Placeholder 52"/>
          <p:cNvSpPr>
            <a:spLocks noGrp="1"/>
          </p:cNvSpPr>
          <p:nvPr>
            <p:ph idx="1"/>
          </p:nvPr>
        </p:nvSpPr>
        <p:spPr>
          <a:xfrm>
            <a:off x="455613" y="4649788"/>
            <a:ext cx="8043862" cy="1905000"/>
          </a:xfrm>
        </p:spPr>
        <p:txBody>
          <a:bodyPr/>
          <a:lstStyle/>
          <a:p>
            <a:r>
              <a:rPr lang="en-US" sz="2400" smtClean="0"/>
              <a:t>Typically used in companies, universities, etc</a:t>
            </a:r>
          </a:p>
          <a:p>
            <a:pPr marL="342900" lvl="1" indent="-342900">
              <a:buSzPct val="85000"/>
              <a:buFont typeface="Wingdings" pitchFamily="2" charset="2"/>
              <a:buChar char="q"/>
            </a:pPr>
            <a:r>
              <a:rPr lang="en-US" smtClean="0"/>
              <a:t>10 Mbs, 100Mbps, 1Gbps, 10Gbps Ethernet</a:t>
            </a:r>
          </a:p>
          <a:p>
            <a:pPr marL="342900" lvl="1" indent="-342900">
              <a:buSzPct val="85000"/>
              <a:buFont typeface="Wingdings" pitchFamily="2" charset="2"/>
              <a:buChar char="q"/>
            </a:pPr>
            <a:r>
              <a:rPr lang="en-US" smtClean="0"/>
              <a:t>Today, end systems typically connect into Ethernet switch</a:t>
            </a:r>
          </a:p>
          <a:p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Introduction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22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1-</a:t>
            </a:r>
            <a:fld id="{5C5D3C21-4794-49E4-9104-4C1194916BE9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922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804333"/>
          </a:xfrm>
        </p:spPr>
        <p:txBody>
          <a:bodyPr/>
          <a:lstStyle/>
          <a:p>
            <a:r>
              <a:rPr lang="en-US" sz="3200" dirty="0" smtClean="0"/>
              <a:t>Wireless access networks</a:t>
            </a:r>
            <a:endParaRPr lang="en-US" dirty="0" smtClean="0"/>
          </a:p>
        </p:txBody>
      </p:sp>
      <p:sp>
        <p:nvSpPr>
          <p:cNvPr id="92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867" y="1016000"/>
            <a:ext cx="5190596" cy="5183188"/>
          </a:xfrm>
        </p:spPr>
        <p:txBody>
          <a:bodyPr/>
          <a:lstStyle/>
          <a:p>
            <a:r>
              <a:rPr lang="en-US" sz="2400" dirty="0" smtClean="0"/>
              <a:t>shared </a:t>
            </a:r>
            <a:r>
              <a:rPr lang="en-US" sz="2400" i="1" dirty="0" smtClean="0"/>
              <a:t>wireless</a:t>
            </a:r>
            <a:r>
              <a:rPr lang="en-US" sz="2400" dirty="0" smtClean="0"/>
              <a:t> access network connects end system to router</a:t>
            </a:r>
          </a:p>
          <a:p>
            <a:pPr lvl="1"/>
            <a:r>
              <a:rPr lang="en-US" sz="2000" dirty="0" smtClean="0"/>
              <a:t>via base station aka “access point”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wireless LANs:</a:t>
            </a:r>
            <a:endParaRPr lang="en-US" sz="2400" dirty="0" smtClean="0"/>
          </a:p>
          <a:p>
            <a:pPr lvl="1"/>
            <a:r>
              <a:rPr lang="en-US" sz="2000" dirty="0" smtClean="0"/>
              <a:t>802.11b/g (</a:t>
            </a:r>
            <a:r>
              <a:rPr lang="en-US" sz="2000" dirty="0" err="1" smtClean="0"/>
              <a:t>WiFi</a:t>
            </a:r>
            <a:r>
              <a:rPr lang="en-US" sz="2000" dirty="0" smtClean="0"/>
              <a:t>): 11 or 54  Mbps</a:t>
            </a:r>
          </a:p>
          <a:p>
            <a:pPr lvl="1"/>
            <a:r>
              <a:rPr lang="en-US" sz="2000" dirty="0" smtClean="0"/>
              <a:t>802.11n: 600 Mbps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wider-area wireless access</a:t>
            </a:r>
            <a:endParaRPr lang="en-US" sz="2400" dirty="0" smtClean="0"/>
          </a:p>
          <a:p>
            <a:pPr lvl="1"/>
            <a:r>
              <a:rPr lang="en-US" sz="2000" dirty="0" smtClean="0"/>
              <a:t>provided by </a:t>
            </a:r>
            <a:r>
              <a:rPr lang="en-US" sz="2000" dirty="0" err="1" smtClean="0"/>
              <a:t>telco</a:t>
            </a:r>
            <a:r>
              <a:rPr lang="en-US" sz="2000" dirty="0" smtClean="0"/>
              <a:t> operator</a:t>
            </a:r>
          </a:p>
          <a:p>
            <a:pPr lvl="1"/>
            <a:r>
              <a:rPr lang="en-US" sz="2000" dirty="0" smtClean="0"/>
              <a:t>3G: ~1Mbps </a:t>
            </a:r>
            <a:r>
              <a:rPr lang="en-US" sz="2000" dirty="0" smtClean="0"/>
              <a:t>over cellular system (</a:t>
            </a:r>
            <a:r>
              <a:rPr lang="en-US" sz="2000" dirty="0" smtClean="0"/>
              <a:t>EVDO – Verizon, Spring, HSPA+ AT&amp;T, T-Mobile)</a:t>
            </a:r>
            <a:endParaRPr lang="en-US" sz="2000" dirty="0" smtClean="0"/>
          </a:p>
          <a:p>
            <a:pPr lvl="1"/>
            <a:r>
              <a:rPr lang="en-US" sz="2000" dirty="0" smtClean="0"/>
              <a:t>4G:</a:t>
            </a:r>
          </a:p>
          <a:p>
            <a:pPr lvl="2"/>
            <a:r>
              <a:rPr lang="en-US" sz="1600" dirty="0" smtClean="0"/>
              <a:t>LTE (Sprint, Verizon)</a:t>
            </a:r>
            <a:endParaRPr lang="en-US" sz="1600" dirty="0" smtClean="0"/>
          </a:p>
          <a:p>
            <a:pPr lvl="2"/>
            <a:r>
              <a:rPr lang="en-US" sz="1600" dirty="0" err="1" smtClean="0"/>
              <a:t>WiMAX</a:t>
            </a:r>
            <a:r>
              <a:rPr lang="en-US" sz="1600" dirty="0" smtClean="0"/>
              <a:t> </a:t>
            </a:r>
            <a:r>
              <a:rPr lang="en-US" sz="1600" dirty="0" smtClean="0"/>
              <a:t>(10’s Mbps) over wide </a:t>
            </a:r>
            <a:r>
              <a:rPr lang="en-US" sz="1600" dirty="0" smtClean="0"/>
              <a:t>area – higher frequencies: </a:t>
            </a:r>
            <a:r>
              <a:rPr lang="en-US" sz="1600" dirty="0" err="1" smtClean="0"/>
              <a:t>Clearwire</a:t>
            </a:r>
            <a:r>
              <a:rPr lang="en-US" sz="1600" dirty="0" smtClean="0"/>
              <a:t>, </a:t>
            </a:r>
            <a:r>
              <a:rPr lang="en-US" sz="1600" smtClean="0"/>
              <a:t>AT&amp;T Alaska etc.</a:t>
            </a:r>
            <a:endParaRPr lang="en-US" sz="1600" dirty="0" smtClean="0"/>
          </a:p>
        </p:txBody>
      </p:sp>
      <p:grpSp>
        <p:nvGrpSpPr>
          <p:cNvPr id="9230" name="Group 5"/>
          <p:cNvGrpSpPr>
            <a:grpSpLocks/>
          </p:cNvGrpSpPr>
          <p:nvPr/>
        </p:nvGrpSpPr>
        <p:grpSpPr bwMode="auto">
          <a:xfrm>
            <a:off x="6221413" y="4048125"/>
            <a:ext cx="622300" cy="793750"/>
            <a:chOff x="3908" y="2375"/>
            <a:chExt cx="392" cy="500"/>
          </a:xfrm>
        </p:grpSpPr>
        <p:graphicFrame>
          <p:nvGraphicFramePr>
            <p:cNvPr id="9224" name="Object 6"/>
            <p:cNvGraphicFramePr>
              <a:graphicFrameLocks noChangeAspect="1"/>
            </p:cNvGraphicFramePr>
            <p:nvPr/>
          </p:nvGraphicFramePr>
          <p:xfrm>
            <a:off x="3908" y="2375"/>
            <a:ext cx="366" cy="441"/>
          </p:xfrm>
          <a:graphic>
            <a:graphicData uri="http://schemas.openxmlformats.org/presentationml/2006/ole">
              <p:oleObj spid="_x0000_s9224" name="Clip" r:id="rId4" imgW="819000" imgH="847800" progId="">
                <p:embed/>
              </p:oleObj>
            </a:graphicData>
          </a:graphic>
        </p:graphicFrame>
        <p:graphicFrame>
          <p:nvGraphicFramePr>
            <p:cNvPr id="9225" name="Object 7"/>
            <p:cNvGraphicFramePr>
              <a:graphicFrameLocks noChangeAspect="1"/>
            </p:cNvGraphicFramePr>
            <p:nvPr/>
          </p:nvGraphicFramePr>
          <p:xfrm>
            <a:off x="3966" y="2506"/>
            <a:ext cx="334" cy="369"/>
          </p:xfrm>
          <a:graphic>
            <a:graphicData uri="http://schemas.openxmlformats.org/presentationml/2006/ole">
              <p:oleObj spid="_x0000_s9225" name="Clip" r:id="rId5" imgW="1266840" imgH="1200240" progId="">
                <p:embed/>
              </p:oleObj>
            </a:graphicData>
          </a:graphic>
        </p:graphicFrame>
      </p:grpSp>
      <p:grpSp>
        <p:nvGrpSpPr>
          <p:cNvPr id="9231" name="Group 8"/>
          <p:cNvGrpSpPr>
            <a:grpSpLocks/>
          </p:cNvGrpSpPr>
          <p:nvPr/>
        </p:nvGrpSpPr>
        <p:grpSpPr bwMode="auto">
          <a:xfrm>
            <a:off x="7377113" y="3962400"/>
            <a:ext cx="622300" cy="793750"/>
            <a:chOff x="2870" y="1518"/>
            <a:chExt cx="292" cy="320"/>
          </a:xfrm>
        </p:grpSpPr>
        <p:graphicFrame>
          <p:nvGraphicFramePr>
            <p:cNvPr id="9222" name="Object 9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9222" name="Clip" r:id="rId6" imgW="819000" imgH="847800" progId="">
                <p:embed/>
              </p:oleObj>
            </a:graphicData>
          </a:graphic>
        </p:graphicFrame>
        <p:graphicFrame>
          <p:nvGraphicFramePr>
            <p:cNvPr id="9223" name="Object 10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9223" name="Clip" r:id="rId7" imgW="1266840" imgH="1200240" progId="">
                <p:embed/>
              </p:oleObj>
            </a:graphicData>
          </a:graphic>
        </p:graphicFrame>
      </p:grpSp>
      <p:sp>
        <p:nvSpPr>
          <p:cNvPr id="9232" name="Oval 15"/>
          <p:cNvSpPr>
            <a:spLocks noChangeArrowheads="1"/>
          </p:cNvSpPr>
          <p:nvPr/>
        </p:nvSpPr>
        <p:spPr bwMode="auto">
          <a:xfrm>
            <a:off x="6496050" y="2387600"/>
            <a:ext cx="760413" cy="23971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Line 16"/>
          <p:cNvSpPr>
            <a:spLocks noChangeShapeType="1"/>
          </p:cNvSpPr>
          <p:nvPr/>
        </p:nvSpPr>
        <p:spPr bwMode="auto">
          <a:xfrm>
            <a:off x="6496050" y="2366963"/>
            <a:ext cx="0" cy="149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Line 17"/>
          <p:cNvSpPr>
            <a:spLocks noChangeShapeType="1"/>
          </p:cNvSpPr>
          <p:nvPr/>
        </p:nvSpPr>
        <p:spPr bwMode="auto">
          <a:xfrm>
            <a:off x="7256463" y="2366963"/>
            <a:ext cx="0" cy="149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Rectangle 18"/>
          <p:cNvSpPr>
            <a:spLocks noChangeArrowheads="1"/>
          </p:cNvSpPr>
          <p:nvPr/>
        </p:nvSpPr>
        <p:spPr bwMode="auto">
          <a:xfrm>
            <a:off x="6496050" y="2366963"/>
            <a:ext cx="754063" cy="146050"/>
          </a:xfrm>
          <a:prstGeom prst="rect">
            <a:avLst/>
          </a:prstGeom>
          <a:solidFill>
            <a:schemeClr val="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9236" name="Oval 19"/>
          <p:cNvSpPr>
            <a:spLocks noChangeArrowheads="1"/>
          </p:cNvSpPr>
          <p:nvPr/>
        </p:nvSpPr>
        <p:spPr bwMode="auto">
          <a:xfrm>
            <a:off x="6489700" y="2193925"/>
            <a:ext cx="760413" cy="279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37" name="Group 20"/>
          <p:cNvGrpSpPr>
            <a:grpSpLocks/>
          </p:cNvGrpSpPr>
          <p:nvPr/>
        </p:nvGrpSpPr>
        <p:grpSpPr bwMode="auto">
          <a:xfrm>
            <a:off x="6672263" y="2255838"/>
            <a:ext cx="377825" cy="163512"/>
            <a:chOff x="2848" y="848"/>
            <a:chExt cx="140" cy="98"/>
          </a:xfrm>
        </p:grpSpPr>
        <p:sp>
          <p:nvSpPr>
            <p:cNvPr id="9287" name="Line 2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88" name="Line 2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89" name="Line 2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38" name="Group 24"/>
          <p:cNvGrpSpPr>
            <a:grpSpLocks/>
          </p:cNvGrpSpPr>
          <p:nvPr/>
        </p:nvGrpSpPr>
        <p:grpSpPr bwMode="auto">
          <a:xfrm flipV="1">
            <a:off x="6672263" y="2252663"/>
            <a:ext cx="377825" cy="163512"/>
            <a:chOff x="2848" y="848"/>
            <a:chExt cx="140" cy="98"/>
          </a:xfrm>
        </p:grpSpPr>
        <p:sp>
          <p:nvSpPr>
            <p:cNvPr id="9284" name="Line 2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85" name="Line 2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86" name="Line 2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39" name="Line 28"/>
          <p:cNvSpPr>
            <a:spLocks noChangeShapeType="1"/>
          </p:cNvSpPr>
          <p:nvPr/>
        </p:nvSpPr>
        <p:spPr bwMode="auto">
          <a:xfrm flipV="1">
            <a:off x="6886575" y="2619375"/>
            <a:ext cx="0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40" name="Group 29"/>
          <p:cNvGrpSpPr>
            <a:grpSpLocks/>
          </p:cNvGrpSpPr>
          <p:nvPr/>
        </p:nvGrpSpPr>
        <p:grpSpPr bwMode="auto">
          <a:xfrm>
            <a:off x="7621588" y="2359025"/>
            <a:ext cx="622300" cy="793750"/>
            <a:chOff x="2870" y="1518"/>
            <a:chExt cx="292" cy="320"/>
          </a:xfrm>
        </p:grpSpPr>
        <p:graphicFrame>
          <p:nvGraphicFramePr>
            <p:cNvPr id="9220" name="Object 30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9220" name="Clip" r:id="rId8" imgW="819000" imgH="847800" progId="">
                <p:embed/>
              </p:oleObj>
            </a:graphicData>
          </a:graphic>
        </p:graphicFrame>
        <p:graphicFrame>
          <p:nvGraphicFramePr>
            <p:cNvPr id="9221" name="Object 31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9221" name="Clip" r:id="rId9" imgW="1266840" imgH="1200240" progId="">
                <p:embed/>
              </p:oleObj>
            </a:graphicData>
          </a:graphic>
        </p:graphicFrame>
      </p:grpSp>
      <p:grpSp>
        <p:nvGrpSpPr>
          <p:cNvPr id="9241" name="Group 32"/>
          <p:cNvGrpSpPr>
            <a:grpSpLocks/>
          </p:cNvGrpSpPr>
          <p:nvPr/>
        </p:nvGrpSpPr>
        <p:grpSpPr bwMode="auto">
          <a:xfrm>
            <a:off x="8070850" y="3421063"/>
            <a:ext cx="622300" cy="793750"/>
            <a:chOff x="2870" y="1518"/>
            <a:chExt cx="292" cy="320"/>
          </a:xfrm>
        </p:grpSpPr>
        <p:graphicFrame>
          <p:nvGraphicFramePr>
            <p:cNvPr id="9218" name="Object 33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9218" name="Clip" r:id="rId10" imgW="819000" imgH="847800" progId="">
                <p:embed/>
              </p:oleObj>
            </a:graphicData>
          </a:graphic>
        </p:graphicFrame>
        <p:graphicFrame>
          <p:nvGraphicFramePr>
            <p:cNvPr id="9219" name="Object 34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9219" name="Clip" r:id="rId11" imgW="1266840" imgH="1200240" progId="">
                <p:embed/>
              </p:oleObj>
            </a:graphicData>
          </a:graphic>
        </p:graphicFrame>
      </p:grpSp>
      <p:sp>
        <p:nvSpPr>
          <p:cNvPr id="9242" name="Text Box 35"/>
          <p:cNvSpPr txBox="1">
            <a:spLocks noChangeArrowheads="1"/>
          </p:cNvSpPr>
          <p:nvPr/>
        </p:nvSpPr>
        <p:spPr bwMode="auto">
          <a:xfrm>
            <a:off x="5081588" y="2874963"/>
            <a:ext cx="11795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dirty="0">
                <a:latin typeface="Comic Sans MS" pitchFamily="66" charset="0"/>
              </a:rPr>
              <a:t>base</a:t>
            </a:r>
          </a:p>
          <a:p>
            <a:pPr algn="r"/>
            <a:r>
              <a:rPr lang="en-US" dirty="0">
                <a:latin typeface="Comic Sans MS" pitchFamily="66" charset="0"/>
              </a:rPr>
              <a:t>station</a:t>
            </a:r>
            <a:endParaRPr lang="en-US" dirty="0"/>
          </a:p>
        </p:txBody>
      </p:sp>
      <p:sp>
        <p:nvSpPr>
          <p:cNvPr id="9243" name="Text Box 36"/>
          <p:cNvSpPr txBox="1">
            <a:spLocks noChangeArrowheads="1"/>
          </p:cNvSpPr>
          <p:nvPr/>
        </p:nvSpPr>
        <p:spPr bwMode="auto">
          <a:xfrm>
            <a:off x="7435850" y="4867275"/>
            <a:ext cx="10985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>
                <a:latin typeface="Comic Sans MS" pitchFamily="66" charset="0"/>
              </a:rPr>
              <a:t>mobile</a:t>
            </a:r>
          </a:p>
          <a:p>
            <a:pPr algn="r"/>
            <a:r>
              <a:rPr lang="en-US">
                <a:latin typeface="Comic Sans MS" pitchFamily="66" charset="0"/>
              </a:rPr>
              <a:t>hosts</a:t>
            </a:r>
            <a:endParaRPr lang="en-US"/>
          </a:p>
        </p:txBody>
      </p:sp>
      <p:sp>
        <p:nvSpPr>
          <p:cNvPr id="9244" name="Line 37"/>
          <p:cNvSpPr>
            <a:spLocks noChangeShapeType="1"/>
          </p:cNvSpPr>
          <p:nvPr/>
        </p:nvSpPr>
        <p:spPr bwMode="auto">
          <a:xfrm flipV="1">
            <a:off x="6829425" y="1743075"/>
            <a:ext cx="0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5" name="Text Box 38"/>
          <p:cNvSpPr txBox="1">
            <a:spLocks noChangeArrowheads="1"/>
          </p:cNvSpPr>
          <p:nvPr/>
        </p:nvSpPr>
        <p:spPr bwMode="auto">
          <a:xfrm>
            <a:off x="5410200" y="2162175"/>
            <a:ext cx="110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>
                <a:latin typeface="Comic Sans MS" pitchFamily="66" charset="0"/>
              </a:rPr>
              <a:t>router</a:t>
            </a:r>
            <a:endParaRPr lang="en-US"/>
          </a:p>
        </p:txBody>
      </p:sp>
      <p:grpSp>
        <p:nvGrpSpPr>
          <p:cNvPr id="9246" name="Group 104"/>
          <p:cNvGrpSpPr>
            <a:grpSpLocks/>
          </p:cNvGrpSpPr>
          <p:nvPr/>
        </p:nvGrpSpPr>
        <p:grpSpPr bwMode="auto">
          <a:xfrm>
            <a:off x="6445250" y="2717800"/>
            <a:ext cx="681038" cy="820738"/>
            <a:chOff x="3221" y="3127"/>
            <a:chExt cx="429" cy="517"/>
          </a:xfrm>
        </p:grpSpPr>
        <p:sp>
          <p:nvSpPr>
            <p:cNvPr id="9247" name="Freeform 66"/>
            <p:cNvSpPr>
              <a:spLocks/>
            </p:cNvSpPr>
            <p:nvPr/>
          </p:nvSpPr>
          <p:spPr bwMode="auto">
            <a:xfrm>
              <a:off x="3336" y="3156"/>
              <a:ext cx="77" cy="85"/>
            </a:xfrm>
            <a:custGeom>
              <a:avLst/>
              <a:gdLst>
                <a:gd name="T0" fmla="*/ 2 w 199"/>
                <a:gd name="T1" fmla="*/ 0 h 232"/>
                <a:gd name="T2" fmla="*/ 1 w 199"/>
                <a:gd name="T3" fmla="*/ 1 h 232"/>
                <a:gd name="T4" fmla="*/ 1 w 199"/>
                <a:gd name="T5" fmla="*/ 1 h 232"/>
                <a:gd name="T6" fmla="*/ 1 w 199"/>
                <a:gd name="T7" fmla="*/ 1 h 232"/>
                <a:gd name="T8" fmla="*/ 0 w 199"/>
                <a:gd name="T9" fmla="*/ 1 h 232"/>
                <a:gd name="T10" fmla="*/ 0 w 199"/>
                <a:gd name="T11" fmla="*/ 1 h 232"/>
                <a:gd name="T12" fmla="*/ 0 w 199"/>
                <a:gd name="T13" fmla="*/ 2 h 232"/>
                <a:gd name="T14" fmla="*/ 0 w 199"/>
                <a:gd name="T15" fmla="*/ 2 h 232"/>
                <a:gd name="T16" fmla="*/ 0 w 199"/>
                <a:gd name="T17" fmla="*/ 3 h 232"/>
                <a:gd name="T18" fmla="*/ 0 w 199"/>
                <a:gd name="T19" fmla="*/ 3 h 232"/>
                <a:gd name="T20" fmla="*/ 0 w 199"/>
                <a:gd name="T21" fmla="*/ 3 h 232"/>
                <a:gd name="T22" fmla="*/ 1 w 199"/>
                <a:gd name="T23" fmla="*/ 4 h 232"/>
                <a:gd name="T24" fmla="*/ 1 w 199"/>
                <a:gd name="T25" fmla="*/ 4 h 232"/>
                <a:gd name="T26" fmla="*/ 2 w 199"/>
                <a:gd name="T27" fmla="*/ 4 h 232"/>
                <a:gd name="T28" fmla="*/ 2 w 199"/>
                <a:gd name="T29" fmla="*/ 4 h 232"/>
                <a:gd name="T30" fmla="*/ 3 w 199"/>
                <a:gd name="T31" fmla="*/ 4 h 232"/>
                <a:gd name="T32" fmla="*/ 3 w 199"/>
                <a:gd name="T33" fmla="*/ 4 h 232"/>
                <a:gd name="T34" fmla="*/ 3 w 199"/>
                <a:gd name="T35" fmla="*/ 4 h 232"/>
                <a:gd name="T36" fmla="*/ 3 w 199"/>
                <a:gd name="T37" fmla="*/ 4 h 232"/>
                <a:gd name="T38" fmla="*/ 3 w 199"/>
                <a:gd name="T39" fmla="*/ 4 h 232"/>
                <a:gd name="T40" fmla="*/ 3 w 199"/>
                <a:gd name="T41" fmla="*/ 4 h 232"/>
                <a:gd name="T42" fmla="*/ 3 w 199"/>
                <a:gd name="T43" fmla="*/ 4 h 232"/>
                <a:gd name="T44" fmla="*/ 3 w 199"/>
                <a:gd name="T45" fmla="*/ 4 h 232"/>
                <a:gd name="T46" fmla="*/ 3 w 199"/>
                <a:gd name="T47" fmla="*/ 4 h 232"/>
                <a:gd name="T48" fmla="*/ 3 w 199"/>
                <a:gd name="T49" fmla="*/ 4 h 232"/>
                <a:gd name="T50" fmla="*/ 3 w 199"/>
                <a:gd name="T51" fmla="*/ 4 h 232"/>
                <a:gd name="T52" fmla="*/ 2 w 199"/>
                <a:gd name="T53" fmla="*/ 4 h 232"/>
                <a:gd name="T54" fmla="*/ 2 w 199"/>
                <a:gd name="T55" fmla="*/ 4 h 232"/>
                <a:gd name="T56" fmla="*/ 2 w 199"/>
                <a:gd name="T57" fmla="*/ 4 h 232"/>
                <a:gd name="T58" fmla="*/ 2 w 199"/>
                <a:gd name="T59" fmla="*/ 3 h 232"/>
                <a:gd name="T60" fmla="*/ 1 w 199"/>
                <a:gd name="T61" fmla="*/ 3 h 232"/>
                <a:gd name="T62" fmla="*/ 1 w 199"/>
                <a:gd name="T63" fmla="*/ 3 h 232"/>
                <a:gd name="T64" fmla="*/ 1 w 199"/>
                <a:gd name="T65" fmla="*/ 3 h 232"/>
                <a:gd name="T66" fmla="*/ 1 w 199"/>
                <a:gd name="T67" fmla="*/ 2 h 232"/>
                <a:gd name="T68" fmla="*/ 1 w 199"/>
                <a:gd name="T69" fmla="*/ 2 h 232"/>
                <a:gd name="T70" fmla="*/ 2 w 199"/>
                <a:gd name="T71" fmla="*/ 1 h 232"/>
                <a:gd name="T72" fmla="*/ 2 w 199"/>
                <a:gd name="T73" fmla="*/ 1 h 232"/>
                <a:gd name="T74" fmla="*/ 3 w 199"/>
                <a:gd name="T75" fmla="*/ 0 h 232"/>
                <a:gd name="T76" fmla="*/ 3 w 199"/>
                <a:gd name="T77" fmla="*/ 0 h 232"/>
                <a:gd name="T78" fmla="*/ 4 w 199"/>
                <a:gd name="T79" fmla="*/ 0 h 232"/>
                <a:gd name="T80" fmla="*/ 5 w 199"/>
                <a:gd name="T81" fmla="*/ 0 h 232"/>
                <a:gd name="T82" fmla="*/ 4 w 199"/>
                <a:gd name="T83" fmla="*/ 0 h 232"/>
                <a:gd name="T84" fmla="*/ 4 w 199"/>
                <a:gd name="T85" fmla="*/ 0 h 232"/>
                <a:gd name="T86" fmla="*/ 3 w 199"/>
                <a:gd name="T87" fmla="*/ 0 h 232"/>
                <a:gd name="T88" fmla="*/ 3 w 199"/>
                <a:gd name="T89" fmla="*/ 0 h 232"/>
                <a:gd name="T90" fmla="*/ 3 w 199"/>
                <a:gd name="T91" fmla="*/ 0 h 232"/>
                <a:gd name="T92" fmla="*/ 2 w 199"/>
                <a:gd name="T93" fmla="*/ 0 h 232"/>
                <a:gd name="T94" fmla="*/ 2 w 199"/>
                <a:gd name="T95" fmla="*/ 0 h 232"/>
                <a:gd name="T96" fmla="*/ 2 w 199"/>
                <a:gd name="T97" fmla="*/ 0 h 2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9"/>
                <a:gd name="T148" fmla="*/ 0 h 232"/>
                <a:gd name="T149" fmla="*/ 199 w 199"/>
                <a:gd name="T150" fmla="*/ 232 h 2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8" name="Freeform 67"/>
            <p:cNvSpPr>
              <a:spLocks/>
            </p:cNvSpPr>
            <p:nvPr/>
          </p:nvSpPr>
          <p:spPr bwMode="auto">
            <a:xfrm>
              <a:off x="3467" y="3153"/>
              <a:ext cx="52" cy="66"/>
            </a:xfrm>
            <a:custGeom>
              <a:avLst/>
              <a:gdLst>
                <a:gd name="T0" fmla="*/ 3 w 128"/>
                <a:gd name="T1" fmla="*/ 1 h 180"/>
                <a:gd name="T2" fmla="*/ 3 w 128"/>
                <a:gd name="T3" fmla="*/ 1 h 180"/>
                <a:gd name="T4" fmla="*/ 3 w 128"/>
                <a:gd name="T5" fmla="*/ 1 h 180"/>
                <a:gd name="T6" fmla="*/ 3 w 128"/>
                <a:gd name="T7" fmla="*/ 2 h 180"/>
                <a:gd name="T8" fmla="*/ 2 w 128"/>
                <a:gd name="T9" fmla="*/ 2 h 180"/>
                <a:gd name="T10" fmla="*/ 2 w 128"/>
                <a:gd name="T11" fmla="*/ 3 h 180"/>
                <a:gd name="T12" fmla="*/ 2 w 128"/>
                <a:gd name="T13" fmla="*/ 3 h 180"/>
                <a:gd name="T14" fmla="*/ 1 w 128"/>
                <a:gd name="T15" fmla="*/ 3 h 180"/>
                <a:gd name="T16" fmla="*/ 1 w 128"/>
                <a:gd name="T17" fmla="*/ 3 h 180"/>
                <a:gd name="T18" fmla="*/ 1 w 128"/>
                <a:gd name="T19" fmla="*/ 3 h 180"/>
                <a:gd name="T20" fmla="*/ 1 w 128"/>
                <a:gd name="T21" fmla="*/ 3 h 180"/>
                <a:gd name="T22" fmla="*/ 1 w 128"/>
                <a:gd name="T23" fmla="*/ 3 h 180"/>
                <a:gd name="T24" fmla="*/ 1 w 128"/>
                <a:gd name="T25" fmla="*/ 3 h 180"/>
                <a:gd name="T26" fmla="*/ 1 w 128"/>
                <a:gd name="T27" fmla="*/ 3 h 180"/>
                <a:gd name="T28" fmla="*/ 1 w 128"/>
                <a:gd name="T29" fmla="*/ 3 h 180"/>
                <a:gd name="T30" fmla="*/ 1 w 128"/>
                <a:gd name="T31" fmla="*/ 3 h 180"/>
                <a:gd name="T32" fmla="*/ 1 w 128"/>
                <a:gd name="T33" fmla="*/ 3 h 180"/>
                <a:gd name="T34" fmla="*/ 2 w 128"/>
                <a:gd name="T35" fmla="*/ 3 h 180"/>
                <a:gd name="T36" fmla="*/ 2 w 128"/>
                <a:gd name="T37" fmla="*/ 3 h 180"/>
                <a:gd name="T38" fmla="*/ 2 w 128"/>
                <a:gd name="T39" fmla="*/ 3 h 180"/>
                <a:gd name="T40" fmla="*/ 3 w 128"/>
                <a:gd name="T41" fmla="*/ 3 h 180"/>
                <a:gd name="T42" fmla="*/ 3 w 128"/>
                <a:gd name="T43" fmla="*/ 2 h 180"/>
                <a:gd name="T44" fmla="*/ 4 w 128"/>
                <a:gd name="T45" fmla="*/ 2 h 180"/>
                <a:gd name="T46" fmla="*/ 4 w 128"/>
                <a:gd name="T47" fmla="*/ 1 h 180"/>
                <a:gd name="T48" fmla="*/ 3 w 128"/>
                <a:gd name="T49" fmla="*/ 1 h 180"/>
                <a:gd name="T50" fmla="*/ 3 w 128"/>
                <a:gd name="T51" fmla="*/ 1 h 180"/>
                <a:gd name="T52" fmla="*/ 3 w 128"/>
                <a:gd name="T53" fmla="*/ 0 h 180"/>
                <a:gd name="T54" fmla="*/ 2 w 128"/>
                <a:gd name="T55" fmla="*/ 0 h 180"/>
                <a:gd name="T56" fmla="*/ 2 w 128"/>
                <a:gd name="T57" fmla="*/ 0 h 180"/>
                <a:gd name="T58" fmla="*/ 1 w 128"/>
                <a:gd name="T59" fmla="*/ 0 h 180"/>
                <a:gd name="T60" fmla="*/ 0 w 128"/>
                <a:gd name="T61" fmla="*/ 0 h 180"/>
                <a:gd name="T62" fmla="*/ 0 w 128"/>
                <a:gd name="T63" fmla="*/ 0 h 180"/>
                <a:gd name="T64" fmla="*/ 0 w 128"/>
                <a:gd name="T65" fmla="*/ 0 h 180"/>
                <a:gd name="T66" fmla="*/ 0 w 128"/>
                <a:gd name="T67" fmla="*/ 0 h 180"/>
                <a:gd name="T68" fmla="*/ 1 w 128"/>
                <a:gd name="T69" fmla="*/ 0 h 180"/>
                <a:gd name="T70" fmla="*/ 1 w 128"/>
                <a:gd name="T71" fmla="*/ 0 h 180"/>
                <a:gd name="T72" fmla="*/ 2 w 128"/>
                <a:gd name="T73" fmla="*/ 0 h 180"/>
                <a:gd name="T74" fmla="*/ 2 w 128"/>
                <a:gd name="T75" fmla="*/ 0 h 180"/>
                <a:gd name="T76" fmla="*/ 2 w 128"/>
                <a:gd name="T77" fmla="*/ 1 h 180"/>
                <a:gd name="T78" fmla="*/ 3 w 128"/>
                <a:gd name="T79" fmla="*/ 1 h 180"/>
                <a:gd name="T80" fmla="*/ 3 w 128"/>
                <a:gd name="T81" fmla="*/ 1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0"/>
                <a:gd name="T125" fmla="*/ 128 w 128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9" name="Freeform 68"/>
            <p:cNvSpPr>
              <a:spLocks/>
            </p:cNvSpPr>
            <p:nvPr/>
          </p:nvSpPr>
          <p:spPr bwMode="auto">
            <a:xfrm>
              <a:off x="3287" y="3138"/>
              <a:ext cx="126" cy="138"/>
            </a:xfrm>
            <a:custGeom>
              <a:avLst/>
              <a:gdLst>
                <a:gd name="T0" fmla="*/ 2 w 322"/>
                <a:gd name="T1" fmla="*/ 1 h 378"/>
                <a:gd name="T2" fmla="*/ 1 w 322"/>
                <a:gd name="T3" fmla="*/ 2 h 378"/>
                <a:gd name="T4" fmla="*/ 0 w 322"/>
                <a:gd name="T5" fmla="*/ 3 h 378"/>
                <a:gd name="T6" fmla="*/ 0 w 322"/>
                <a:gd name="T7" fmla="*/ 4 h 378"/>
                <a:gd name="T8" fmla="*/ 0 w 322"/>
                <a:gd name="T9" fmla="*/ 5 h 378"/>
                <a:gd name="T10" fmla="*/ 0 w 322"/>
                <a:gd name="T11" fmla="*/ 5 h 378"/>
                <a:gd name="T12" fmla="*/ 0 w 322"/>
                <a:gd name="T13" fmla="*/ 5 h 378"/>
                <a:gd name="T14" fmla="*/ 1 w 322"/>
                <a:gd name="T15" fmla="*/ 5 h 378"/>
                <a:gd name="T16" fmla="*/ 2 w 322"/>
                <a:gd name="T17" fmla="*/ 6 h 378"/>
                <a:gd name="T18" fmla="*/ 2 w 322"/>
                <a:gd name="T19" fmla="*/ 6 h 378"/>
                <a:gd name="T20" fmla="*/ 3 w 322"/>
                <a:gd name="T21" fmla="*/ 6 h 378"/>
                <a:gd name="T22" fmla="*/ 4 w 322"/>
                <a:gd name="T23" fmla="*/ 7 h 378"/>
                <a:gd name="T24" fmla="*/ 4 w 322"/>
                <a:gd name="T25" fmla="*/ 7 h 378"/>
                <a:gd name="T26" fmla="*/ 5 w 322"/>
                <a:gd name="T27" fmla="*/ 7 h 378"/>
                <a:gd name="T28" fmla="*/ 6 w 322"/>
                <a:gd name="T29" fmla="*/ 7 h 378"/>
                <a:gd name="T30" fmla="*/ 7 w 322"/>
                <a:gd name="T31" fmla="*/ 7 h 378"/>
                <a:gd name="T32" fmla="*/ 7 w 322"/>
                <a:gd name="T33" fmla="*/ 7 h 378"/>
                <a:gd name="T34" fmla="*/ 7 w 322"/>
                <a:gd name="T35" fmla="*/ 7 h 378"/>
                <a:gd name="T36" fmla="*/ 7 w 322"/>
                <a:gd name="T37" fmla="*/ 7 h 378"/>
                <a:gd name="T38" fmla="*/ 7 w 322"/>
                <a:gd name="T39" fmla="*/ 6 h 378"/>
                <a:gd name="T40" fmla="*/ 7 w 322"/>
                <a:gd name="T41" fmla="*/ 6 h 378"/>
                <a:gd name="T42" fmla="*/ 6 w 322"/>
                <a:gd name="T43" fmla="*/ 6 h 378"/>
                <a:gd name="T44" fmla="*/ 5 w 322"/>
                <a:gd name="T45" fmla="*/ 6 h 378"/>
                <a:gd name="T46" fmla="*/ 5 w 322"/>
                <a:gd name="T47" fmla="*/ 6 h 378"/>
                <a:gd name="T48" fmla="*/ 4 w 322"/>
                <a:gd name="T49" fmla="*/ 6 h 378"/>
                <a:gd name="T50" fmla="*/ 3 w 322"/>
                <a:gd name="T51" fmla="*/ 5 h 378"/>
                <a:gd name="T52" fmla="*/ 3 w 322"/>
                <a:gd name="T53" fmla="*/ 5 h 378"/>
                <a:gd name="T54" fmla="*/ 2 w 322"/>
                <a:gd name="T55" fmla="*/ 5 h 378"/>
                <a:gd name="T56" fmla="*/ 2 w 322"/>
                <a:gd name="T57" fmla="*/ 5 h 378"/>
                <a:gd name="T58" fmla="*/ 1 w 322"/>
                <a:gd name="T59" fmla="*/ 5 h 378"/>
                <a:gd name="T60" fmla="*/ 1 w 322"/>
                <a:gd name="T61" fmla="*/ 4 h 378"/>
                <a:gd name="T62" fmla="*/ 1 w 322"/>
                <a:gd name="T63" fmla="*/ 4 h 378"/>
                <a:gd name="T64" fmla="*/ 1 w 322"/>
                <a:gd name="T65" fmla="*/ 3 h 378"/>
                <a:gd name="T66" fmla="*/ 2 w 322"/>
                <a:gd name="T67" fmla="*/ 3 h 378"/>
                <a:gd name="T68" fmla="*/ 2 w 322"/>
                <a:gd name="T69" fmla="*/ 2 h 378"/>
                <a:gd name="T70" fmla="*/ 3 w 322"/>
                <a:gd name="T71" fmla="*/ 1 h 378"/>
                <a:gd name="T72" fmla="*/ 4 w 322"/>
                <a:gd name="T73" fmla="*/ 1 h 378"/>
                <a:gd name="T74" fmla="*/ 5 w 322"/>
                <a:gd name="T75" fmla="*/ 1 h 378"/>
                <a:gd name="T76" fmla="*/ 5 w 322"/>
                <a:gd name="T77" fmla="*/ 0 h 378"/>
                <a:gd name="T78" fmla="*/ 6 w 322"/>
                <a:gd name="T79" fmla="*/ 0 h 378"/>
                <a:gd name="T80" fmla="*/ 6 w 322"/>
                <a:gd name="T81" fmla="*/ 0 h 378"/>
                <a:gd name="T82" fmla="*/ 5 w 322"/>
                <a:gd name="T83" fmla="*/ 0 h 378"/>
                <a:gd name="T84" fmla="*/ 4 w 322"/>
                <a:gd name="T85" fmla="*/ 0 h 378"/>
                <a:gd name="T86" fmla="*/ 4 w 322"/>
                <a:gd name="T87" fmla="*/ 1 h 3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2"/>
                <a:gd name="T133" fmla="*/ 0 h 378"/>
                <a:gd name="T134" fmla="*/ 322 w 322"/>
                <a:gd name="T135" fmla="*/ 378 h 3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0" name="Freeform 69"/>
            <p:cNvSpPr>
              <a:spLocks/>
            </p:cNvSpPr>
            <p:nvPr/>
          </p:nvSpPr>
          <p:spPr bwMode="auto">
            <a:xfrm>
              <a:off x="3465" y="3134"/>
              <a:ext cx="110" cy="92"/>
            </a:xfrm>
            <a:custGeom>
              <a:avLst/>
              <a:gdLst>
                <a:gd name="T0" fmla="*/ 5 w 283"/>
                <a:gd name="T1" fmla="*/ 1 h 252"/>
                <a:gd name="T2" fmla="*/ 5 w 283"/>
                <a:gd name="T3" fmla="*/ 1 h 252"/>
                <a:gd name="T4" fmla="*/ 6 w 283"/>
                <a:gd name="T5" fmla="*/ 2 h 252"/>
                <a:gd name="T6" fmla="*/ 6 w 283"/>
                <a:gd name="T7" fmla="*/ 2 h 252"/>
                <a:gd name="T8" fmla="*/ 6 w 283"/>
                <a:gd name="T9" fmla="*/ 3 h 252"/>
                <a:gd name="T10" fmla="*/ 6 w 283"/>
                <a:gd name="T11" fmla="*/ 3 h 252"/>
                <a:gd name="T12" fmla="*/ 6 w 283"/>
                <a:gd name="T13" fmla="*/ 3 h 252"/>
                <a:gd name="T14" fmla="*/ 5 w 283"/>
                <a:gd name="T15" fmla="*/ 3 h 252"/>
                <a:gd name="T16" fmla="*/ 5 w 283"/>
                <a:gd name="T17" fmla="*/ 3 h 252"/>
                <a:gd name="T18" fmla="*/ 5 w 283"/>
                <a:gd name="T19" fmla="*/ 4 h 252"/>
                <a:gd name="T20" fmla="*/ 5 w 283"/>
                <a:gd name="T21" fmla="*/ 4 h 252"/>
                <a:gd name="T22" fmla="*/ 5 w 283"/>
                <a:gd name="T23" fmla="*/ 4 h 252"/>
                <a:gd name="T24" fmla="*/ 4 w 283"/>
                <a:gd name="T25" fmla="*/ 4 h 252"/>
                <a:gd name="T26" fmla="*/ 4 w 283"/>
                <a:gd name="T27" fmla="*/ 4 h 252"/>
                <a:gd name="T28" fmla="*/ 4 w 283"/>
                <a:gd name="T29" fmla="*/ 4 h 252"/>
                <a:gd name="T30" fmla="*/ 4 w 283"/>
                <a:gd name="T31" fmla="*/ 4 h 252"/>
                <a:gd name="T32" fmla="*/ 4 w 283"/>
                <a:gd name="T33" fmla="*/ 4 h 252"/>
                <a:gd name="T34" fmla="*/ 5 w 283"/>
                <a:gd name="T35" fmla="*/ 4 h 252"/>
                <a:gd name="T36" fmla="*/ 5 w 283"/>
                <a:gd name="T37" fmla="*/ 4 h 252"/>
                <a:gd name="T38" fmla="*/ 5 w 283"/>
                <a:gd name="T39" fmla="*/ 4 h 252"/>
                <a:gd name="T40" fmla="*/ 5 w 283"/>
                <a:gd name="T41" fmla="*/ 4 h 252"/>
                <a:gd name="T42" fmla="*/ 5 w 283"/>
                <a:gd name="T43" fmla="*/ 4 h 252"/>
                <a:gd name="T44" fmla="*/ 6 w 283"/>
                <a:gd name="T45" fmla="*/ 4 h 252"/>
                <a:gd name="T46" fmla="*/ 6 w 283"/>
                <a:gd name="T47" fmla="*/ 3 h 252"/>
                <a:gd name="T48" fmla="*/ 6 w 283"/>
                <a:gd name="T49" fmla="*/ 3 h 252"/>
                <a:gd name="T50" fmla="*/ 7 w 283"/>
                <a:gd name="T51" fmla="*/ 3 h 252"/>
                <a:gd name="T52" fmla="*/ 6 w 283"/>
                <a:gd name="T53" fmla="*/ 2 h 252"/>
                <a:gd name="T54" fmla="*/ 6 w 283"/>
                <a:gd name="T55" fmla="*/ 1 h 252"/>
                <a:gd name="T56" fmla="*/ 6 w 283"/>
                <a:gd name="T57" fmla="*/ 1 h 252"/>
                <a:gd name="T58" fmla="*/ 5 w 283"/>
                <a:gd name="T59" fmla="*/ 1 h 252"/>
                <a:gd name="T60" fmla="*/ 5 w 283"/>
                <a:gd name="T61" fmla="*/ 1 h 252"/>
                <a:gd name="T62" fmla="*/ 5 w 283"/>
                <a:gd name="T63" fmla="*/ 1 h 252"/>
                <a:gd name="T64" fmla="*/ 4 w 283"/>
                <a:gd name="T65" fmla="*/ 0 h 252"/>
                <a:gd name="T66" fmla="*/ 4 w 283"/>
                <a:gd name="T67" fmla="*/ 0 h 252"/>
                <a:gd name="T68" fmla="*/ 3 w 283"/>
                <a:gd name="T69" fmla="*/ 0 h 252"/>
                <a:gd name="T70" fmla="*/ 3 w 283"/>
                <a:gd name="T71" fmla="*/ 0 h 252"/>
                <a:gd name="T72" fmla="*/ 2 w 283"/>
                <a:gd name="T73" fmla="*/ 0 h 252"/>
                <a:gd name="T74" fmla="*/ 2 w 283"/>
                <a:gd name="T75" fmla="*/ 0 h 252"/>
                <a:gd name="T76" fmla="*/ 2 w 283"/>
                <a:gd name="T77" fmla="*/ 0 h 252"/>
                <a:gd name="T78" fmla="*/ 1 w 283"/>
                <a:gd name="T79" fmla="*/ 0 h 252"/>
                <a:gd name="T80" fmla="*/ 1 w 283"/>
                <a:gd name="T81" fmla="*/ 0 h 252"/>
                <a:gd name="T82" fmla="*/ 0 w 283"/>
                <a:gd name="T83" fmla="*/ 0 h 252"/>
                <a:gd name="T84" fmla="*/ 0 w 283"/>
                <a:gd name="T85" fmla="*/ 0 h 252"/>
                <a:gd name="T86" fmla="*/ 0 w 283"/>
                <a:gd name="T87" fmla="*/ 0 h 252"/>
                <a:gd name="T88" fmla="*/ 0 w 283"/>
                <a:gd name="T89" fmla="*/ 0 h 252"/>
                <a:gd name="T90" fmla="*/ 0 w 283"/>
                <a:gd name="T91" fmla="*/ 0 h 252"/>
                <a:gd name="T92" fmla="*/ 0 w 283"/>
                <a:gd name="T93" fmla="*/ 0 h 252"/>
                <a:gd name="T94" fmla="*/ 1 w 283"/>
                <a:gd name="T95" fmla="*/ 0 h 252"/>
                <a:gd name="T96" fmla="*/ 1 w 283"/>
                <a:gd name="T97" fmla="*/ 0 h 252"/>
                <a:gd name="T98" fmla="*/ 2 w 283"/>
                <a:gd name="T99" fmla="*/ 0 h 252"/>
                <a:gd name="T100" fmla="*/ 2 w 283"/>
                <a:gd name="T101" fmla="*/ 0 h 252"/>
                <a:gd name="T102" fmla="*/ 2 w 283"/>
                <a:gd name="T103" fmla="*/ 0 h 252"/>
                <a:gd name="T104" fmla="*/ 3 w 283"/>
                <a:gd name="T105" fmla="*/ 0 h 252"/>
                <a:gd name="T106" fmla="*/ 3 w 283"/>
                <a:gd name="T107" fmla="*/ 0 h 252"/>
                <a:gd name="T108" fmla="*/ 3 w 283"/>
                <a:gd name="T109" fmla="*/ 0 h 252"/>
                <a:gd name="T110" fmla="*/ 3 w 283"/>
                <a:gd name="T111" fmla="*/ 1 h 252"/>
                <a:gd name="T112" fmla="*/ 4 w 283"/>
                <a:gd name="T113" fmla="*/ 1 h 252"/>
                <a:gd name="T114" fmla="*/ 4 w 283"/>
                <a:gd name="T115" fmla="*/ 1 h 252"/>
                <a:gd name="T116" fmla="*/ 5 w 283"/>
                <a:gd name="T117" fmla="*/ 1 h 252"/>
                <a:gd name="T118" fmla="*/ 5 w 283"/>
                <a:gd name="T119" fmla="*/ 1 h 252"/>
                <a:gd name="T120" fmla="*/ 5 w 283"/>
                <a:gd name="T121" fmla="*/ 1 h 2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3"/>
                <a:gd name="T184" fmla="*/ 0 h 252"/>
                <a:gd name="T185" fmla="*/ 283 w 283"/>
                <a:gd name="T186" fmla="*/ 252 h 2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1" name="Freeform 70"/>
            <p:cNvSpPr>
              <a:spLocks/>
            </p:cNvSpPr>
            <p:nvPr/>
          </p:nvSpPr>
          <p:spPr bwMode="auto">
            <a:xfrm>
              <a:off x="3240" y="3178"/>
              <a:ext cx="44" cy="85"/>
            </a:xfrm>
            <a:custGeom>
              <a:avLst/>
              <a:gdLst>
                <a:gd name="T0" fmla="*/ 0 w 114"/>
                <a:gd name="T1" fmla="*/ 2 h 238"/>
                <a:gd name="T2" fmla="*/ 0 w 114"/>
                <a:gd name="T3" fmla="*/ 3 h 238"/>
                <a:gd name="T4" fmla="*/ 0 w 114"/>
                <a:gd name="T5" fmla="*/ 3 h 238"/>
                <a:gd name="T6" fmla="*/ 0 w 114"/>
                <a:gd name="T7" fmla="*/ 3 h 238"/>
                <a:gd name="T8" fmla="*/ 0 w 114"/>
                <a:gd name="T9" fmla="*/ 3 h 238"/>
                <a:gd name="T10" fmla="*/ 1 w 114"/>
                <a:gd name="T11" fmla="*/ 4 h 238"/>
                <a:gd name="T12" fmla="*/ 1 w 114"/>
                <a:gd name="T13" fmla="*/ 4 h 238"/>
                <a:gd name="T14" fmla="*/ 2 w 114"/>
                <a:gd name="T15" fmla="*/ 4 h 238"/>
                <a:gd name="T16" fmla="*/ 2 w 114"/>
                <a:gd name="T17" fmla="*/ 4 h 238"/>
                <a:gd name="T18" fmla="*/ 2 w 114"/>
                <a:gd name="T19" fmla="*/ 4 h 238"/>
                <a:gd name="T20" fmla="*/ 2 w 114"/>
                <a:gd name="T21" fmla="*/ 4 h 238"/>
                <a:gd name="T22" fmla="*/ 2 w 114"/>
                <a:gd name="T23" fmla="*/ 4 h 238"/>
                <a:gd name="T24" fmla="*/ 3 w 114"/>
                <a:gd name="T25" fmla="*/ 4 h 238"/>
                <a:gd name="T26" fmla="*/ 3 w 114"/>
                <a:gd name="T27" fmla="*/ 4 h 238"/>
                <a:gd name="T28" fmla="*/ 2 w 114"/>
                <a:gd name="T29" fmla="*/ 4 h 238"/>
                <a:gd name="T30" fmla="*/ 2 w 114"/>
                <a:gd name="T31" fmla="*/ 4 h 238"/>
                <a:gd name="T32" fmla="*/ 2 w 114"/>
                <a:gd name="T33" fmla="*/ 4 h 238"/>
                <a:gd name="T34" fmla="*/ 2 w 114"/>
                <a:gd name="T35" fmla="*/ 3 h 238"/>
                <a:gd name="T36" fmla="*/ 2 w 114"/>
                <a:gd name="T37" fmla="*/ 3 h 238"/>
                <a:gd name="T38" fmla="*/ 1 w 114"/>
                <a:gd name="T39" fmla="*/ 3 h 238"/>
                <a:gd name="T40" fmla="*/ 1 w 114"/>
                <a:gd name="T41" fmla="*/ 3 h 238"/>
                <a:gd name="T42" fmla="*/ 1 w 114"/>
                <a:gd name="T43" fmla="*/ 3 h 238"/>
                <a:gd name="T44" fmla="*/ 1 w 114"/>
                <a:gd name="T45" fmla="*/ 2 h 238"/>
                <a:gd name="T46" fmla="*/ 1 w 114"/>
                <a:gd name="T47" fmla="*/ 2 h 238"/>
                <a:gd name="T48" fmla="*/ 1 w 114"/>
                <a:gd name="T49" fmla="*/ 1 h 238"/>
                <a:gd name="T50" fmla="*/ 1 w 114"/>
                <a:gd name="T51" fmla="*/ 1 h 238"/>
                <a:gd name="T52" fmla="*/ 1 w 114"/>
                <a:gd name="T53" fmla="*/ 1 h 238"/>
                <a:gd name="T54" fmla="*/ 1 w 114"/>
                <a:gd name="T55" fmla="*/ 1 h 238"/>
                <a:gd name="T56" fmla="*/ 2 w 114"/>
                <a:gd name="T57" fmla="*/ 1 h 238"/>
                <a:gd name="T58" fmla="*/ 2 w 114"/>
                <a:gd name="T59" fmla="*/ 0 h 238"/>
                <a:gd name="T60" fmla="*/ 2 w 114"/>
                <a:gd name="T61" fmla="*/ 0 h 238"/>
                <a:gd name="T62" fmla="*/ 2 w 114"/>
                <a:gd name="T63" fmla="*/ 0 h 238"/>
                <a:gd name="T64" fmla="*/ 3 w 114"/>
                <a:gd name="T65" fmla="*/ 0 h 238"/>
                <a:gd name="T66" fmla="*/ 2 w 114"/>
                <a:gd name="T67" fmla="*/ 0 h 238"/>
                <a:gd name="T68" fmla="*/ 2 w 114"/>
                <a:gd name="T69" fmla="*/ 0 h 238"/>
                <a:gd name="T70" fmla="*/ 2 w 114"/>
                <a:gd name="T71" fmla="*/ 0 h 238"/>
                <a:gd name="T72" fmla="*/ 1 w 114"/>
                <a:gd name="T73" fmla="*/ 1 h 238"/>
                <a:gd name="T74" fmla="*/ 1 w 114"/>
                <a:gd name="T75" fmla="*/ 1 h 238"/>
                <a:gd name="T76" fmla="*/ 0 w 114"/>
                <a:gd name="T77" fmla="*/ 1 h 238"/>
                <a:gd name="T78" fmla="*/ 0 w 114"/>
                <a:gd name="T79" fmla="*/ 2 h 238"/>
                <a:gd name="T80" fmla="*/ 0 w 114"/>
                <a:gd name="T81" fmla="*/ 2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4"/>
                <a:gd name="T124" fmla="*/ 0 h 238"/>
                <a:gd name="T125" fmla="*/ 114 w 114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2" name="Freeform 71"/>
            <p:cNvSpPr>
              <a:spLocks/>
            </p:cNvSpPr>
            <p:nvPr/>
          </p:nvSpPr>
          <p:spPr bwMode="auto">
            <a:xfrm>
              <a:off x="3554" y="3127"/>
              <a:ext cx="96" cy="114"/>
            </a:xfrm>
            <a:custGeom>
              <a:avLst/>
              <a:gdLst>
                <a:gd name="T0" fmla="*/ 5 w 246"/>
                <a:gd name="T1" fmla="*/ 2 h 310"/>
                <a:gd name="T2" fmla="*/ 5 w 246"/>
                <a:gd name="T3" fmla="*/ 3 h 310"/>
                <a:gd name="T4" fmla="*/ 5 w 246"/>
                <a:gd name="T5" fmla="*/ 3 h 310"/>
                <a:gd name="T6" fmla="*/ 5 w 246"/>
                <a:gd name="T7" fmla="*/ 3 h 310"/>
                <a:gd name="T8" fmla="*/ 5 w 246"/>
                <a:gd name="T9" fmla="*/ 4 h 310"/>
                <a:gd name="T10" fmla="*/ 4 w 246"/>
                <a:gd name="T11" fmla="*/ 4 h 310"/>
                <a:gd name="T12" fmla="*/ 4 w 246"/>
                <a:gd name="T13" fmla="*/ 4 h 310"/>
                <a:gd name="T14" fmla="*/ 4 w 246"/>
                <a:gd name="T15" fmla="*/ 5 h 310"/>
                <a:gd name="T16" fmla="*/ 3 w 246"/>
                <a:gd name="T17" fmla="*/ 5 h 310"/>
                <a:gd name="T18" fmla="*/ 3 w 246"/>
                <a:gd name="T19" fmla="*/ 5 h 310"/>
                <a:gd name="T20" fmla="*/ 3 w 246"/>
                <a:gd name="T21" fmla="*/ 6 h 310"/>
                <a:gd name="T22" fmla="*/ 3 w 246"/>
                <a:gd name="T23" fmla="*/ 6 h 310"/>
                <a:gd name="T24" fmla="*/ 3 w 246"/>
                <a:gd name="T25" fmla="*/ 6 h 310"/>
                <a:gd name="T26" fmla="*/ 3 w 246"/>
                <a:gd name="T27" fmla="*/ 6 h 310"/>
                <a:gd name="T28" fmla="*/ 4 w 246"/>
                <a:gd name="T29" fmla="*/ 6 h 310"/>
                <a:gd name="T30" fmla="*/ 4 w 246"/>
                <a:gd name="T31" fmla="*/ 5 h 310"/>
                <a:gd name="T32" fmla="*/ 5 w 246"/>
                <a:gd name="T33" fmla="*/ 4 h 310"/>
                <a:gd name="T34" fmla="*/ 5 w 246"/>
                <a:gd name="T35" fmla="*/ 4 h 310"/>
                <a:gd name="T36" fmla="*/ 5 w 246"/>
                <a:gd name="T37" fmla="*/ 3 h 310"/>
                <a:gd name="T38" fmla="*/ 5 w 246"/>
                <a:gd name="T39" fmla="*/ 3 h 310"/>
                <a:gd name="T40" fmla="*/ 5 w 246"/>
                <a:gd name="T41" fmla="*/ 2 h 310"/>
                <a:gd name="T42" fmla="*/ 5 w 246"/>
                <a:gd name="T43" fmla="*/ 2 h 310"/>
                <a:gd name="T44" fmla="*/ 4 w 246"/>
                <a:gd name="T45" fmla="*/ 1 h 310"/>
                <a:gd name="T46" fmla="*/ 4 w 246"/>
                <a:gd name="T47" fmla="*/ 1 h 310"/>
                <a:gd name="T48" fmla="*/ 3 w 246"/>
                <a:gd name="T49" fmla="*/ 1 h 310"/>
                <a:gd name="T50" fmla="*/ 2 w 246"/>
                <a:gd name="T51" fmla="*/ 0 h 310"/>
                <a:gd name="T52" fmla="*/ 2 w 246"/>
                <a:gd name="T53" fmla="*/ 0 h 310"/>
                <a:gd name="T54" fmla="*/ 1 w 246"/>
                <a:gd name="T55" fmla="*/ 0 h 310"/>
                <a:gd name="T56" fmla="*/ 1 w 246"/>
                <a:gd name="T57" fmla="*/ 0 h 310"/>
                <a:gd name="T58" fmla="*/ 0 w 246"/>
                <a:gd name="T59" fmla="*/ 0 h 310"/>
                <a:gd name="T60" fmla="*/ 0 w 246"/>
                <a:gd name="T61" fmla="*/ 0 h 310"/>
                <a:gd name="T62" fmla="*/ 1 w 246"/>
                <a:gd name="T63" fmla="*/ 0 h 310"/>
                <a:gd name="T64" fmla="*/ 1 w 246"/>
                <a:gd name="T65" fmla="*/ 0 h 310"/>
                <a:gd name="T66" fmla="*/ 2 w 246"/>
                <a:gd name="T67" fmla="*/ 1 h 310"/>
                <a:gd name="T68" fmla="*/ 2 w 246"/>
                <a:gd name="T69" fmla="*/ 1 h 310"/>
                <a:gd name="T70" fmla="*/ 3 w 246"/>
                <a:gd name="T71" fmla="*/ 1 h 310"/>
                <a:gd name="T72" fmla="*/ 4 w 246"/>
                <a:gd name="T73" fmla="*/ 1 h 310"/>
                <a:gd name="T74" fmla="*/ 4 w 246"/>
                <a:gd name="T75" fmla="*/ 2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6"/>
                <a:gd name="T115" fmla="*/ 0 h 310"/>
                <a:gd name="T116" fmla="*/ 246 w 246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3" name="Freeform 72"/>
            <p:cNvSpPr>
              <a:spLocks/>
            </p:cNvSpPr>
            <p:nvPr/>
          </p:nvSpPr>
          <p:spPr bwMode="auto">
            <a:xfrm>
              <a:off x="3448" y="3261"/>
              <a:ext cx="33" cy="68"/>
            </a:xfrm>
            <a:custGeom>
              <a:avLst/>
              <a:gdLst>
                <a:gd name="T0" fmla="*/ 1 w 83"/>
                <a:gd name="T1" fmla="*/ 0 h 187"/>
                <a:gd name="T2" fmla="*/ 1 w 83"/>
                <a:gd name="T3" fmla="*/ 0 h 187"/>
                <a:gd name="T4" fmla="*/ 1 w 83"/>
                <a:gd name="T5" fmla="*/ 0 h 187"/>
                <a:gd name="T6" fmla="*/ 0 w 83"/>
                <a:gd name="T7" fmla="*/ 0 h 187"/>
                <a:gd name="T8" fmla="*/ 0 w 83"/>
                <a:gd name="T9" fmla="*/ 0 h 187"/>
                <a:gd name="T10" fmla="*/ 0 w 83"/>
                <a:gd name="T11" fmla="*/ 0 h 187"/>
                <a:gd name="T12" fmla="*/ 0 w 83"/>
                <a:gd name="T13" fmla="*/ 0 h 187"/>
                <a:gd name="T14" fmla="*/ 0 w 83"/>
                <a:gd name="T15" fmla="*/ 0 h 187"/>
                <a:gd name="T16" fmla="*/ 0 w 83"/>
                <a:gd name="T17" fmla="*/ 0 h 187"/>
                <a:gd name="T18" fmla="*/ 0 w 83"/>
                <a:gd name="T19" fmla="*/ 1 h 187"/>
                <a:gd name="T20" fmla="*/ 0 w 83"/>
                <a:gd name="T21" fmla="*/ 1 h 187"/>
                <a:gd name="T22" fmla="*/ 1 w 83"/>
                <a:gd name="T23" fmla="*/ 2 h 187"/>
                <a:gd name="T24" fmla="*/ 1 w 83"/>
                <a:gd name="T25" fmla="*/ 2 h 187"/>
                <a:gd name="T26" fmla="*/ 2 w 83"/>
                <a:gd name="T27" fmla="*/ 3 h 187"/>
                <a:gd name="T28" fmla="*/ 2 w 83"/>
                <a:gd name="T29" fmla="*/ 3 h 187"/>
                <a:gd name="T30" fmla="*/ 2 w 83"/>
                <a:gd name="T31" fmla="*/ 3 h 187"/>
                <a:gd name="T32" fmla="*/ 2 w 83"/>
                <a:gd name="T33" fmla="*/ 3 h 187"/>
                <a:gd name="T34" fmla="*/ 2 w 83"/>
                <a:gd name="T35" fmla="*/ 3 h 187"/>
                <a:gd name="T36" fmla="*/ 2 w 83"/>
                <a:gd name="T37" fmla="*/ 3 h 187"/>
                <a:gd name="T38" fmla="*/ 2 w 83"/>
                <a:gd name="T39" fmla="*/ 3 h 187"/>
                <a:gd name="T40" fmla="*/ 2 w 83"/>
                <a:gd name="T41" fmla="*/ 2 h 187"/>
                <a:gd name="T42" fmla="*/ 1 w 83"/>
                <a:gd name="T43" fmla="*/ 1 h 187"/>
                <a:gd name="T44" fmla="*/ 1 w 83"/>
                <a:gd name="T45" fmla="*/ 1 h 187"/>
                <a:gd name="T46" fmla="*/ 1 w 83"/>
                <a:gd name="T47" fmla="*/ 1 h 187"/>
                <a:gd name="T48" fmla="*/ 1 w 83"/>
                <a:gd name="T49" fmla="*/ 0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3"/>
                <a:gd name="T76" fmla="*/ 0 h 187"/>
                <a:gd name="T77" fmla="*/ 83 w 83"/>
                <a:gd name="T78" fmla="*/ 187 h 18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4" name="Freeform 73"/>
            <p:cNvSpPr>
              <a:spLocks/>
            </p:cNvSpPr>
            <p:nvPr/>
          </p:nvSpPr>
          <p:spPr bwMode="auto">
            <a:xfrm>
              <a:off x="3434" y="3224"/>
              <a:ext cx="17" cy="35"/>
            </a:xfrm>
            <a:custGeom>
              <a:avLst/>
              <a:gdLst>
                <a:gd name="T0" fmla="*/ 0 w 44"/>
                <a:gd name="T1" fmla="*/ 0 h 94"/>
                <a:gd name="T2" fmla="*/ 0 w 44"/>
                <a:gd name="T3" fmla="*/ 0 h 94"/>
                <a:gd name="T4" fmla="*/ 0 w 44"/>
                <a:gd name="T5" fmla="*/ 0 h 94"/>
                <a:gd name="T6" fmla="*/ 0 w 44"/>
                <a:gd name="T7" fmla="*/ 0 h 94"/>
                <a:gd name="T8" fmla="*/ 0 w 44"/>
                <a:gd name="T9" fmla="*/ 0 h 94"/>
                <a:gd name="T10" fmla="*/ 0 w 44"/>
                <a:gd name="T11" fmla="*/ 0 h 94"/>
                <a:gd name="T12" fmla="*/ 0 w 44"/>
                <a:gd name="T13" fmla="*/ 0 h 94"/>
                <a:gd name="T14" fmla="*/ 0 w 44"/>
                <a:gd name="T15" fmla="*/ 0 h 94"/>
                <a:gd name="T16" fmla="*/ 0 w 44"/>
                <a:gd name="T17" fmla="*/ 0 h 94"/>
                <a:gd name="T18" fmla="*/ 0 w 44"/>
                <a:gd name="T19" fmla="*/ 0 h 94"/>
                <a:gd name="T20" fmla="*/ 0 w 44"/>
                <a:gd name="T21" fmla="*/ 1 h 94"/>
                <a:gd name="T22" fmla="*/ 0 w 44"/>
                <a:gd name="T23" fmla="*/ 1 h 94"/>
                <a:gd name="T24" fmla="*/ 0 w 44"/>
                <a:gd name="T25" fmla="*/ 1 h 94"/>
                <a:gd name="T26" fmla="*/ 0 w 44"/>
                <a:gd name="T27" fmla="*/ 1 h 94"/>
                <a:gd name="T28" fmla="*/ 1 w 44"/>
                <a:gd name="T29" fmla="*/ 1 h 94"/>
                <a:gd name="T30" fmla="*/ 1 w 44"/>
                <a:gd name="T31" fmla="*/ 2 h 94"/>
                <a:gd name="T32" fmla="*/ 1 w 44"/>
                <a:gd name="T33" fmla="*/ 2 h 94"/>
                <a:gd name="T34" fmla="*/ 1 w 44"/>
                <a:gd name="T35" fmla="*/ 1 h 94"/>
                <a:gd name="T36" fmla="*/ 1 w 44"/>
                <a:gd name="T37" fmla="*/ 1 h 94"/>
                <a:gd name="T38" fmla="*/ 1 w 44"/>
                <a:gd name="T39" fmla="*/ 0 h 94"/>
                <a:gd name="T40" fmla="*/ 0 w 44"/>
                <a:gd name="T41" fmla="*/ 0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"/>
                <a:gd name="T64" fmla="*/ 0 h 94"/>
                <a:gd name="T65" fmla="*/ 44 w 44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5" name="Freeform 74"/>
            <p:cNvSpPr>
              <a:spLocks/>
            </p:cNvSpPr>
            <p:nvPr/>
          </p:nvSpPr>
          <p:spPr bwMode="auto">
            <a:xfrm>
              <a:off x="3420" y="3199"/>
              <a:ext cx="14" cy="20"/>
            </a:xfrm>
            <a:custGeom>
              <a:avLst/>
              <a:gdLst>
                <a:gd name="T0" fmla="*/ 0 w 38"/>
                <a:gd name="T1" fmla="*/ 0 h 54"/>
                <a:gd name="T2" fmla="*/ 0 w 38"/>
                <a:gd name="T3" fmla="*/ 0 h 54"/>
                <a:gd name="T4" fmla="*/ 0 w 38"/>
                <a:gd name="T5" fmla="*/ 0 h 54"/>
                <a:gd name="T6" fmla="*/ 0 w 38"/>
                <a:gd name="T7" fmla="*/ 0 h 54"/>
                <a:gd name="T8" fmla="*/ 0 w 38"/>
                <a:gd name="T9" fmla="*/ 0 h 54"/>
                <a:gd name="T10" fmla="*/ 0 w 38"/>
                <a:gd name="T11" fmla="*/ 0 h 54"/>
                <a:gd name="T12" fmla="*/ 0 w 38"/>
                <a:gd name="T13" fmla="*/ 0 h 54"/>
                <a:gd name="T14" fmla="*/ 0 w 38"/>
                <a:gd name="T15" fmla="*/ 0 h 54"/>
                <a:gd name="T16" fmla="*/ 0 w 38"/>
                <a:gd name="T17" fmla="*/ 0 h 54"/>
                <a:gd name="T18" fmla="*/ 0 w 38"/>
                <a:gd name="T19" fmla="*/ 0 h 54"/>
                <a:gd name="T20" fmla="*/ 0 w 38"/>
                <a:gd name="T21" fmla="*/ 0 h 54"/>
                <a:gd name="T22" fmla="*/ 0 w 38"/>
                <a:gd name="T23" fmla="*/ 0 h 54"/>
                <a:gd name="T24" fmla="*/ 0 w 38"/>
                <a:gd name="T25" fmla="*/ 0 h 54"/>
                <a:gd name="T26" fmla="*/ 0 w 38"/>
                <a:gd name="T27" fmla="*/ 0 h 54"/>
                <a:gd name="T28" fmla="*/ 0 w 38"/>
                <a:gd name="T29" fmla="*/ 0 h 54"/>
                <a:gd name="T30" fmla="*/ 0 w 38"/>
                <a:gd name="T31" fmla="*/ 0 h 54"/>
                <a:gd name="T32" fmla="*/ 0 w 38"/>
                <a:gd name="T33" fmla="*/ 1 h 54"/>
                <a:gd name="T34" fmla="*/ 0 w 38"/>
                <a:gd name="T35" fmla="*/ 1 h 54"/>
                <a:gd name="T36" fmla="*/ 0 w 38"/>
                <a:gd name="T37" fmla="*/ 1 h 54"/>
                <a:gd name="T38" fmla="*/ 0 w 38"/>
                <a:gd name="T39" fmla="*/ 1 h 54"/>
                <a:gd name="T40" fmla="*/ 1 w 38"/>
                <a:gd name="T41" fmla="*/ 1 h 54"/>
                <a:gd name="T42" fmla="*/ 1 w 38"/>
                <a:gd name="T43" fmla="*/ 1 h 54"/>
                <a:gd name="T44" fmla="*/ 0 w 38"/>
                <a:gd name="T45" fmla="*/ 0 h 54"/>
                <a:gd name="T46" fmla="*/ 0 w 38"/>
                <a:gd name="T47" fmla="*/ 0 h 54"/>
                <a:gd name="T48" fmla="*/ 0 w 38"/>
                <a:gd name="T49" fmla="*/ 0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54"/>
                <a:gd name="T77" fmla="*/ 38 w 38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6" name="Freeform 75"/>
            <p:cNvSpPr>
              <a:spLocks/>
            </p:cNvSpPr>
            <p:nvPr/>
          </p:nvSpPr>
          <p:spPr bwMode="auto">
            <a:xfrm>
              <a:off x="3409" y="3182"/>
              <a:ext cx="18" cy="13"/>
            </a:xfrm>
            <a:custGeom>
              <a:avLst/>
              <a:gdLst>
                <a:gd name="T0" fmla="*/ 1 w 52"/>
                <a:gd name="T1" fmla="*/ 0 h 36"/>
                <a:gd name="T2" fmla="*/ 1 w 52"/>
                <a:gd name="T3" fmla="*/ 0 h 36"/>
                <a:gd name="T4" fmla="*/ 1 w 52"/>
                <a:gd name="T5" fmla="*/ 0 h 36"/>
                <a:gd name="T6" fmla="*/ 1 w 52"/>
                <a:gd name="T7" fmla="*/ 0 h 36"/>
                <a:gd name="T8" fmla="*/ 1 w 52"/>
                <a:gd name="T9" fmla="*/ 0 h 36"/>
                <a:gd name="T10" fmla="*/ 1 w 52"/>
                <a:gd name="T11" fmla="*/ 0 h 36"/>
                <a:gd name="T12" fmla="*/ 1 w 52"/>
                <a:gd name="T13" fmla="*/ 0 h 36"/>
                <a:gd name="T14" fmla="*/ 1 w 52"/>
                <a:gd name="T15" fmla="*/ 0 h 36"/>
                <a:gd name="T16" fmla="*/ 0 w 52"/>
                <a:gd name="T17" fmla="*/ 0 h 36"/>
                <a:gd name="T18" fmla="*/ 0 w 52"/>
                <a:gd name="T19" fmla="*/ 0 h 36"/>
                <a:gd name="T20" fmla="*/ 0 w 52"/>
                <a:gd name="T21" fmla="*/ 0 h 36"/>
                <a:gd name="T22" fmla="*/ 0 w 52"/>
                <a:gd name="T23" fmla="*/ 0 h 36"/>
                <a:gd name="T24" fmla="*/ 0 w 52"/>
                <a:gd name="T25" fmla="*/ 0 h 36"/>
                <a:gd name="T26" fmla="*/ 0 w 52"/>
                <a:gd name="T27" fmla="*/ 0 h 36"/>
                <a:gd name="T28" fmla="*/ 0 w 52"/>
                <a:gd name="T29" fmla="*/ 0 h 36"/>
                <a:gd name="T30" fmla="*/ 0 w 52"/>
                <a:gd name="T31" fmla="*/ 0 h 36"/>
                <a:gd name="T32" fmla="*/ 0 w 52"/>
                <a:gd name="T33" fmla="*/ 0 h 36"/>
                <a:gd name="T34" fmla="*/ 0 w 52"/>
                <a:gd name="T35" fmla="*/ 0 h 36"/>
                <a:gd name="T36" fmla="*/ 0 w 52"/>
                <a:gd name="T37" fmla="*/ 1 h 36"/>
                <a:gd name="T38" fmla="*/ 0 w 52"/>
                <a:gd name="T39" fmla="*/ 1 h 36"/>
                <a:gd name="T40" fmla="*/ 0 w 52"/>
                <a:gd name="T41" fmla="*/ 1 h 36"/>
                <a:gd name="T42" fmla="*/ 0 w 52"/>
                <a:gd name="T43" fmla="*/ 0 h 36"/>
                <a:gd name="T44" fmla="*/ 0 w 52"/>
                <a:gd name="T45" fmla="*/ 0 h 36"/>
                <a:gd name="T46" fmla="*/ 0 w 52"/>
                <a:gd name="T47" fmla="*/ 0 h 36"/>
                <a:gd name="T48" fmla="*/ 1 w 52"/>
                <a:gd name="T49" fmla="*/ 0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"/>
                <a:gd name="T76" fmla="*/ 0 h 36"/>
                <a:gd name="T77" fmla="*/ 52 w 52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7" name="Freeform 76"/>
            <p:cNvSpPr>
              <a:spLocks/>
            </p:cNvSpPr>
            <p:nvPr/>
          </p:nvSpPr>
          <p:spPr bwMode="auto">
            <a:xfrm>
              <a:off x="3315" y="3160"/>
              <a:ext cx="77" cy="86"/>
            </a:xfrm>
            <a:custGeom>
              <a:avLst/>
              <a:gdLst>
                <a:gd name="T0" fmla="*/ 2 w 198"/>
                <a:gd name="T1" fmla="*/ 1 h 236"/>
                <a:gd name="T2" fmla="*/ 2 w 198"/>
                <a:gd name="T3" fmla="*/ 1 h 236"/>
                <a:gd name="T4" fmla="*/ 1 w 198"/>
                <a:gd name="T5" fmla="*/ 1 h 236"/>
                <a:gd name="T6" fmla="*/ 1 w 198"/>
                <a:gd name="T7" fmla="*/ 1 h 236"/>
                <a:gd name="T8" fmla="*/ 1 w 198"/>
                <a:gd name="T9" fmla="*/ 1 h 236"/>
                <a:gd name="T10" fmla="*/ 0 w 198"/>
                <a:gd name="T11" fmla="*/ 2 h 236"/>
                <a:gd name="T12" fmla="*/ 0 w 198"/>
                <a:gd name="T13" fmla="*/ 2 h 236"/>
                <a:gd name="T14" fmla="*/ 0 w 198"/>
                <a:gd name="T15" fmla="*/ 2 h 236"/>
                <a:gd name="T16" fmla="*/ 0 w 198"/>
                <a:gd name="T17" fmla="*/ 3 h 236"/>
                <a:gd name="T18" fmla="*/ 0 w 198"/>
                <a:gd name="T19" fmla="*/ 3 h 236"/>
                <a:gd name="T20" fmla="*/ 0 w 198"/>
                <a:gd name="T21" fmla="*/ 3 h 236"/>
                <a:gd name="T22" fmla="*/ 1 w 198"/>
                <a:gd name="T23" fmla="*/ 4 h 236"/>
                <a:gd name="T24" fmla="*/ 1 w 198"/>
                <a:gd name="T25" fmla="*/ 4 h 236"/>
                <a:gd name="T26" fmla="*/ 2 w 198"/>
                <a:gd name="T27" fmla="*/ 4 h 236"/>
                <a:gd name="T28" fmla="*/ 2 w 198"/>
                <a:gd name="T29" fmla="*/ 4 h 236"/>
                <a:gd name="T30" fmla="*/ 3 w 198"/>
                <a:gd name="T31" fmla="*/ 4 h 236"/>
                <a:gd name="T32" fmla="*/ 3 w 198"/>
                <a:gd name="T33" fmla="*/ 4 h 236"/>
                <a:gd name="T34" fmla="*/ 3 w 198"/>
                <a:gd name="T35" fmla="*/ 4 h 236"/>
                <a:gd name="T36" fmla="*/ 3 w 198"/>
                <a:gd name="T37" fmla="*/ 4 h 236"/>
                <a:gd name="T38" fmla="*/ 4 w 198"/>
                <a:gd name="T39" fmla="*/ 4 h 236"/>
                <a:gd name="T40" fmla="*/ 4 w 198"/>
                <a:gd name="T41" fmla="*/ 4 h 236"/>
                <a:gd name="T42" fmla="*/ 4 w 198"/>
                <a:gd name="T43" fmla="*/ 4 h 236"/>
                <a:gd name="T44" fmla="*/ 3 w 198"/>
                <a:gd name="T45" fmla="*/ 4 h 236"/>
                <a:gd name="T46" fmla="*/ 3 w 198"/>
                <a:gd name="T47" fmla="*/ 4 h 236"/>
                <a:gd name="T48" fmla="*/ 3 w 198"/>
                <a:gd name="T49" fmla="*/ 4 h 236"/>
                <a:gd name="T50" fmla="*/ 3 w 198"/>
                <a:gd name="T51" fmla="*/ 4 h 236"/>
                <a:gd name="T52" fmla="*/ 3 w 198"/>
                <a:gd name="T53" fmla="*/ 4 h 236"/>
                <a:gd name="T54" fmla="*/ 3 w 198"/>
                <a:gd name="T55" fmla="*/ 4 h 236"/>
                <a:gd name="T56" fmla="*/ 2 w 198"/>
                <a:gd name="T57" fmla="*/ 4 h 236"/>
                <a:gd name="T58" fmla="*/ 2 w 198"/>
                <a:gd name="T59" fmla="*/ 4 h 236"/>
                <a:gd name="T60" fmla="*/ 2 w 198"/>
                <a:gd name="T61" fmla="*/ 4 h 236"/>
                <a:gd name="T62" fmla="*/ 2 w 198"/>
                <a:gd name="T63" fmla="*/ 4 h 236"/>
                <a:gd name="T64" fmla="*/ 2 w 198"/>
                <a:gd name="T65" fmla="*/ 4 h 236"/>
                <a:gd name="T66" fmla="*/ 1 w 198"/>
                <a:gd name="T67" fmla="*/ 4 h 236"/>
                <a:gd name="T68" fmla="*/ 1 w 198"/>
                <a:gd name="T69" fmla="*/ 4 h 236"/>
                <a:gd name="T70" fmla="*/ 1 w 198"/>
                <a:gd name="T71" fmla="*/ 3 h 236"/>
                <a:gd name="T72" fmla="*/ 0 w 198"/>
                <a:gd name="T73" fmla="*/ 3 h 236"/>
                <a:gd name="T74" fmla="*/ 0 w 198"/>
                <a:gd name="T75" fmla="*/ 3 h 236"/>
                <a:gd name="T76" fmla="*/ 0 w 198"/>
                <a:gd name="T77" fmla="*/ 3 h 236"/>
                <a:gd name="T78" fmla="*/ 0 w 198"/>
                <a:gd name="T79" fmla="*/ 2 h 236"/>
                <a:gd name="T80" fmla="*/ 1 w 198"/>
                <a:gd name="T81" fmla="*/ 2 h 236"/>
                <a:gd name="T82" fmla="*/ 1 w 198"/>
                <a:gd name="T83" fmla="*/ 2 h 236"/>
                <a:gd name="T84" fmla="*/ 1 w 198"/>
                <a:gd name="T85" fmla="*/ 1 h 236"/>
                <a:gd name="T86" fmla="*/ 2 w 198"/>
                <a:gd name="T87" fmla="*/ 1 h 236"/>
                <a:gd name="T88" fmla="*/ 2 w 198"/>
                <a:gd name="T89" fmla="*/ 1 h 236"/>
                <a:gd name="T90" fmla="*/ 2 w 198"/>
                <a:gd name="T91" fmla="*/ 1 h 236"/>
                <a:gd name="T92" fmla="*/ 3 w 198"/>
                <a:gd name="T93" fmla="*/ 1 h 236"/>
                <a:gd name="T94" fmla="*/ 3 w 198"/>
                <a:gd name="T95" fmla="*/ 0 h 236"/>
                <a:gd name="T96" fmla="*/ 3 w 198"/>
                <a:gd name="T97" fmla="*/ 0 h 236"/>
                <a:gd name="T98" fmla="*/ 4 w 198"/>
                <a:gd name="T99" fmla="*/ 0 h 236"/>
                <a:gd name="T100" fmla="*/ 4 w 198"/>
                <a:gd name="T101" fmla="*/ 0 h 236"/>
                <a:gd name="T102" fmla="*/ 4 w 198"/>
                <a:gd name="T103" fmla="*/ 0 h 236"/>
                <a:gd name="T104" fmla="*/ 5 w 198"/>
                <a:gd name="T105" fmla="*/ 0 h 236"/>
                <a:gd name="T106" fmla="*/ 4 w 198"/>
                <a:gd name="T107" fmla="*/ 0 h 236"/>
                <a:gd name="T108" fmla="*/ 4 w 198"/>
                <a:gd name="T109" fmla="*/ 0 h 236"/>
                <a:gd name="T110" fmla="*/ 4 w 198"/>
                <a:gd name="T111" fmla="*/ 0 h 236"/>
                <a:gd name="T112" fmla="*/ 4 w 198"/>
                <a:gd name="T113" fmla="*/ 0 h 236"/>
                <a:gd name="T114" fmla="*/ 3 w 198"/>
                <a:gd name="T115" fmla="*/ 0 h 236"/>
                <a:gd name="T116" fmla="*/ 2 w 198"/>
                <a:gd name="T117" fmla="*/ 0 h 236"/>
                <a:gd name="T118" fmla="*/ 2 w 198"/>
                <a:gd name="T119" fmla="*/ 0 h 236"/>
                <a:gd name="T120" fmla="*/ 2 w 198"/>
                <a:gd name="T121" fmla="*/ 1 h 2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8"/>
                <a:gd name="T184" fmla="*/ 0 h 236"/>
                <a:gd name="T185" fmla="*/ 198 w 198"/>
                <a:gd name="T186" fmla="*/ 236 h 2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8" name="Freeform 77"/>
            <p:cNvSpPr>
              <a:spLocks/>
            </p:cNvSpPr>
            <p:nvPr/>
          </p:nvSpPr>
          <p:spPr bwMode="auto">
            <a:xfrm>
              <a:off x="3446" y="3160"/>
              <a:ext cx="52" cy="66"/>
            </a:xfrm>
            <a:custGeom>
              <a:avLst/>
              <a:gdLst>
                <a:gd name="T0" fmla="*/ 3 w 128"/>
                <a:gd name="T1" fmla="*/ 1 h 183"/>
                <a:gd name="T2" fmla="*/ 3 w 128"/>
                <a:gd name="T3" fmla="*/ 1 h 183"/>
                <a:gd name="T4" fmla="*/ 3 w 128"/>
                <a:gd name="T5" fmla="*/ 2 h 183"/>
                <a:gd name="T6" fmla="*/ 3 w 128"/>
                <a:gd name="T7" fmla="*/ 2 h 183"/>
                <a:gd name="T8" fmla="*/ 2 w 128"/>
                <a:gd name="T9" fmla="*/ 2 h 183"/>
                <a:gd name="T10" fmla="*/ 2 w 128"/>
                <a:gd name="T11" fmla="*/ 2 h 183"/>
                <a:gd name="T12" fmla="*/ 2 w 128"/>
                <a:gd name="T13" fmla="*/ 3 h 183"/>
                <a:gd name="T14" fmla="*/ 1 w 128"/>
                <a:gd name="T15" fmla="*/ 3 h 183"/>
                <a:gd name="T16" fmla="*/ 1 w 128"/>
                <a:gd name="T17" fmla="*/ 3 h 183"/>
                <a:gd name="T18" fmla="*/ 1 w 128"/>
                <a:gd name="T19" fmla="*/ 3 h 183"/>
                <a:gd name="T20" fmla="*/ 1 w 128"/>
                <a:gd name="T21" fmla="*/ 3 h 183"/>
                <a:gd name="T22" fmla="*/ 1 w 128"/>
                <a:gd name="T23" fmla="*/ 3 h 183"/>
                <a:gd name="T24" fmla="*/ 1 w 128"/>
                <a:gd name="T25" fmla="*/ 3 h 183"/>
                <a:gd name="T26" fmla="*/ 1 w 128"/>
                <a:gd name="T27" fmla="*/ 3 h 183"/>
                <a:gd name="T28" fmla="*/ 1 w 128"/>
                <a:gd name="T29" fmla="*/ 3 h 183"/>
                <a:gd name="T30" fmla="*/ 1 w 128"/>
                <a:gd name="T31" fmla="*/ 3 h 183"/>
                <a:gd name="T32" fmla="*/ 1 w 128"/>
                <a:gd name="T33" fmla="*/ 3 h 183"/>
                <a:gd name="T34" fmla="*/ 2 w 128"/>
                <a:gd name="T35" fmla="*/ 3 h 183"/>
                <a:gd name="T36" fmla="*/ 2 w 128"/>
                <a:gd name="T37" fmla="*/ 3 h 183"/>
                <a:gd name="T38" fmla="*/ 2 w 128"/>
                <a:gd name="T39" fmla="*/ 3 h 183"/>
                <a:gd name="T40" fmla="*/ 3 w 128"/>
                <a:gd name="T41" fmla="*/ 2 h 183"/>
                <a:gd name="T42" fmla="*/ 3 w 128"/>
                <a:gd name="T43" fmla="*/ 2 h 183"/>
                <a:gd name="T44" fmla="*/ 4 w 128"/>
                <a:gd name="T45" fmla="*/ 2 h 183"/>
                <a:gd name="T46" fmla="*/ 4 w 128"/>
                <a:gd name="T47" fmla="*/ 1 h 183"/>
                <a:gd name="T48" fmla="*/ 3 w 128"/>
                <a:gd name="T49" fmla="*/ 1 h 183"/>
                <a:gd name="T50" fmla="*/ 3 w 128"/>
                <a:gd name="T51" fmla="*/ 1 h 183"/>
                <a:gd name="T52" fmla="*/ 3 w 128"/>
                <a:gd name="T53" fmla="*/ 0 h 183"/>
                <a:gd name="T54" fmla="*/ 2 w 128"/>
                <a:gd name="T55" fmla="*/ 0 h 183"/>
                <a:gd name="T56" fmla="*/ 2 w 128"/>
                <a:gd name="T57" fmla="*/ 0 h 183"/>
                <a:gd name="T58" fmla="*/ 1 w 128"/>
                <a:gd name="T59" fmla="*/ 0 h 183"/>
                <a:gd name="T60" fmla="*/ 1 w 128"/>
                <a:gd name="T61" fmla="*/ 0 h 183"/>
                <a:gd name="T62" fmla="*/ 0 w 128"/>
                <a:gd name="T63" fmla="*/ 0 h 183"/>
                <a:gd name="T64" fmla="*/ 0 w 128"/>
                <a:gd name="T65" fmla="*/ 0 h 183"/>
                <a:gd name="T66" fmla="*/ 0 w 128"/>
                <a:gd name="T67" fmla="*/ 0 h 183"/>
                <a:gd name="T68" fmla="*/ 1 w 128"/>
                <a:gd name="T69" fmla="*/ 0 h 183"/>
                <a:gd name="T70" fmla="*/ 1 w 128"/>
                <a:gd name="T71" fmla="*/ 0 h 183"/>
                <a:gd name="T72" fmla="*/ 2 w 128"/>
                <a:gd name="T73" fmla="*/ 0 h 183"/>
                <a:gd name="T74" fmla="*/ 2 w 128"/>
                <a:gd name="T75" fmla="*/ 0 h 183"/>
                <a:gd name="T76" fmla="*/ 2 w 128"/>
                <a:gd name="T77" fmla="*/ 1 h 183"/>
                <a:gd name="T78" fmla="*/ 3 w 128"/>
                <a:gd name="T79" fmla="*/ 1 h 183"/>
                <a:gd name="T80" fmla="*/ 3 w 128"/>
                <a:gd name="T81" fmla="*/ 1 h 18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3"/>
                <a:gd name="T125" fmla="*/ 128 w 128"/>
                <a:gd name="T126" fmla="*/ 183 h 18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9" name="Freeform 78"/>
            <p:cNvSpPr>
              <a:spLocks/>
            </p:cNvSpPr>
            <p:nvPr/>
          </p:nvSpPr>
          <p:spPr bwMode="auto">
            <a:xfrm>
              <a:off x="3266" y="3145"/>
              <a:ext cx="124" cy="138"/>
            </a:xfrm>
            <a:custGeom>
              <a:avLst/>
              <a:gdLst>
                <a:gd name="T0" fmla="*/ 2 w 323"/>
                <a:gd name="T1" fmla="*/ 1 h 379"/>
                <a:gd name="T2" fmla="*/ 1 w 323"/>
                <a:gd name="T3" fmla="*/ 2 h 379"/>
                <a:gd name="T4" fmla="*/ 0 w 323"/>
                <a:gd name="T5" fmla="*/ 3 h 379"/>
                <a:gd name="T6" fmla="*/ 0 w 323"/>
                <a:gd name="T7" fmla="*/ 4 h 379"/>
                <a:gd name="T8" fmla="*/ 0 w 323"/>
                <a:gd name="T9" fmla="*/ 5 h 379"/>
                <a:gd name="T10" fmla="*/ 0 w 323"/>
                <a:gd name="T11" fmla="*/ 5 h 379"/>
                <a:gd name="T12" fmla="*/ 0 w 323"/>
                <a:gd name="T13" fmla="*/ 5 h 379"/>
                <a:gd name="T14" fmla="*/ 1 w 323"/>
                <a:gd name="T15" fmla="*/ 5 h 379"/>
                <a:gd name="T16" fmla="*/ 1 w 323"/>
                <a:gd name="T17" fmla="*/ 6 h 379"/>
                <a:gd name="T18" fmla="*/ 2 w 323"/>
                <a:gd name="T19" fmla="*/ 6 h 379"/>
                <a:gd name="T20" fmla="*/ 3 w 323"/>
                <a:gd name="T21" fmla="*/ 6 h 379"/>
                <a:gd name="T22" fmla="*/ 3 w 323"/>
                <a:gd name="T23" fmla="*/ 6 h 379"/>
                <a:gd name="T24" fmla="*/ 4 w 323"/>
                <a:gd name="T25" fmla="*/ 7 h 379"/>
                <a:gd name="T26" fmla="*/ 5 w 323"/>
                <a:gd name="T27" fmla="*/ 7 h 379"/>
                <a:gd name="T28" fmla="*/ 6 w 323"/>
                <a:gd name="T29" fmla="*/ 7 h 379"/>
                <a:gd name="T30" fmla="*/ 7 w 323"/>
                <a:gd name="T31" fmla="*/ 7 h 379"/>
                <a:gd name="T32" fmla="*/ 7 w 323"/>
                <a:gd name="T33" fmla="*/ 7 h 379"/>
                <a:gd name="T34" fmla="*/ 7 w 323"/>
                <a:gd name="T35" fmla="*/ 7 h 379"/>
                <a:gd name="T36" fmla="*/ 7 w 323"/>
                <a:gd name="T37" fmla="*/ 6 h 379"/>
                <a:gd name="T38" fmla="*/ 7 w 323"/>
                <a:gd name="T39" fmla="*/ 6 h 379"/>
                <a:gd name="T40" fmla="*/ 7 w 323"/>
                <a:gd name="T41" fmla="*/ 6 h 379"/>
                <a:gd name="T42" fmla="*/ 6 w 323"/>
                <a:gd name="T43" fmla="*/ 6 h 379"/>
                <a:gd name="T44" fmla="*/ 5 w 323"/>
                <a:gd name="T45" fmla="*/ 6 h 379"/>
                <a:gd name="T46" fmla="*/ 5 w 323"/>
                <a:gd name="T47" fmla="*/ 6 h 379"/>
                <a:gd name="T48" fmla="*/ 4 w 323"/>
                <a:gd name="T49" fmla="*/ 6 h 379"/>
                <a:gd name="T50" fmla="*/ 3 w 323"/>
                <a:gd name="T51" fmla="*/ 6 h 379"/>
                <a:gd name="T52" fmla="*/ 2 w 323"/>
                <a:gd name="T53" fmla="*/ 6 h 379"/>
                <a:gd name="T54" fmla="*/ 2 w 323"/>
                <a:gd name="T55" fmla="*/ 5 h 379"/>
                <a:gd name="T56" fmla="*/ 1 w 323"/>
                <a:gd name="T57" fmla="*/ 5 h 379"/>
                <a:gd name="T58" fmla="*/ 1 w 323"/>
                <a:gd name="T59" fmla="*/ 5 h 379"/>
                <a:gd name="T60" fmla="*/ 1 w 323"/>
                <a:gd name="T61" fmla="*/ 4 h 379"/>
                <a:gd name="T62" fmla="*/ 1 w 323"/>
                <a:gd name="T63" fmla="*/ 3 h 379"/>
                <a:gd name="T64" fmla="*/ 1 w 323"/>
                <a:gd name="T65" fmla="*/ 3 h 379"/>
                <a:gd name="T66" fmla="*/ 2 w 323"/>
                <a:gd name="T67" fmla="*/ 3 h 379"/>
                <a:gd name="T68" fmla="*/ 2 w 323"/>
                <a:gd name="T69" fmla="*/ 2 h 379"/>
                <a:gd name="T70" fmla="*/ 3 w 323"/>
                <a:gd name="T71" fmla="*/ 1 h 379"/>
                <a:gd name="T72" fmla="*/ 3 w 323"/>
                <a:gd name="T73" fmla="*/ 1 h 379"/>
                <a:gd name="T74" fmla="*/ 4 w 323"/>
                <a:gd name="T75" fmla="*/ 1 h 379"/>
                <a:gd name="T76" fmla="*/ 5 w 323"/>
                <a:gd name="T77" fmla="*/ 0 h 379"/>
                <a:gd name="T78" fmla="*/ 5 w 323"/>
                <a:gd name="T79" fmla="*/ 0 h 379"/>
                <a:gd name="T80" fmla="*/ 6 w 323"/>
                <a:gd name="T81" fmla="*/ 0 h 379"/>
                <a:gd name="T82" fmla="*/ 5 w 323"/>
                <a:gd name="T83" fmla="*/ 0 h 379"/>
                <a:gd name="T84" fmla="*/ 4 w 323"/>
                <a:gd name="T85" fmla="*/ 0 h 379"/>
                <a:gd name="T86" fmla="*/ 3 w 323"/>
                <a:gd name="T87" fmla="*/ 1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3"/>
                <a:gd name="T133" fmla="*/ 0 h 379"/>
                <a:gd name="T134" fmla="*/ 323 w 323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0" name="Freeform 79"/>
            <p:cNvSpPr>
              <a:spLocks/>
            </p:cNvSpPr>
            <p:nvPr/>
          </p:nvSpPr>
          <p:spPr bwMode="auto">
            <a:xfrm>
              <a:off x="3441" y="3140"/>
              <a:ext cx="111" cy="92"/>
            </a:xfrm>
            <a:custGeom>
              <a:avLst/>
              <a:gdLst>
                <a:gd name="T0" fmla="*/ 6 w 282"/>
                <a:gd name="T1" fmla="*/ 1 h 253"/>
                <a:gd name="T2" fmla="*/ 6 w 282"/>
                <a:gd name="T3" fmla="*/ 1 h 253"/>
                <a:gd name="T4" fmla="*/ 6 w 282"/>
                <a:gd name="T5" fmla="*/ 2 h 253"/>
                <a:gd name="T6" fmla="*/ 6 w 282"/>
                <a:gd name="T7" fmla="*/ 2 h 253"/>
                <a:gd name="T8" fmla="*/ 6 w 282"/>
                <a:gd name="T9" fmla="*/ 3 h 253"/>
                <a:gd name="T10" fmla="*/ 6 w 282"/>
                <a:gd name="T11" fmla="*/ 3 h 253"/>
                <a:gd name="T12" fmla="*/ 6 w 282"/>
                <a:gd name="T13" fmla="*/ 3 h 253"/>
                <a:gd name="T14" fmla="*/ 6 w 282"/>
                <a:gd name="T15" fmla="*/ 3 h 253"/>
                <a:gd name="T16" fmla="*/ 6 w 282"/>
                <a:gd name="T17" fmla="*/ 3 h 253"/>
                <a:gd name="T18" fmla="*/ 6 w 282"/>
                <a:gd name="T19" fmla="*/ 4 h 253"/>
                <a:gd name="T20" fmla="*/ 5 w 282"/>
                <a:gd name="T21" fmla="*/ 4 h 253"/>
                <a:gd name="T22" fmla="*/ 5 w 282"/>
                <a:gd name="T23" fmla="*/ 4 h 253"/>
                <a:gd name="T24" fmla="*/ 5 w 282"/>
                <a:gd name="T25" fmla="*/ 4 h 253"/>
                <a:gd name="T26" fmla="*/ 5 w 282"/>
                <a:gd name="T27" fmla="*/ 4 h 253"/>
                <a:gd name="T28" fmla="*/ 5 w 282"/>
                <a:gd name="T29" fmla="*/ 4 h 253"/>
                <a:gd name="T30" fmla="*/ 5 w 282"/>
                <a:gd name="T31" fmla="*/ 4 h 253"/>
                <a:gd name="T32" fmla="*/ 5 w 282"/>
                <a:gd name="T33" fmla="*/ 4 h 253"/>
                <a:gd name="T34" fmla="*/ 5 w 282"/>
                <a:gd name="T35" fmla="*/ 4 h 253"/>
                <a:gd name="T36" fmla="*/ 5 w 282"/>
                <a:gd name="T37" fmla="*/ 4 h 253"/>
                <a:gd name="T38" fmla="*/ 5 w 282"/>
                <a:gd name="T39" fmla="*/ 4 h 253"/>
                <a:gd name="T40" fmla="*/ 5 w 282"/>
                <a:gd name="T41" fmla="*/ 4 h 253"/>
                <a:gd name="T42" fmla="*/ 6 w 282"/>
                <a:gd name="T43" fmla="*/ 4 h 253"/>
                <a:gd name="T44" fmla="*/ 6 w 282"/>
                <a:gd name="T45" fmla="*/ 4 h 253"/>
                <a:gd name="T46" fmla="*/ 6 w 282"/>
                <a:gd name="T47" fmla="*/ 3 h 253"/>
                <a:gd name="T48" fmla="*/ 7 w 282"/>
                <a:gd name="T49" fmla="*/ 3 h 253"/>
                <a:gd name="T50" fmla="*/ 7 w 282"/>
                <a:gd name="T51" fmla="*/ 3 h 253"/>
                <a:gd name="T52" fmla="*/ 7 w 282"/>
                <a:gd name="T53" fmla="*/ 2 h 253"/>
                <a:gd name="T54" fmla="*/ 7 w 282"/>
                <a:gd name="T55" fmla="*/ 1 h 253"/>
                <a:gd name="T56" fmla="*/ 6 w 282"/>
                <a:gd name="T57" fmla="*/ 1 h 253"/>
                <a:gd name="T58" fmla="*/ 6 w 282"/>
                <a:gd name="T59" fmla="*/ 1 h 253"/>
                <a:gd name="T60" fmla="*/ 5 w 282"/>
                <a:gd name="T61" fmla="*/ 1 h 253"/>
                <a:gd name="T62" fmla="*/ 5 w 282"/>
                <a:gd name="T63" fmla="*/ 1 h 253"/>
                <a:gd name="T64" fmla="*/ 4 w 282"/>
                <a:gd name="T65" fmla="*/ 0 h 253"/>
                <a:gd name="T66" fmla="*/ 4 w 282"/>
                <a:gd name="T67" fmla="*/ 0 h 253"/>
                <a:gd name="T68" fmla="*/ 4 w 282"/>
                <a:gd name="T69" fmla="*/ 0 h 253"/>
                <a:gd name="T70" fmla="*/ 3 w 282"/>
                <a:gd name="T71" fmla="*/ 0 h 253"/>
                <a:gd name="T72" fmla="*/ 2 w 282"/>
                <a:gd name="T73" fmla="*/ 0 h 253"/>
                <a:gd name="T74" fmla="*/ 2 w 282"/>
                <a:gd name="T75" fmla="*/ 0 h 253"/>
                <a:gd name="T76" fmla="*/ 2 w 282"/>
                <a:gd name="T77" fmla="*/ 0 h 253"/>
                <a:gd name="T78" fmla="*/ 1 w 282"/>
                <a:gd name="T79" fmla="*/ 0 h 253"/>
                <a:gd name="T80" fmla="*/ 1 w 282"/>
                <a:gd name="T81" fmla="*/ 0 h 253"/>
                <a:gd name="T82" fmla="*/ 0 w 282"/>
                <a:gd name="T83" fmla="*/ 0 h 253"/>
                <a:gd name="T84" fmla="*/ 0 w 282"/>
                <a:gd name="T85" fmla="*/ 0 h 253"/>
                <a:gd name="T86" fmla="*/ 0 w 282"/>
                <a:gd name="T87" fmla="*/ 0 h 253"/>
                <a:gd name="T88" fmla="*/ 0 w 282"/>
                <a:gd name="T89" fmla="*/ 0 h 253"/>
                <a:gd name="T90" fmla="*/ 0 w 282"/>
                <a:gd name="T91" fmla="*/ 0 h 253"/>
                <a:gd name="T92" fmla="*/ 1 w 282"/>
                <a:gd name="T93" fmla="*/ 0 h 253"/>
                <a:gd name="T94" fmla="*/ 1 w 282"/>
                <a:gd name="T95" fmla="*/ 0 h 253"/>
                <a:gd name="T96" fmla="*/ 1 w 282"/>
                <a:gd name="T97" fmla="*/ 0 h 253"/>
                <a:gd name="T98" fmla="*/ 2 w 282"/>
                <a:gd name="T99" fmla="*/ 0 h 253"/>
                <a:gd name="T100" fmla="*/ 2 w 282"/>
                <a:gd name="T101" fmla="*/ 0 h 253"/>
                <a:gd name="T102" fmla="*/ 2 w 282"/>
                <a:gd name="T103" fmla="*/ 0 h 253"/>
                <a:gd name="T104" fmla="*/ 3 w 282"/>
                <a:gd name="T105" fmla="*/ 0 h 253"/>
                <a:gd name="T106" fmla="*/ 3 w 282"/>
                <a:gd name="T107" fmla="*/ 0 h 253"/>
                <a:gd name="T108" fmla="*/ 4 w 282"/>
                <a:gd name="T109" fmla="*/ 1 h 253"/>
                <a:gd name="T110" fmla="*/ 4 w 282"/>
                <a:gd name="T111" fmla="*/ 1 h 253"/>
                <a:gd name="T112" fmla="*/ 4 w 282"/>
                <a:gd name="T113" fmla="*/ 1 h 253"/>
                <a:gd name="T114" fmla="*/ 5 w 282"/>
                <a:gd name="T115" fmla="*/ 1 h 253"/>
                <a:gd name="T116" fmla="*/ 5 w 282"/>
                <a:gd name="T117" fmla="*/ 1 h 253"/>
                <a:gd name="T118" fmla="*/ 5 w 282"/>
                <a:gd name="T119" fmla="*/ 1 h 253"/>
                <a:gd name="T120" fmla="*/ 6 w 282"/>
                <a:gd name="T121" fmla="*/ 1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2"/>
                <a:gd name="T184" fmla="*/ 0 h 253"/>
                <a:gd name="T185" fmla="*/ 282 w 282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1" name="Freeform 80"/>
            <p:cNvSpPr>
              <a:spLocks/>
            </p:cNvSpPr>
            <p:nvPr/>
          </p:nvSpPr>
          <p:spPr bwMode="auto">
            <a:xfrm>
              <a:off x="3221" y="3191"/>
              <a:ext cx="45" cy="85"/>
            </a:xfrm>
            <a:custGeom>
              <a:avLst/>
              <a:gdLst>
                <a:gd name="T0" fmla="*/ 0 w 115"/>
                <a:gd name="T1" fmla="*/ 2 h 236"/>
                <a:gd name="T2" fmla="*/ 0 w 115"/>
                <a:gd name="T3" fmla="*/ 3 h 236"/>
                <a:gd name="T4" fmla="*/ 0 w 115"/>
                <a:gd name="T5" fmla="*/ 3 h 236"/>
                <a:gd name="T6" fmla="*/ 0 w 115"/>
                <a:gd name="T7" fmla="*/ 3 h 236"/>
                <a:gd name="T8" fmla="*/ 1 w 115"/>
                <a:gd name="T9" fmla="*/ 3 h 236"/>
                <a:gd name="T10" fmla="*/ 1 w 115"/>
                <a:gd name="T11" fmla="*/ 4 h 236"/>
                <a:gd name="T12" fmla="*/ 2 w 115"/>
                <a:gd name="T13" fmla="*/ 4 h 236"/>
                <a:gd name="T14" fmla="*/ 2 w 115"/>
                <a:gd name="T15" fmla="*/ 4 h 236"/>
                <a:gd name="T16" fmla="*/ 2 w 115"/>
                <a:gd name="T17" fmla="*/ 4 h 236"/>
                <a:gd name="T18" fmla="*/ 2 w 115"/>
                <a:gd name="T19" fmla="*/ 4 h 236"/>
                <a:gd name="T20" fmla="*/ 2 w 115"/>
                <a:gd name="T21" fmla="*/ 4 h 236"/>
                <a:gd name="T22" fmla="*/ 3 w 115"/>
                <a:gd name="T23" fmla="*/ 4 h 236"/>
                <a:gd name="T24" fmla="*/ 3 w 115"/>
                <a:gd name="T25" fmla="*/ 4 h 236"/>
                <a:gd name="T26" fmla="*/ 3 w 115"/>
                <a:gd name="T27" fmla="*/ 4 h 236"/>
                <a:gd name="T28" fmla="*/ 3 w 115"/>
                <a:gd name="T29" fmla="*/ 4 h 236"/>
                <a:gd name="T30" fmla="*/ 2 w 115"/>
                <a:gd name="T31" fmla="*/ 4 h 236"/>
                <a:gd name="T32" fmla="*/ 2 w 115"/>
                <a:gd name="T33" fmla="*/ 4 h 236"/>
                <a:gd name="T34" fmla="*/ 2 w 115"/>
                <a:gd name="T35" fmla="*/ 3 h 236"/>
                <a:gd name="T36" fmla="*/ 2 w 115"/>
                <a:gd name="T37" fmla="*/ 3 h 236"/>
                <a:gd name="T38" fmla="*/ 1 w 115"/>
                <a:gd name="T39" fmla="*/ 3 h 236"/>
                <a:gd name="T40" fmla="*/ 1 w 115"/>
                <a:gd name="T41" fmla="*/ 3 h 236"/>
                <a:gd name="T42" fmla="*/ 1 w 115"/>
                <a:gd name="T43" fmla="*/ 3 h 236"/>
                <a:gd name="T44" fmla="*/ 1 w 115"/>
                <a:gd name="T45" fmla="*/ 2 h 236"/>
                <a:gd name="T46" fmla="*/ 1 w 115"/>
                <a:gd name="T47" fmla="*/ 2 h 236"/>
                <a:gd name="T48" fmla="*/ 1 w 115"/>
                <a:gd name="T49" fmla="*/ 1 h 236"/>
                <a:gd name="T50" fmla="*/ 1 w 115"/>
                <a:gd name="T51" fmla="*/ 1 h 236"/>
                <a:gd name="T52" fmla="*/ 2 w 115"/>
                <a:gd name="T53" fmla="*/ 1 h 236"/>
                <a:gd name="T54" fmla="*/ 2 w 115"/>
                <a:gd name="T55" fmla="*/ 1 h 236"/>
                <a:gd name="T56" fmla="*/ 2 w 115"/>
                <a:gd name="T57" fmla="*/ 0 h 236"/>
                <a:gd name="T58" fmla="*/ 2 w 115"/>
                <a:gd name="T59" fmla="*/ 0 h 236"/>
                <a:gd name="T60" fmla="*/ 3 w 115"/>
                <a:gd name="T61" fmla="*/ 0 h 236"/>
                <a:gd name="T62" fmla="*/ 3 w 115"/>
                <a:gd name="T63" fmla="*/ 0 h 236"/>
                <a:gd name="T64" fmla="*/ 3 w 115"/>
                <a:gd name="T65" fmla="*/ 0 h 236"/>
                <a:gd name="T66" fmla="*/ 2 w 115"/>
                <a:gd name="T67" fmla="*/ 0 h 236"/>
                <a:gd name="T68" fmla="*/ 2 w 115"/>
                <a:gd name="T69" fmla="*/ 0 h 236"/>
                <a:gd name="T70" fmla="*/ 2 w 115"/>
                <a:gd name="T71" fmla="*/ 0 h 236"/>
                <a:gd name="T72" fmla="*/ 1 w 115"/>
                <a:gd name="T73" fmla="*/ 1 h 236"/>
                <a:gd name="T74" fmla="*/ 1 w 115"/>
                <a:gd name="T75" fmla="*/ 1 h 236"/>
                <a:gd name="T76" fmla="*/ 0 w 115"/>
                <a:gd name="T77" fmla="*/ 1 h 236"/>
                <a:gd name="T78" fmla="*/ 0 w 115"/>
                <a:gd name="T79" fmla="*/ 2 h 236"/>
                <a:gd name="T80" fmla="*/ 0 w 115"/>
                <a:gd name="T81" fmla="*/ 2 h 2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5"/>
                <a:gd name="T124" fmla="*/ 0 h 236"/>
                <a:gd name="T125" fmla="*/ 115 w 115"/>
                <a:gd name="T126" fmla="*/ 236 h 2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2" name="Freeform 81"/>
            <p:cNvSpPr>
              <a:spLocks/>
            </p:cNvSpPr>
            <p:nvPr/>
          </p:nvSpPr>
          <p:spPr bwMode="auto">
            <a:xfrm>
              <a:off x="3533" y="3134"/>
              <a:ext cx="96" cy="114"/>
            </a:xfrm>
            <a:custGeom>
              <a:avLst/>
              <a:gdLst>
                <a:gd name="T0" fmla="*/ 5 w 245"/>
                <a:gd name="T1" fmla="*/ 2 h 310"/>
                <a:gd name="T2" fmla="*/ 5 w 245"/>
                <a:gd name="T3" fmla="*/ 3 h 310"/>
                <a:gd name="T4" fmla="*/ 5 w 245"/>
                <a:gd name="T5" fmla="*/ 3 h 310"/>
                <a:gd name="T6" fmla="*/ 5 w 245"/>
                <a:gd name="T7" fmla="*/ 3 h 310"/>
                <a:gd name="T8" fmla="*/ 5 w 245"/>
                <a:gd name="T9" fmla="*/ 4 h 310"/>
                <a:gd name="T10" fmla="*/ 4 w 245"/>
                <a:gd name="T11" fmla="*/ 4 h 310"/>
                <a:gd name="T12" fmla="*/ 4 w 245"/>
                <a:gd name="T13" fmla="*/ 4 h 310"/>
                <a:gd name="T14" fmla="*/ 4 w 245"/>
                <a:gd name="T15" fmla="*/ 5 h 310"/>
                <a:gd name="T16" fmla="*/ 3 w 245"/>
                <a:gd name="T17" fmla="*/ 5 h 310"/>
                <a:gd name="T18" fmla="*/ 3 w 245"/>
                <a:gd name="T19" fmla="*/ 5 h 310"/>
                <a:gd name="T20" fmla="*/ 3 w 245"/>
                <a:gd name="T21" fmla="*/ 6 h 310"/>
                <a:gd name="T22" fmla="*/ 3 w 245"/>
                <a:gd name="T23" fmla="*/ 6 h 310"/>
                <a:gd name="T24" fmla="*/ 3 w 245"/>
                <a:gd name="T25" fmla="*/ 6 h 310"/>
                <a:gd name="T26" fmla="*/ 3 w 245"/>
                <a:gd name="T27" fmla="*/ 6 h 310"/>
                <a:gd name="T28" fmla="*/ 4 w 245"/>
                <a:gd name="T29" fmla="*/ 5 h 310"/>
                <a:gd name="T30" fmla="*/ 4 w 245"/>
                <a:gd name="T31" fmla="*/ 5 h 310"/>
                <a:gd name="T32" fmla="*/ 5 w 245"/>
                <a:gd name="T33" fmla="*/ 4 h 310"/>
                <a:gd name="T34" fmla="*/ 5 w 245"/>
                <a:gd name="T35" fmla="*/ 4 h 310"/>
                <a:gd name="T36" fmla="*/ 6 w 245"/>
                <a:gd name="T37" fmla="*/ 3 h 310"/>
                <a:gd name="T38" fmla="*/ 5 w 245"/>
                <a:gd name="T39" fmla="*/ 3 h 310"/>
                <a:gd name="T40" fmla="*/ 5 w 245"/>
                <a:gd name="T41" fmla="*/ 2 h 310"/>
                <a:gd name="T42" fmla="*/ 5 w 245"/>
                <a:gd name="T43" fmla="*/ 2 h 310"/>
                <a:gd name="T44" fmla="*/ 4 w 245"/>
                <a:gd name="T45" fmla="*/ 1 h 310"/>
                <a:gd name="T46" fmla="*/ 4 w 245"/>
                <a:gd name="T47" fmla="*/ 1 h 310"/>
                <a:gd name="T48" fmla="*/ 3 w 245"/>
                <a:gd name="T49" fmla="*/ 1 h 310"/>
                <a:gd name="T50" fmla="*/ 2 w 245"/>
                <a:gd name="T51" fmla="*/ 0 h 310"/>
                <a:gd name="T52" fmla="*/ 2 w 245"/>
                <a:gd name="T53" fmla="*/ 0 h 310"/>
                <a:gd name="T54" fmla="*/ 1 w 245"/>
                <a:gd name="T55" fmla="*/ 0 h 310"/>
                <a:gd name="T56" fmla="*/ 0 w 245"/>
                <a:gd name="T57" fmla="*/ 0 h 310"/>
                <a:gd name="T58" fmla="*/ 0 w 245"/>
                <a:gd name="T59" fmla="*/ 0 h 310"/>
                <a:gd name="T60" fmla="*/ 0 w 245"/>
                <a:gd name="T61" fmla="*/ 0 h 310"/>
                <a:gd name="T62" fmla="*/ 1 w 245"/>
                <a:gd name="T63" fmla="*/ 0 h 310"/>
                <a:gd name="T64" fmla="*/ 2 w 245"/>
                <a:gd name="T65" fmla="*/ 0 h 310"/>
                <a:gd name="T66" fmla="*/ 2 w 245"/>
                <a:gd name="T67" fmla="*/ 1 h 310"/>
                <a:gd name="T68" fmla="*/ 3 w 245"/>
                <a:gd name="T69" fmla="*/ 1 h 310"/>
                <a:gd name="T70" fmla="*/ 3 w 245"/>
                <a:gd name="T71" fmla="*/ 1 h 310"/>
                <a:gd name="T72" fmla="*/ 4 w 245"/>
                <a:gd name="T73" fmla="*/ 1 h 310"/>
                <a:gd name="T74" fmla="*/ 4 w 245"/>
                <a:gd name="T75" fmla="*/ 2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310"/>
                <a:gd name="T116" fmla="*/ 245 w 245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263" name="Group 82"/>
            <p:cNvGrpSpPr>
              <a:grpSpLocks/>
            </p:cNvGrpSpPr>
            <p:nvPr/>
          </p:nvGrpSpPr>
          <p:grpSpPr bwMode="auto">
            <a:xfrm>
              <a:off x="3334" y="3292"/>
              <a:ext cx="290" cy="352"/>
              <a:chOff x="3774" y="2423"/>
              <a:chExt cx="189" cy="286"/>
            </a:xfrm>
          </p:grpSpPr>
          <p:sp>
            <p:nvSpPr>
              <p:cNvPr id="9278" name="Rectangle 83"/>
              <p:cNvSpPr>
                <a:spLocks noChangeArrowheads="1"/>
              </p:cNvSpPr>
              <p:nvPr/>
            </p:nvSpPr>
            <p:spPr bwMode="auto">
              <a:xfrm>
                <a:off x="3790" y="2610"/>
                <a:ext cx="153" cy="56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79" name="Rectangle 84"/>
              <p:cNvSpPr>
                <a:spLocks noChangeArrowheads="1"/>
              </p:cNvSpPr>
              <p:nvPr/>
            </p:nvSpPr>
            <p:spPr bwMode="auto">
              <a:xfrm>
                <a:off x="3774" y="2653"/>
                <a:ext cx="189" cy="56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80" name="Rectangle 85"/>
              <p:cNvSpPr>
                <a:spLocks noChangeArrowheads="1"/>
              </p:cNvSpPr>
              <p:nvPr/>
            </p:nvSpPr>
            <p:spPr bwMode="auto">
              <a:xfrm>
                <a:off x="3808" y="2564"/>
                <a:ext cx="119" cy="56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81" name="Rectangle 86"/>
              <p:cNvSpPr>
                <a:spLocks noChangeArrowheads="1"/>
              </p:cNvSpPr>
              <p:nvPr/>
            </p:nvSpPr>
            <p:spPr bwMode="auto">
              <a:xfrm>
                <a:off x="3818" y="2518"/>
                <a:ext cx="97" cy="56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82" name="Rectangle 87"/>
              <p:cNvSpPr>
                <a:spLocks noChangeArrowheads="1"/>
              </p:cNvSpPr>
              <p:nvPr/>
            </p:nvSpPr>
            <p:spPr bwMode="auto">
              <a:xfrm>
                <a:off x="3828" y="2472"/>
                <a:ext cx="74" cy="56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83" name="Rectangle 88"/>
              <p:cNvSpPr>
                <a:spLocks noChangeArrowheads="1"/>
              </p:cNvSpPr>
              <p:nvPr/>
            </p:nvSpPr>
            <p:spPr bwMode="auto">
              <a:xfrm>
                <a:off x="3839" y="2423"/>
                <a:ext cx="51" cy="56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64" name="Group 91"/>
            <p:cNvGrpSpPr>
              <a:grpSpLocks/>
            </p:cNvGrpSpPr>
            <p:nvPr/>
          </p:nvGrpSpPr>
          <p:grpSpPr bwMode="auto">
            <a:xfrm>
              <a:off x="3420" y="3341"/>
              <a:ext cx="105" cy="46"/>
              <a:chOff x="3420" y="3341"/>
              <a:chExt cx="105" cy="46"/>
            </a:xfrm>
          </p:grpSpPr>
          <p:sp>
            <p:nvSpPr>
              <p:cNvPr id="9276" name="Rectangle 89"/>
              <p:cNvSpPr>
                <a:spLocks noChangeArrowheads="1"/>
              </p:cNvSpPr>
              <p:nvPr/>
            </p:nvSpPr>
            <p:spPr bwMode="auto">
              <a:xfrm>
                <a:off x="3438" y="3341"/>
                <a:ext cx="72" cy="32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77" name="Rectangle 90"/>
              <p:cNvSpPr>
                <a:spLocks noChangeArrowheads="1"/>
              </p:cNvSpPr>
              <p:nvPr/>
            </p:nvSpPr>
            <p:spPr bwMode="auto">
              <a:xfrm>
                <a:off x="3420" y="3355"/>
                <a:ext cx="105" cy="32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65" name="Group 92"/>
            <p:cNvGrpSpPr>
              <a:grpSpLocks/>
            </p:cNvGrpSpPr>
            <p:nvPr/>
          </p:nvGrpSpPr>
          <p:grpSpPr bwMode="auto">
            <a:xfrm>
              <a:off x="3409" y="3398"/>
              <a:ext cx="135" cy="46"/>
              <a:chOff x="3420" y="3341"/>
              <a:chExt cx="105" cy="46"/>
            </a:xfrm>
          </p:grpSpPr>
          <p:sp>
            <p:nvSpPr>
              <p:cNvPr id="9274" name="Rectangle 93"/>
              <p:cNvSpPr>
                <a:spLocks noChangeArrowheads="1"/>
              </p:cNvSpPr>
              <p:nvPr/>
            </p:nvSpPr>
            <p:spPr bwMode="auto">
              <a:xfrm>
                <a:off x="3438" y="3341"/>
                <a:ext cx="72" cy="32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75" name="Rectangle 94"/>
              <p:cNvSpPr>
                <a:spLocks noChangeArrowheads="1"/>
              </p:cNvSpPr>
              <p:nvPr/>
            </p:nvSpPr>
            <p:spPr bwMode="auto">
              <a:xfrm>
                <a:off x="3420" y="3355"/>
                <a:ext cx="105" cy="32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66" name="Group 95"/>
            <p:cNvGrpSpPr>
              <a:grpSpLocks/>
            </p:cNvGrpSpPr>
            <p:nvPr/>
          </p:nvGrpSpPr>
          <p:grpSpPr bwMode="auto">
            <a:xfrm>
              <a:off x="3392" y="3455"/>
              <a:ext cx="168" cy="46"/>
              <a:chOff x="3420" y="3341"/>
              <a:chExt cx="105" cy="46"/>
            </a:xfrm>
          </p:grpSpPr>
          <p:sp>
            <p:nvSpPr>
              <p:cNvPr id="9272" name="Rectangle 96"/>
              <p:cNvSpPr>
                <a:spLocks noChangeArrowheads="1"/>
              </p:cNvSpPr>
              <p:nvPr/>
            </p:nvSpPr>
            <p:spPr bwMode="auto">
              <a:xfrm>
                <a:off x="3438" y="3341"/>
                <a:ext cx="72" cy="32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73" name="Rectangle 97"/>
              <p:cNvSpPr>
                <a:spLocks noChangeArrowheads="1"/>
              </p:cNvSpPr>
              <p:nvPr/>
            </p:nvSpPr>
            <p:spPr bwMode="auto">
              <a:xfrm>
                <a:off x="3420" y="3355"/>
                <a:ext cx="105" cy="32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67" name="Group 98"/>
            <p:cNvGrpSpPr>
              <a:grpSpLocks/>
            </p:cNvGrpSpPr>
            <p:nvPr/>
          </p:nvGrpSpPr>
          <p:grpSpPr bwMode="auto">
            <a:xfrm>
              <a:off x="3378" y="3512"/>
              <a:ext cx="203" cy="46"/>
              <a:chOff x="3420" y="3341"/>
              <a:chExt cx="105" cy="46"/>
            </a:xfrm>
          </p:grpSpPr>
          <p:sp>
            <p:nvSpPr>
              <p:cNvPr id="9270" name="Rectangle 99"/>
              <p:cNvSpPr>
                <a:spLocks noChangeArrowheads="1"/>
              </p:cNvSpPr>
              <p:nvPr/>
            </p:nvSpPr>
            <p:spPr bwMode="auto">
              <a:xfrm>
                <a:off x="3438" y="3341"/>
                <a:ext cx="72" cy="32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71" name="Rectangle 100"/>
              <p:cNvSpPr>
                <a:spLocks noChangeArrowheads="1"/>
              </p:cNvSpPr>
              <p:nvPr/>
            </p:nvSpPr>
            <p:spPr bwMode="auto">
              <a:xfrm>
                <a:off x="3420" y="3355"/>
                <a:ext cx="105" cy="32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268" name="Rectangle 102"/>
            <p:cNvSpPr>
              <a:spLocks noChangeArrowheads="1"/>
            </p:cNvSpPr>
            <p:nvPr/>
          </p:nvSpPr>
          <p:spPr bwMode="auto">
            <a:xfrm>
              <a:off x="3363" y="3561"/>
              <a:ext cx="226" cy="33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9" name="Rectangle 103"/>
            <p:cNvSpPr>
              <a:spLocks noChangeArrowheads="1"/>
            </p:cNvSpPr>
            <p:nvPr/>
          </p:nvSpPr>
          <p:spPr bwMode="auto">
            <a:xfrm>
              <a:off x="3382" y="3580"/>
              <a:ext cx="232" cy="32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8035</TotalTime>
  <Words>895</Words>
  <Application>Microsoft Office PowerPoint</Application>
  <PresentationFormat>On-screen Show (4:3)</PresentationFormat>
  <Paragraphs>285</Paragraphs>
  <Slides>17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Default Design</vt:lpstr>
      <vt:lpstr>Clip</vt:lpstr>
      <vt:lpstr>What’s the Internet: “nuts and bolts” view</vt:lpstr>
      <vt:lpstr>What’s the Internet: “nuts and bolts” view</vt:lpstr>
      <vt:lpstr>What’s the Internet: a service view</vt:lpstr>
      <vt:lpstr>A closer look at network structure:</vt:lpstr>
      <vt:lpstr>The network edge:</vt:lpstr>
      <vt:lpstr>Access networks and physical media</vt:lpstr>
      <vt:lpstr>Ways to access the internet </vt:lpstr>
      <vt:lpstr>Dial-up Modem</vt:lpstr>
      <vt:lpstr>Digital Subscriber Line (DSL)</vt:lpstr>
      <vt:lpstr>Residential access: cable modems</vt:lpstr>
      <vt:lpstr>Cable Network Architecture: Overview</vt:lpstr>
      <vt:lpstr>Cable Network Architecture: Overview</vt:lpstr>
      <vt:lpstr>Cable Network Architecture: Overview</vt:lpstr>
      <vt:lpstr>Fiber to the Home</vt:lpstr>
      <vt:lpstr>Fiber to the home examples</vt:lpstr>
      <vt:lpstr>Ethernet Internet access</vt:lpstr>
      <vt:lpstr>Wireless access networks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4th Edition: Chapter 1</dc:title>
  <dc:creator>Jim Kurose and Keith Ross</dc:creator>
  <cp:lastModifiedBy>Lotzi Boloni</cp:lastModifiedBy>
  <cp:revision>177</cp:revision>
  <dcterms:created xsi:type="dcterms:W3CDTF">1999-10-08T19:08:27Z</dcterms:created>
  <dcterms:modified xsi:type="dcterms:W3CDTF">2011-01-20T18:19:36Z</dcterms:modified>
</cp:coreProperties>
</file>