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1" autoAdjust="0"/>
    <p:restoredTop sz="94660"/>
  </p:normalViewPr>
  <p:slideViewPr>
    <p:cSldViewPr>
      <p:cViewPr varScale="1">
        <p:scale>
          <a:sx n="70" d="100"/>
          <a:sy n="70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FECFC3D-06B4-407F-B2A5-59429AF4C640}" type="datetimeFigureOut">
              <a:rPr lang="en-US" smtClean="0"/>
              <a:pPr/>
              <a:t>3/26/2014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804EA5-EA57-405F-B427-1208D0CAF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61" y="4549"/>
            <a:ext cx="8991600" cy="1900451"/>
          </a:xfrm>
        </p:spPr>
        <p:txBody>
          <a:bodyPr numCol="1">
            <a:normAutofit fontScale="90000"/>
          </a:bodyPr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Mobile-Sandbox:</a:t>
            </a:r>
            <a:br>
              <a:rPr lang="en-US" sz="3600" dirty="0"/>
            </a:br>
            <a:r>
              <a:rPr lang="en-US" sz="3600" dirty="0"/>
              <a:t>Having a Deeper Look into Android Applications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000" dirty="0" smtClean="0"/>
              <a:t>                        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4800600"/>
            <a:ext cx="6400800" cy="17526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Presented by: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Kushal Mehta</a:t>
            </a:r>
          </a:p>
          <a:p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University of Central Florida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475" y="2129135"/>
            <a:ext cx="274092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Michael </a:t>
            </a:r>
            <a:r>
              <a:rPr lang="en-US" dirty="0" err="1"/>
              <a:t>Spreitzenbarth</a:t>
            </a:r>
            <a:r>
              <a:rPr lang="en-US" dirty="0"/>
              <a:t>,</a:t>
            </a:r>
          </a:p>
          <a:p>
            <a:r>
              <a:rPr lang="en-US" dirty="0"/>
              <a:t>Felix </a:t>
            </a:r>
            <a:r>
              <a:rPr lang="en-US" dirty="0" err="1"/>
              <a:t>Freiling</a:t>
            </a:r>
            <a:endParaRPr lang="en-US" dirty="0"/>
          </a:p>
          <a:p>
            <a:r>
              <a:rPr lang="en-US" dirty="0"/>
              <a:t>Friedrich-Alexander-University</a:t>
            </a:r>
          </a:p>
          <a:p>
            <a:r>
              <a:rPr lang="en-US" dirty="0"/>
              <a:t>Erlangen, Germany</a:t>
            </a:r>
          </a:p>
          <a:p>
            <a:r>
              <a:rPr lang="en-US" dirty="0" err="1" smtClean="0"/>
              <a:t>michael.spreitzenbart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/>
              <a:t>felix.freiling@cs.fau.de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1" y="2097038"/>
            <a:ext cx="2819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Florian Echtler,</a:t>
            </a:r>
          </a:p>
          <a:p>
            <a:r>
              <a:rPr lang="de-DE" dirty="0"/>
              <a:t>Thomas Schreck</a:t>
            </a:r>
          </a:p>
          <a:p>
            <a:r>
              <a:rPr lang="de-DE" dirty="0"/>
              <a:t>Siemens CERT</a:t>
            </a:r>
          </a:p>
          <a:p>
            <a:r>
              <a:rPr lang="de-DE" dirty="0"/>
              <a:t>Munich, Germany</a:t>
            </a:r>
          </a:p>
          <a:p>
            <a:r>
              <a:rPr lang="de-DE" dirty="0"/>
              <a:t>ﬂorian.echtler,</a:t>
            </a:r>
          </a:p>
          <a:p>
            <a:r>
              <a:rPr lang="de-DE" dirty="0"/>
              <a:t>t.schreck@siemens.com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96002" y="2099396"/>
            <a:ext cx="29035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Johannes Hoffmann</a:t>
            </a:r>
          </a:p>
          <a:p>
            <a:r>
              <a:rPr lang="en-US" dirty="0"/>
              <a:t>Ruhr-University Bochum</a:t>
            </a:r>
          </a:p>
          <a:p>
            <a:r>
              <a:rPr lang="en-US" dirty="0"/>
              <a:t>Bochum, Germany</a:t>
            </a:r>
          </a:p>
          <a:p>
            <a:r>
              <a:rPr lang="en-US" dirty="0"/>
              <a:t>johannes.hoffmann@rub.de</a:t>
            </a:r>
          </a:p>
        </p:txBody>
      </p:sp>
    </p:spTree>
    <p:extLst>
      <p:ext uri="{BB962C8B-B14F-4D97-AF65-F5344CB8AC3E}">
        <p14:creationId xmlns:p14="http://schemas.microsoft.com/office/powerpoint/2010/main" val="99541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This is the third logging component and is already supported by the emulator.</a:t>
            </a:r>
          </a:p>
          <a:p>
            <a:endParaRPr lang="en-US" sz="2400" dirty="0" smtClean="0"/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 smtClean="0"/>
              <a:t>The logging information is saved in a PCAP file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This file can be later analyzed using tools such as </a:t>
            </a:r>
            <a:r>
              <a:rPr lang="en-US" sz="2400" dirty="0" err="1" smtClean="0"/>
              <a:t>WireShark</a:t>
            </a:r>
            <a:r>
              <a:rPr lang="en-US" sz="2400" dirty="0" smtClean="0"/>
              <a:t>.</a:t>
            </a:r>
            <a:endParaRPr lang="en-US" sz="2400" dirty="0"/>
          </a:p>
          <a:p>
            <a:pPr marL="109728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Dynamic: Network Traffic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55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It is necessary for the user to interact in a certain way with the app to trigger the malware.</a:t>
            </a:r>
          </a:p>
          <a:p>
            <a:endParaRPr lang="en-US" sz="2400" dirty="0"/>
          </a:p>
          <a:p>
            <a:r>
              <a:rPr lang="en-US" sz="2400" dirty="0" err="1" smtClean="0"/>
              <a:t>MonkeyRunner</a:t>
            </a:r>
            <a:r>
              <a:rPr lang="en-US" sz="2400" dirty="0" smtClean="0"/>
              <a:t> </a:t>
            </a:r>
            <a:r>
              <a:rPr lang="en-US" sz="2400" dirty="0" smtClean="0"/>
              <a:t>toolkit is used which emulates random user interactions and is provided by the Android SDK.</a:t>
            </a:r>
          </a:p>
          <a:p>
            <a:endParaRPr lang="en-US" sz="2400" dirty="0"/>
          </a:p>
          <a:p>
            <a:r>
              <a:rPr lang="en-US" sz="2400" dirty="0" smtClean="0"/>
              <a:t>Other random events are also generated externally such as receiving calls or text messages. </a:t>
            </a:r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Dynamic: User Interaction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68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500" dirty="0" smtClean="0"/>
              <a:t>Reset </a:t>
            </a:r>
            <a:r>
              <a:rPr lang="en-US" sz="2500" dirty="0"/>
              <a:t>emulator to the initial </a:t>
            </a:r>
            <a:r>
              <a:rPr lang="en-US" sz="2500" dirty="0" smtClean="0"/>
              <a:t>state.</a:t>
            </a:r>
          </a:p>
          <a:p>
            <a:r>
              <a:rPr lang="en-US" sz="2500" dirty="0"/>
              <a:t>Launch emulator and wait until startup is </a:t>
            </a:r>
            <a:r>
              <a:rPr lang="en-US" sz="2500" dirty="0" smtClean="0"/>
              <a:t>completed.</a:t>
            </a:r>
          </a:p>
          <a:p>
            <a:r>
              <a:rPr lang="en-US" sz="2500" dirty="0"/>
              <a:t>Install app to be </a:t>
            </a:r>
            <a:r>
              <a:rPr lang="en-US" sz="2500" dirty="0" smtClean="0"/>
              <a:t>analyzed.</a:t>
            </a:r>
          </a:p>
          <a:p>
            <a:r>
              <a:rPr lang="en-US" sz="2500" dirty="0"/>
              <a:t>Launch app in a new </a:t>
            </a:r>
            <a:r>
              <a:rPr lang="en-US" sz="2500" dirty="0" err="1"/>
              <a:t>Dalvik</a:t>
            </a:r>
            <a:r>
              <a:rPr lang="en-US" sz="2500" dirty="0"/>
              <a:t> VM</a:t>
            </a:r>
            <a:r>
              <a:rPr lang="en-US" sz="2500" dirty="0" smtClean="0"/>
              <a:t>.</a:t>
            </a:r>
          </a:p>
          <a:p>
            <a:r>
              <a:rPr lang="en-US" sz="2500" dirty="0"/>
              <a:t>Attach </a:t>
            </a:r>
            <a:r>
              <a:rPr lang="en-US" sz="2500" dirty="0" err="1"/>
              <a:t>ltrace</a:t>
            </a:r>
            <a:r>
              <a:rPr lang="en-US" sz="2500" dirty="0"/>
              <a:t> to the VM process running the app</a:t>
            </a:r>
            <a:r>
              <a:rPr lang="en-US" sz="2500" dirty="0" smtClean="0"/>
              <a:t>.</a:t>
            </a:r>
          </a:p>
          <a:p>
            <a:r>
              <a:rPr lang="en-US" sz="2500" dirty="0"/>
              <a:t>Launch </a:t>
            </a:r>
            <a:r>
              <a:rPr lang="en-US" sz="2500" dirty="0" err="1"/>
              <a:t>MonkeyRunner</a:t>
            </a:r>
            <a:r>
              <a:rPr lang="en-US" sz="2500" dirty="0"/>
              <a:t> to generate simulated UI </a:t>
            </a:r>
            <a:r>
              <a:rPr lang="en-US" sz="2500" dirty="0" smtClean="0"/>
              <a:t>events.</a:t>
            </a:r>
          </a:p>
          <a:p>
            <a:r>
              <a:rPr lang="en-US" sz="2500" dirty="0"/>
              <a:t>Simulate additional user events like phone calls</a:t>
            </a:r>
            <a:r>
              <a:rPr lang="en-US" sz="2500" dirty="0" smtClean="0"/>
              <a:t>.</a:t>
            </a:r>
          </a:p>
          <a:p>
            <a:r>
              <a:rPr lang="en-US" sz="2500" dirty="0"/>
              <a:t>Launch a second run of </a:t>
            </a:r>
            <a:r>
              <a:rPr lang="en-US" sz="2500" dirty="0" err="1"/>
              <a:t>MonkeyRunner</a:t>
            </a:r>
            <a:r>
              <a:rPr lang="en-US" sz="2500" dirty="0" smtClean="0"/>
              <a:t>.</a:t>
            </a:r>
          </a:p>
          <a:p>
            <a:r>
              <a:rPr lang="en-US" sz="2500" dirty="0"/>
              <a:t>Collect the </a:t>
            </a:r>
            <a:r>
              <a:rPr lang="en-US" sz="2500" dirty="0" err="1"/>
              <a:t>Dalvik</a:t>
            </a:r>
            <a:r>
              <a:rPr lang="en-US" sz="2500" dirty="0"/>
              <a:t> and </a:t>
            </a:r>
            <a:r>
              <a:rPr lang="en-US" sz="2500" dirty="0" err="1"/>
              <a:t>ltrace</a:t>
            </a:r>
            <a:r>
              <a:rPr lang="en-US" sz="2500" dirty="0"/>
              <a:t> log and the PCAP </a:t>
            </a:r>
            <a:r>
              <a:rPr lang="en-US" sz="2500" dirty="0" smtClean="0"/>
              <a:t>file</a:t>
            </a:r>
            <a:r>
              <a:rPr lang="en-US" sz="2500" dirty="0"/>
              <a:t>.</a:t>
            </a:r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Summary of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0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3659" y="1143042"/>
            <a:ext cx="5357741" cy="16763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3659" y="3505200"/>
            <a:ext cx="6119741" cy="170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02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764" y="961030"/>
            <a:ext cx="4960472" cy="190018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124200"/>
            <a:ext cx="5421599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0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20 samples were randomly chosen from a set of malicious apps.</a:t>
            </a:r>
          </a:p>
          <a:p>
            <a:endParaRPr lang="en-US" sz="2800" dirty="0" smtClean="0"/>
          </a:p>
          <a:p>
            <a:r>
              <a:rPr lang="en-US" sz="2800" dirty="0" smtClean="0"/>
              <a:t>Then the authors manually inspected elements from other malware families known from other virus databases. </a:t>
            </a:r>
          </a:p>
          <a:p>
            <a:endParaRPr lang="en-US" sz="2800" dirty="0"/>
          </a:p>
          <a:p>
            <a:r>
              <a:rPr lang="en-US" sz="2800" dirty="0" smtClean="0"/>
              <a:t>It turned out that mobile sand-box detected the malware that were included in the dataset.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Evaluation: Correctness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86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Performance of the application is rather weak and runtimes were between 9 to 14 minutes.</a:t>
            </a:r>
          </a:p>
          <a:p>
            <a:endParaRPr lang="en-US" sz="2400" dirty="0"/>
          </a:p>
          <a:p>
            <a:r>
              <a:rPr lang="en-US" sz="2400" dirty="0" smtClean="0"/>
              <a:t>The majority of this time is taken up in installing the application and using the </a:t>
            </a:r>
            <a:r>
              <a:rPr lang="en-US" sz="2400" dirty="0" err="1" smtClean="0"/>
              <a:t>MonkeyRunner</a:t>
            </a:r>
            <a:r>
              <a:rPr lang="en-US" sz="2400" dirty="0" smtClean="0"/>
              <a:t> script.</a:t>
            </a:r>
          </a:p>
          <a:p>
            <a:endParaRPr lang="en-US" sz="2400" dirty="0"/>
          </a:p>
          <a:p>
            <a:r>
              <a:rPr lang="en-US" sz="2400" dirty="0" smtClean="0"/>
              <a:t>Performance can be improved by running multiple instances of analysis frameworks simultaneously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Evaluation: Performance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79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Android applications in future will become increasingly aware if they are running on an emulator or the real device</a:t>
            </a:r>
          </a:p>
          <a:p>
            <a:endParaRPr lang="en-US" sz="2400" dirty="0"/>
          </a:p>
          <a:p>
            <a:r>
              <a:rPr lang="en-US" sz="2400" dirty="0" smtClean="0"/>
              <a:t>This detection is done by using certain values of the device such as device build, model, kernel.</a:t>
            </a:r>
          </a:p>
          <a:p>
            <a:endParaRPr lang="en-US" sz="2400" dirty="0"/>
          </a:p>
          <a:p>
            <a:r>
              <a:rPr lang="en-US" sz="2400" dirty="0" smtClean="0"/>
              <a:t>The authors tried to change these parameters on the emulator to see if the malicious apps cannot detect the emulator.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Evaluation: Detectability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0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Mobile sandbox was used to analyze 36,000 randomly chosen apps and 4000 randomly chosen apps from the malware set. </a:t>
            </a:r>
          </a:p>
          <a:p>
            <a:endParaRPr lang="en-US" sz="2400" dirty="0"/>
          </a:p>
          <a:p>
            <a:r>
              <a:rPr lang="en-US" sz="2400" dirty="0" smtClean="0"/>
              <a:t>Mobile sandbox detected a total of 4641 malicious apps.</a:t>
            </a:r>
          </a:p>
          <a:p>
            <a:endParaRPr lang="en-US" sz="2400" dirty="0"/>
          </a:p>
          <a:p>
            <a:r>
              <a:rPr lang="en-US" sz="2400" dirty="0" smtClean="0"/>
              <a:t>Out of the 36000 apps chosen, 641 were detected to be malicious.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Evaluation: Scalability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8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Total percentage of malicious apps detected from the dataset is 1.78% (641 out of 36000 )</a:t>
            </a:r>
          </a:p>
          <a:p>
            <a:endParaRPr lang="en-US" sz="2400" dirty="0"/>
          </a:p>
          <a:p>
            <a:r>
              <a:rPr lang="en-US" sz="2400" dirty="0" smtClean="0"/>
              <a:t>Out of these, as many as 35 apps were not detected as malicious by other anti-virus software.</a:t>
            </a:r>
          </a:p>
          <a:p>
            <a:endParaRPr lang="en-US" sz="2400" dirty="0"/>
          </a:p>
          <a:p>
            <a:r>
              <a:rPr lang="en-US" sz="2400" dirty="0" smtClean="0"/>
              <a:t>The </a:t>
            </a:r>
            <a:r>
              <a:rPr lang="en-US" sz="2400" dirty="0" smtClean="0"/>
              <a:t>performance of mobile sandbox still needs to be vastly improved but it has a better rate of detection than other virus detection software.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3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8686800" cy="458965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Android applications are becoming the focus of cyber criminals in the recent years.</a:t>
            </a:r>
          </a:p>
          <a:p>
            <a:pPr marL="109728" indent="0">
              <a:buNone/>
            </a:pPr>
            <a:endParaRPr lang="en-US" sz="2800" dirty="0" smtClean="0"/>
          </a:p>
          <a:p>
            <a:r>
              <a:rPr lang="en-US" sz="2800" dirty="0" smtClean="0"/>
              <a:t>With an increase the number of android applications, android malware is also increasing at a very hig</a:t>
            </a:r>
            <a:r>
              <a:rPr lang="en-US" sz="2800" dirty="0" smtClean="0"/>
              <a:t>h rate.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smtClean="0"/>
              <a:t>The authors present mobile-sandbox which is a novel way to auto analyze android applications.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38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2209800"/>
            <a:ext cx="8229600" cy="1143000"/>
          </a:xfrm>
        </p:spPr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72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2400" dirty="0"/>
          </a:p>
          <a:p>
            <a:r>
              <a:rPr lang="en-US" sz="2400" u="sng" dirty="0" smtClean="0"/>
              <a:t>Static</a:t>
            </a:r>
            <a:r>
              <a:rPr lang="en-US" sz="2400" dirty="0" smtClean="0"/>
              <a:t>: Investigates the properties that can be investigated by inspecting the downloaded app and its source code only. </a:t>
            </a:r>
            <a:r>
              <a:rPr lang="en-US" sz="2400" dirty="0" err="1" smtClean="0"/>
              <a:t>Eg</a:t>
            </a:r>
            <a:r>
              <a:rPr lang="en-US" sz="2400" dirty="0" smtClean="0"/>
              <a:t>: Signature based inspection used by anti-virus technologies. 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u="sng" dirty="0" smtClean="0"/>
              <a:t>Dynamic</a:t>
            </a:r>
            <a:r>
              <a:rPr lang="en-US" sz="2400" dirty="0" smtClean="0"/>
              <a:t>: In this method, app is run in a secure environment such as sand-box and logs every relevant operation of the app. </a:t>
            </a:r>
            <a:endParaRPr lang="en-US" sz="2400" dirty="0"/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Traditional Analysis methods.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71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2400" dirty="0"/>
          </a:p>
          <a:p>
            <a:r>
              <a:rPr lang="en-US" sz="2400" dirty="0" smtClean="0"/>
              <a:t>Static analysis method can countered easily by making function calls to libraries outside the </a:t>
            </a:r>
            <a:r>
              <a:rPr lang="en-US" sz="2400" dirty="0" err="1" smtClean="0"/>
              <a:t>Dalvik</a:t>
            </a:r>
            <a:r>
              <a:rPr lang="en-US" sz="2400" dirty="0" smtClean="0"/>
              <a:t>/ Java runtime library.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Dynamic analysis is a little harder to counter but still can be worked around during runtime 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 author’s approach combines both static and dynamic methods to analyze apps. </a:t>
            </a:r>
            <a:endParaRPr lang="en-US" sz="2400" dirty="0"/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is author’s approach novel?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41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Hash value is matched with </a:t>
            </a:r>
            <a:r>
              <a:rPr lang="en-US" sz="2400" dirty="0" err="1" smtClean="0"/>
              <a:t>V</a:t>
            </a:r>
            <a:r>
              <a:rPr lang="en-US" sz="2400" dirty="0" err="1" smtClean="0"/>
              <a:t>irusTool</a:t>
            </a:r>
            <a:r>
              <a:rPr lang="en-US" sz="2400" dirty="0" smtClean="0"/>
              <a:t> database and classified into existing malware families.</a:t>
            </a:r>
          </a:p>
          <a:p>
            <a:endParaRPr lang="en-US" sz="2400" dirty="0"/>
          </a:p>
          <a:p>
            <a:r>
              <a:rPr lang="en-US" sz="2400" dirty="0" smtClean="0"/>
              <a:t>The app is then extracted and all the required permissions are analyzed by using </a:t>
            </a:r>
            <a:r>
              <a:rPr lang="en-US" sz="2400" dirty="0" err="1" smtClean="0"/>
              <a:t>aapt</a:t>
            </a:r>
            <a:r>
              <a:rPr lang="en-US" sz="2400" dirty="0" smtClean="0"/>
              <a:t> tool.</a:t>
            </a:r>
          </a:p>
          <a:p>
            <a:endParaRPr lang="en-US" sz="2400" dirty="0"/>
          </a:p>
          <a:p>
            <a:r>
              <a:rPr lang="en-US" sz="2400" dirty="0" smtClean="0"/>
              <a:t>Now </a:t>
            </a:r>
            <a:r>
              <a:rPr lang="en-US" sz="2400" dirty="0" err="1"/>
              <a:t>D</a:t>
            </a:r>
            <a:r>
              <a:rPr lang="en-US" sz="2400" dirty="0" err="1" smtClean="0"/>
              <a:t>alvik</a:t>
            </a:r>
            <a:r>
              <a:rPr lang="en-US" sz="2400" dirty="0" smtClean="0"/>
              <a:t> byte code is converted to </a:t>
            </a:r>
            <a:r>
              <a:rPr lang="en-US" sz="2400" dirty="0" err="1" smtClean="0"/>
              <a:t>Smali</a:t>
            </a:r>
            <a:r>
              <a:rPr lang="en-US" sz="2400" dirty="0" smtClean="0"/>
              <a:t>. While doing so, the advertising networks are removed.</a:t>
            </a:r>
          </a:p>
          <a:p>
            <a:endParaRPr lang="en-US" sz="2400" dirty="0"/>
          </a:p>
          <a:p>
            <a:r>
              <a:rPr lang="en-US" sz="2400" dirty="0" smtClean="0"/>
              <a:t>Then analyze entire </a:t>
            </a:r>
            <a:r>
              <a:rPr lang="en-US" sz="2400" dirty="0" err="1" smtClean="0"/>
              <a:t>smali</a:t>
            </a:r>
            <a:r>
              <a:rPr lang="en-US" sz="2400" dirty="0" smtClean="0"/>
              <a:t> code for dangerous functions such as </a:t>
            </a:r>
            <a:r>
              <a:rPr lang="en-US" sz="2400" i="1" dirty="0" err="1" smtClean="0"/>
              <a:t>sendTextMessage</a:t>
            </a:r>
            <a:r>
              <a:rPr lang="en-US" sz="2400" i="1" dirty="0" smtClean="0"/>
              <a:t>() , </a:t>
            </a:r>
            <a:r>
              <a:rPr lang="en-US" sz="2400" i="1" dirty="0" err="1" smtClean="0"/>
              <a:t>getPackageInfo</a:t>
            </a:r>
            <a:r>
              <a:rPr lang="en-US" sz="2400" i="1" dirty="0" smtClean="0"/>
              <a:t>(), </a:t>
            </a:r>
            <a:r>
              <a:rPr lang="en-US" sz="2400" i="1" dirty="0" err="1" smtClean="0"/>
              <a:t>getSimCountryIso</a:t>
            </a:r>
            <a:r>
              <a:rPr lang="en-US" sz="2400" i="1" dirty="0" smtClean="0"/>
              <a:t>().</a:t>
            </a:r>
            <a:endParaRPr lang="en-US" sz="2400" dirty="0" smtClean="0"/>
          </a:p>
          <a:p>
            <a:pPr marL="109728" indent="0">
              <a:buNone/>
            </a:pPr>
            <a:endParaRPr lang="en-US" sz="2800" dirty="0"/>
          </a:p>
          <a:p>
            <a:pPr marL="109728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Implementation : Static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47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frequency of such function calls is taken into account.</a:t>
            </a:r>
          </a:p>
          <a:p>
            <a:endParaRPr lang="en-US" sz="2400" dirty="0"/>
          </a:p>
          <a:p>
            <a:r>
              <a:rPr lang="en-US" sz="2400" dirty="0" smtClean="0"/>
              <a:t>A code-review step is performed to understand which calls are necessary for the app to work correctly. 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 smtClean="0"/>
              <a:t>Statistically coded URL are analyzed and all the implemented timers are broadcasts are filtered out.</a:t>
            </a:r>
          </a:p>
          <a:p>
            <a:pPr marL="109728" indent="0">
              <a:buNone/>
            </a:pPr>
            <a:endParaRPr lang="en-US" sz="2400" dirty="0"/>
          </a:p>
          <a:p>
            <a:r>
              <a:rPr lang="en-US" sz="2400" dirty="0" smtClean="0"/>
              <a:t>By the end of static analysis, an XML file is created with all the information .</a:t>
            </a:r>
            <a:endParaRPr lang="en-US" sz="2800" dirty="0"/>
          </a:p>
          <a:p>
            <a:pPr marL="109728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Implementation : Static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35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en-US" sz="2800" dirty="0" smtClean="0"/>
          </a:p>
          <a:p>
            <a:pPr marL="109728" indent="0">
              <a:buNone/>
            </a:pP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Implementation : Dynamic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5666" y="990601"/>
            <a:ext cx="4012334" cy="537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3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An android emulator provided by google is used to perform app analysis.</a:t>
            </a:r>
          </a:p>
          <a:p>
            <a:endParaRPr lang="en-US" sz="2400" dirty="0"/>
          </a:p>
          <a:p>
            <a:r>
              <a:rPr lang="en-US" sz="2400" dirty="0" smtClean="0"/>
              <a:t>But the emulator has limited logging capability hence it is patched with </a:t>
            </a:r>
            <a:r>
              <a:rPr lang="en-US" sz="2400" dirty="0" err="1" smtClean="0"/>
              <a:t>DroidBox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 smtClean="0"/>
              <a:t>Logs contain information such as data written to and read from files, sent ad received over the network, SMS messages sent and so on. 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Dynamic: Building 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87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Native code using JNI is invisible to </a:t>
            </a:r>
            <a:r>
              <a:rPr lang="en-US" sz="2400" dirty="0" err="1" smtClean="0"/>
              <a:t>D</a:t>
            </a:r>
            <a:r>
              <a:rPr lang="en-US" sz="2400" dirty="0" err="1" smtClean="0"/>
              <a:t>roidBox</a:t>
            </a:r>
            <a:r>
              <a:rPr lang="en-US" sz="2400" dirty="0" smtClean="0"/>
              <a:t>. The android NDK allows function calls to be made to external libraries.</a:t>
            </a:r>
          </a:p>
          <a:p>
            <a:pPr marL="109728" indent="0">
              <a:buNone/>
            </a:pPr>
            <a:endParaRPr lang="en-US" sz="2400" dirty="0" smtClean="0"/>
          </a:p>
          <a:p>
            <a:r>
              <a:rPr lang="en-US" sz="2400" dirty="0" smtClean="0"/>
              <a:t>Functions such as socket(), connect(), read(), write() can be potentially used by malware to communicate with external server.</a:t>
            </a:r>
          </a:p>
          <a:p>
            <a:endParaRPr lang="en-US" sz="2400" dirty="0"/>
          </a:p>
          <a:p>
            <a:r>
              <a:rPr lang="en-US" sz="2400" dirty="0" smtClean="0"/>
              <a:t>Modified </a:t>
            </a:r>
            <a:r>
              <a:rPr lang="en-US" sz="2400" dirty="0" err="1" smtClean="0"/>
              <a:t>ltrace</a:t>
            </a:r>
            <a:r>
              <a:rPr lang="en-US" sz="2400" dirty="0" smtClean="0"/>
              <a:t> is used to trace native function calls which attaches to </a:t>
            </a:r>
            <a:r>
              <a:rPr lang="en-US" sz="2400" dirty="0" err="1" smtClean="0"/>
              <a:t>Dalvik</a:t>
            </a:r>
            <a:r>
              <a:rPr lang="en-US" sz="2400" dirty="0" smtClean="0"/>
              <a:t> VM and logs the information.</a:t>
            </a:r>
          </a:p>
          <a:p>
            <a:endParaRPr lang="en-US" sz="2400" dirty="0"/>
          </a:p>
          <a:p>
            <a:pPr marL="109728" indent="0">
              <a:buNone/>
            </a:pPr>
            <a:endParaRPr lang="en-US" sz="2800" dirty="0" smtClean="0"/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Dynamic: Tracking native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09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4441</TotalTime>
  <Words>914</Words>
  <Application>Microsoft Office PowerPoint</Application>
  <PresentationFormat>On-screen Show (4:3)</PresentationFormat>
  <Paragraphs>154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Lucida Sans Unicode</vt:lpstr>
      <vt:lpstr>Verdana</vt:lpstr>
      <vt:lpstr>Wingdings 2</vt:lpstr>
      <vt:lpstr>Wingdings 3</vt:lpstr>
      <vt:lpstr>Concourse</vt:lpstr>
      <vt:lpstr>    Mobile-Sandbox: Having a Deeper Look into Android Applications                         </vt:lpstr>
      <vt:lpstr>Introduction</vt:lpstr>
      <vt:lpstr>Traditional Analysis methods.</vt:lpstr>
      <vt:lpstr>Why is author’s approach novel?</vt:lpstr>
      <vt:lpstr>Implementation : Static </vt:lpstr>
      <vt:lpstr>Implementation : Static </vt:lpstr>
      <vt:lpstr>Implementation : Dynamic</vt:lpstr>
      <vt:lpstr>Dynamic: Building blocks</vt:lpstr>
      <vt:lpstr>Dynamic: Tracking native code</vt:lpstr>
      <vt:lpstr>Dynamic: Network Traffic</vt:lpstr>
      <vt:lpstr>Dynamic: User Interaction</vt:lpstr>
      <vt:lpstr>Summary of steps</vt:lpstr>
      <vt:lpstr>Examples</vt:lpstr>
      <vt:lpstr>Examples</vt:lpstr>
      <vt:lpstr>Evaluation: Correctness</vt:lpstr>
      <vt:lpstr>Evaluation: Performance</vt:lpstr>
      <vt:lpstr>Evaluation: Detectability</vt:lpstr>
      <vt:lpstr>Evaluation: Scalability</vt:lpstr>
      <vt:lpstr>Conclusion</vt:lpstr>
      <vt:lpstr>QUESTIONS??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Sanketh</dc:creator>
  <cp:lastModifiedBy>kushal</cp:lastModifiedBy>
  <cp:revision>182</cp:revision>
  <dcterms:created xsi:type="dcterms:W3CDTF">2013-04-16T05:05:28Z</dcterms:created>
  <dcterms:modified xsi:type="dcterms:W3CDTF">2014-03-26T13:52:08Z</dcterms:modified>
</cp:coreProperties>
</file>