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1" r:id="rId5"/>
    <p:sldId id="263" r:id="rId6"/>
    <p:sldId id="264" r:id="rId7"/>
    <p:sldId id="265" r:id="rId8"/>
    <p:sldId id="271" r:id="rId9"/>
    <p:sldId id="266" r:id="rId10"/>
    <p:sldId id="267" r:id="rId11"/>
    <p:sldId id="268" r:id="rId12"/>
    <p:sldId id="272" r:id="rId13"/>
    <p:sldId id="270" r:id="rId14"/>
    <p:sldId id="262" r:id="rId15"/>
    <p:sldId id="258" r:id="rId16"/>
    <p:sldId id="259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C871970-CE4C-4B7E-AB95-1AC26BF2C069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D34A2A-3423-45C1-9E9F-C3D900C543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*/n/?167&amp;%5ba-zA-Z%5d%7b9,27%7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3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Spamming Botnets: Signatures and Characteristics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of </a:t>
            </a:r>
            <a:r>
              <a:rPr lang="en-US" dirty="0" err="1" smtClean="0"/>
              <a:t>AutoRE</a:t>
            </a:r>
            <a:r>
              <a:rPr lang="en-US" dirty="0" smtClean="0"/>
              <a:t>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56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71600"/>
          </a:xfrm>
        </p:spPr>
        <p:txBody>
          <a:bodyPr/>
          <a:lstStyle/>
          <a:p>
            <a:r>
              <a:rPr lang="en-US" dirty="0" smtClean="0"/>
              <a:t>Detailing</a:t>
            </a:r>
          </a:p>
          <a:p>
            <a:r>
              <a:rPr lang="en-US" dirty="0" smtClean="0"/>
              <a:t>Generate regular expression rules to match URLs included in selected URL group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895600"/>
            <a:ext cx="78771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798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Generalization</a:t>
            </a:r>
          </a:p>
          <a:p>
            <a:r>
              <a:rPr lang="en-US" dirty="0" smtClean="0"/>
              <a:t>Merge domain-specific expressions into domain-agnostic expressions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2514600"/>
            <a:ext cx="78105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6788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Signature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Complete URL expressions (CU)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www.spamerrRus.ru/freebluepills.html?steal_credit_card</a:t>
            </a:r>
          </a:p>
          <a:p>
            <a:pPr lvl="1"/>
            <a:r>
              <a:rPr lang="en-US" dirty="0" smtClean="0"/>
              <a:t>Accounted for 70-80% of spammer campaigns</a:t>
            </a:r>
          </a:p>
          <a:p>
            <a:r>
              <a:rPr lang="en-US" dirty="0" smtClean="0"/>
              <a:t>Regular Expression (RE)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hlinkClick r:id="rId2"/>
              </a:rPr>
              <a:t>http://*/n/?167&amp;[a-zA-Z]{9,27}</a:t>
            </a:r>
            <a:endParaRPr lang="en-US" dirty="0" smtClean="0"/>
          </a:p>
          <a:p>
            <a:pPr lvl="1"/>
            <a:r>
              <a:rPr lang="en-US" dirty="0" smtClean="0"/>
              <a:t>Accounted for 20-30% of spammer campaigns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30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AutoRE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Month Sample of Email from Hotmail</a:t>
            </a:r>
          </a:p>
          <a:p>
            <a:pPr lvl="1"/>
            <a:r>
              <a:rPr lang="en-US" dirty="0" smtClean="0"/>
              <a:t>5.38M messages in sample</a:t>
            </a:r>
          </a:p>
          <a:p>
            <a:pPr lvl="1"/>
            <a:r>
              <a:rPr lang="en-US" dirty="0" smtClean="0"/>
              <a:t>7,721 botnet based spam campaigns</a:t>
            </a:r>
          </a:p>
          <a:p>
            <a:pPr lvl="1"/>
            <a:r>
              <a:rPr lang="en-US" dirty="0" smtClean="0"/>
              <a:t>340,050 unique botnet host IP addresses</a:t>
            </a:r>
          </a:p>
          <a:p>
            <a:pPr lvl="1"/>
            <a:r>
              <a:rPr lang="en-US" dirty="0" smtClean="0"/>
              <a:t>580,466 spam messages </a:t>
            </a:r>
          </a:p>
          <a:p>
            <a:r>
              <a:rPr lang="en-US" dirty="0" smtClean="0"/>
              <a:t>Regular Expression</a:t>
            </a:r>
          </a:p>
          <a:p>
            <a:pPr lvl="1"/>
            <a:r>
              <a:rPr lang="en-US" dirty="0" smtClean="0"/>
              <a:t>10 times better then complete URL (fixed string)</a:t>
            </a:r>
          </a:p>
          <a:p>
            <a:pPr lvl="1"/>
            <a:r>
              <a:rPr lang="en-US" dirty="0" smtClean="0"/>
              <a:t>10-30 times better </a:t>
            </a:r>
            <a:r>
              <a:rPr lang="en-US" dirty="0" smtClean="0"/>
              <a:t>than </a:t>
            </a:r>
            <a:r>
              <a:rPr lang="en-US" dirty="0" smtClean="0"/>
              <a:t>token matching in regards to false positives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78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AutoRE</a:t>
            </a:r>
            <a:r>
              <a:rPr lang="en-US" dirty="0" smtClean="0"/>
              <a:t> Performance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Low false positive rates</a:t>
            </a:r>
          </a:p>
          <a:p>
            <a:pPr lvl="1"/>
            <a:r>
              <a:rPr lang="en-US" dirty="0" smtClean="0"/>
              <a:t> .2% (SPAM) .5% (Botnet Host)</a:t>
            </a:r>
          </a:p>
          <a:p>
            <a:r>
              <a:rPr lang="en-US" dirty="0" smtClean="0"/>
              <a:t>Detected SPAM that passed through other solutions</a:t>
            </a:r>
          </a:p>
          <a:p>
            <a:pPr lvl="1"/>
            <a:r>
              <a:rPr lang="en-US" dirty="0" smtClean="0"/>
              <a:t>Detected 16-18% of SPAM that passed well know solutions (</a:t>
            </a:r>
            <a:r>
              <a:rPr lang="en-US" dirty="0" err="1" smtClean="0"/>
              <a:t>Spamhaus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Adapt to domain modifications tracking SPAM URLs. </a:t>
            </a:r>
          </a:p>
          <a:p>
            <a:r>
              <a:rPr lang="en-US" dirty="0" smtClean="0"/>
              <a:t>Being domain agnostic and adapting to new domains </a:t>
            </a:r>
            <a:r>
              <a:rPr lang="en-US" dirty="0" err="1" smtClean="0"/>
              <a:t>AutoRE</a:t>
            </a:r>
            <a:r>
              <a:rPr lang="en-US" dirty="0" smtClean="0"/>
              <a:t> was able to capture 15 times more SPAM.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0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Provided a framework (</a:t>
            </a:r>
            <a:r>
              <a:rPr lang="en-US" dirty="0" err="1" smtClean="0"/>
              <a:t>AutoRE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to consider for battling botnet spam</a:t>
            </a:r>
          </a:p>
          <a:p>
            <a:r>
              <a:rPr lang="en-US" dirty="0" smtClean="0"/>
              <a:t>Traditional method is not fast enough to catch spam campaigns that might come and go within a day or two</a:t>
            </a:r>
          </a:p>
          <a:p>
            <a:r>
              <a:rPr lang="en-US" dirty="0" smtClean="0"/>
              <a:t>In-depth analysis of spamming botnet characteristics</a:t>
            </a:r>
          </a:p>
          <a:p>
            <a:pPr lvl="1"/>
            <a:r>
              <a:rPr lang="en-US" dirty="0" smtClean="0"/>
              <a:t>Spam campaigns doubled in 8 months</a:t>
            </a:r>
          </a:p>
          <a:p>
            <a:pPr lvl="1"/>
            <a:r>
              <a:rPr lang="en-US" dirty="0" smtClean="0"/>
              <a:t>Botnet hosts increased 10%</a:t>
            </a:r>
          </a:p>
          <a:p>
            <a:pPr lvl="1"/>
            <a:r>
              <a:rPr lang="en-US" dirty="0" smtClean="0"/>
              <a:t>Email content varies greatly URLs have patterns</a:t>
            </a:r>
          </a:p>
          <a:p>
            <a:pPr lvl="1"/>
            <a:r>
              <a:rPr lang="en-US" dirty="0" smtClean="0"/>
              <a:t>Different campaigns have similar email patterns showing they are probably using same tools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82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actionable for IT security groups</a:t>
            </a:r>
          </a:p>
          <a:p>
            <a:r>
              <a:rPr lang="en-US" dirty="0" smtClean="0"/>
              <a:t>Not clear on how well it works real-time</a:t>
            </a:r>
            <a:r>
              <a:rPr lang="en-US" dirty="0"/>
              <a:t> </a:t>
            </a:r>
            <a:r>
              <a:rPr lang="en-US" dirty="0" smtClean="0"/>
              <a:t>to stop </a:t>
            </a:r>
            <a:r>
              <a:rPr lang="en-US" dirty="0" err="1" smtClean="0"/>
              <a:t>bursty</a:t>
            </a:r>
            <a:r>
              <a:rPr lang="en-US" dirty="0" smtClean="0"/>
              <a:t> spam campaigns, left for future work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AutoRE</a:t>
            </a:r>
            <a:r>
              <a:rPr lang="en-US" dirty="0" smtClean="0"/>
              <a:t> became popular spammers could engineer to make it less effective</a:t>
            </a:r>
          </a:p>
          <a:p>
            <a:pPr lvl="1"/>
            <a:r>
              <a:rPr lang="en-US" dirty="0" smtClean="0"/>
              <a:t>Simple new </a:t>
            </a:r>
            <a:r>
              <a:rPr lang="en-US" dirty="0" smtClean="0"/>
              <a:t>top-level </a:t>
            </a:r>
            <a:r>
              <a:rPr lang="en-US" dirty="0" smtClean="0"/>
              <a:t>domains a.com, b.com hard to pick up patterns</a:t>
            </a:r>
          </a:p>
          <a:p>
            <a:pPr lvl="1"/>
            <a:r>
              <a:rPr lang="en-US" dirty="0" smtClean="0"/>
              <a:t>Add more legit domains to SPAM</a:t>
            </a:r>
          </a:p>
          <a:p>
            <a:pPr lvl="1"/>
            <a:r>
              <a:rPr lang="en-US" dirty="0" smtClean="0"/>
              <a:t>Use URL redirection techniques</a:t>
            </a:r>
          </a:p>
          <a:p>
            <a:pPr lvl="1"/>
            <a:r>
              <a:rPr lang="en-US" dirty="0" smtClean="0"/>
              <a:t>Establish a forwarding process for SPAM</a:t>
            </a:r>
          </a:p>
          <a:p>
            <a:r>
              <a:rPr lang="en-US" dirty="0" smtClean="0"/>
              <a:t>Google search of </a:t>
            </a:r>
            <a:r>
              <a:rPr lang="en-US" dirty="0" err="1" smtClean="0"/>
              <a:t>AutoRE</a:t>
            </a:r>
            <a:r>
              <a:rPr lang="en-US" dirty="0" smtClean="0"/>
              <a:t> Spam did not pick up much</a:t>
            </a:r>
          </a:p>
        </p:txBody>
      </p:sp>
    </p:spTree>
    <p:extLst>
      <p:ext uri="{BB962C8B-B14F-4D97-AF65-F5344CB8AC3E}">
        <p14:creationId xmlns:p14="http://schemas.microsoft.com/office/powerpoint/2010/main" val="334655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r>
              <a:rPr lang="en-US" dirty="0" smtClean="0"/>
              <a:t>Run it in production</a:t>
            </a:r>
          </a:p>
          <a:p>
            <a:pPr lvl="1"/>
            <a:r>
              <a:rPr lang="en-US" dirty="0" smtClean="0"/>
              <a:t>Start with a company </a:t>
            </a:r>
          </a:p>
          <a:p>
            <a:pPr lvl="1"/>
            <a:r>
              <a:rPr lang="en-US" dirty="0" smtClean="0"/>
              <a:t>Move on to a University</a:t>
            </a:r>
          </a:p>
          <a:p>
            <a:pPr lvl="1"/>
            <a:r>
              <a:rPr lang="en-US" dirty="0" smtClean="0"/>
              <a:t>Try a large provider like hotmail.com</a:t>
            </a:r>
          </a:p>
          <a:p>
            <a:r>
              <a:rPr lang="en-US" dirty="0" smtClean="0"/>
              <a:t>Provide a </a:t>
            </a:r>
            <a:r>
              <a:rPr lang="en-US" smtClean="0"/>
              <a:t>whitelist capability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54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Paper: Spamming Botnets: Signatures and Characteristics</a:t>
            </a:r>
          </a:p>
          <a:p>
            <a:r>
              <a:rPr lang="en-US" dirty="0" smtClean="0"/>
              <a:t>Authors: </a:t>
            </a:r>
            <a:r>
              <a:rPr lang="en-US" dirty="0" err="1" smtClean="0"/>
              <a:t>Yinglian</a:t>
            </a:r>
            <a:r>
              <a:rPr lang="en-US" dirty="0" smtClean="0"/>
              <a:t> </a:t>
            </a:r>
            <a:r>
              <a:rPr lang="en-US" dirty="0" err="1" smtClean="0"/>
              <a:t>Xie</a:t>
            </a:r>
            <a:r>
              <a:rPr lang="en-US" dirty="0" smtClean="0"/>
              <a:t>, Fang Yu, </a:t>
            </a:r>
            <a:r>
              <a:rPr lang="en-US" dirty="0" err="1" smtClean="0"/>
              <a:t>Kannan</a:t>
            </a:r>
            <a:r>
              <a:rPr lang="en-US" dirty="0" smtClean="0"/>
              <a:t> </a:t>
            </a:r>
            <a:r>
              <a:rPr lang="en-US" dirty="0" err="1" smtClean="0"/>
              <a:t>Achan</a:t>
            </a:r>
            <a:r>
              <a:rPr lang="en-US" dirty="0" smtClean="0"/>
              <a:t>, </a:t>
            </a:r>
            <a:r>
              <a:rPr lang="en-US" dirty="0" err="1" smtClean="0"/>
              <a:t>Rina</a:t>
            </a:r>
            <a:r>
              <a:rPr lang="en-US" dirty="0" smtClean="0"/>
              <a:t> </a:t>
            </a:r>
            <a:r>
              <a:rPr lang="en-US" dirty="0" err="1" smtClean="0"/>
              <a:t>Pangigraphy</a:t>
            </a:r>
            <a:r>
              <a:rPr lang="en-US" dirty="0" smtClean="0"/>
              <a:t>, Geoff </a:t>
            </a:r>
            <a:r>
              <a:rPr lang="en-US" dirty="0" err="1" smtClean="0"/>
              <a:t>Hulten</a:t>
            </a:r>
            <a:r>
              <a:rPr lang="en-US" dirty="0" smtClean="0"/>
              <a:t>*, Ivan </a:t>
            </a:r>
            <a:r>
              <a:rPr lang="en-US" dirty="0" err="1" smtClean="0"/>
              <a:t>Osipkov</a:t>
            </a:r>
            <a:r>
              <a:rPr lang="en-US" dirty="0" smtClean="0"/>
              <a:t>*</a:t>
            </a:r>
            <a:endParaRPr lang="en-US" dirty="0"/>
          </a:p>
          <a:p>
            <a:r>
              <a:rPr lang="en-US" dirty="0" smtClean="0"/>
              <a:t>Microsoft Research, Silicon Valley</a:t>
            </a:r>
          </a:p>
          <a:p>
            <a:r>
              <a:rPr lang="en-US" dirty="0" smtClean="0"/>
              <a:t>Microsoft Corporation*</a:t>
            </a:r>
          </a:p>
          <a:p>
            <a:r>
              <a:rPr lang="en-US" dirty="0" smtClean="0"/>
              <a:t>Presented at: SIGCOMM ‘08, August 17-22 2008, Seattle, Washington, USA</a:t>
            </a:r>
          </a:p>
          <a:p>
            <a:r>
              <a:rPr lang="en-US" dirty="0"/>
              <a:t>Special Interest Group on Data Communication (SIGCOMM), a </a:t>
            </a:r>
            <a:r>
              <a:rPr lang="en-US" dirty="0" smtClean="0"/>
              <a:t>group </a:t>
            </a:r>
            <a:r>
              <a:rPr lang="en-US" dirty="0"/>
              <a:t>of the Association for Computing Machinery (ACM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1489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Figures in presentation credited to original paper</a:t>
            </a:r>
          </a:p>
          <a:p>
            <a:r>
              <a:rPr lang="en-US" dirty="0"/>
              <a:t> </a:t>
            </a:r>
            <a:r>
              <a:rPr lang="en-US" dirty="0" smtClean="0"/>
              <a:t>Presentation by Jon Rhoades – Digital Forensics Program – UCF</a:t>
            </a:r>
          </a:p>
          <a:p>
            <a:r>
              <a:rPr lang="en-US" dirty="0" smtClean="0"/>
              <a:t>Questions during presentation are welcome</a:t>
            </a:r>
          </a:p>
          <a:p>
            <a:r>
              <a:rPr lang="en-US" dirty="0" smtClean="0"/>
              <a:t>Speaking without understanding is just a waste of everyone's 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4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Developed </a:t>
            </a:r>
            <a:r>
              <a:rPr lang="en-US" dirty="0" err="1" smtClean="0"/>
              <a:t>AutoRE</a:t>
            </a:r>
            <a:endParaRPr lang="en-US" dirty="0" smtClean="0"/>
          </a:p>
          <a:p>
            <a:pPr lvl="1"/>
            <a:r>
              <a:rPr lang="en-US" dirty="0" smtClean="0"/>
              <a:t>What it is. </a:t>
            </a:r>
          </a:p>
          <a:p>
            <a:pPr lvl="2"/>
            <a:r>
              <a:rPr lang="en-US" dirty="0" smtClean="0"/>
              <a:t>Spam signature generation framework</a:t>
            </a:r>
          </a:p>
          <a:p>
            <a:pPr lvl="2"/>
            <a:r>
              <a:rPr lang="en-US" dirty="0" smtClean="0"/>
              <a:t>Targets botnet-based spam by using URLs in the SPAM</a:t>
            </a:r>
          </a:p>
          <a:p>
            <a:pPr lvl="2"/>
            <a:r>
              <a:rPr lang="en-US" dirty="0" smtClean="0"/>
              <a:t>Determines botnet members</a:t>
            </a:r>
          </a:p>
          <a:p>
            <a:pPr lvl="2"/>
            <a:r>
              <a:rPr lang="en-US" dirty="0" smtClean="0"/>
              <a:t>Output is regular expression signatures to detect botnet spam</a:t>
            </a:r>
          </a:p>
          <a:p>
            <a:pPr lvl="1"/>
            <a:r>
              <a:rPr lang="en-US" dirty="0" smtClean="0"/>
              <a:t>What it is not. </a:t>
            </a:r>
          </a:p>
          <a:p>
            <a:pPr lvl="2"/>
            <a:r>
              <a:rPr lang="en-US" dirty="0" smtClean="0"/>
              <a:t>A traditional reactive method such as RBL, </a:t>
            </a:r>
            <a:r>
              <a:rPr lang="en-US" dirty="0" err="1" smtClean="0"/>
              <a:t>Spamhaus</a:t>
            </a:r>
            <a:r>
              <a:rPr lang="en-US" dirty="0" smtClean="0"/>
              <a:t>, etc. </a:t>
            </a:r>
          </a:p>
          <a:p>
            <a:pPr lvl="2"/>
            <a:r>
              <a:rPr lang="en-US" dirty="0" smtClean="0"/>
              <a:t>A system requiring pre-classifying of IPs or message content</a:t>
            </a:r>
          </a:p>
          <a:p>
            <a:pPr lvl="2"/>
            <a:r>
              <a:rPr lang="en-US" dirty="0" smtClean="0"/>
              <a:t>A framework that has a need for whitelists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1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AutoRE</a:t>
            </a:r>
            <a:r>
              <a:rPr lang="en-US" dirty="0" smtClean="0"/>
              <a:t>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Input - volume of unfiltered and unclassified Email messages</a:t>
            </a:r>
          </a:p>
          <a:p>
            <a:r>
              <a:rPr lang="en-US" dirty="0" smtClean="0"/>
              <a:t>Output </a:t>
            </a:r>
          </a:p>
          <a:p>
            <a:pPr lvl="1"/>
            <a:r>
              <a:rPr lang="en-US" dirty="0" smtClean="0"/>
              <a:t>set of SPAM URL signatures</a:t>
            </a:r>
          </a:p>
          <a:p>
            <a:pPr lvl="1"/>
            <a:r>
              <a:rPr lang="en-US" dirty="0" smtClean="0"/>
              <a:t>botnet host IP addresses</a:t>
            </a:r>
          </a:p>
          <a:p>
            <a:r>
              <a:rPr lang="en-US" dirty="0" smtClean="0"/>
              <a:t>Comprised of 3 modules</a:t>
            </a:r>
          </a:p>
          <a:p>
            <a:pPr lvl="1"/>
            <a:r>
              <a:rPr lang="en-US" dirty="0" smtClean="0"/>
              <a:t>URL Pre-Processing</a:t>
            </a:r>
          </a:p>
          <a:p>
            <a:pPr lvl="1"/>
            <a:r>
              <a:rPr lang="en-US" dirty="0" smtClean="0"/>
              <a:t>Group selector</a:t>
            </a:r>
          </a:p>
          <a:p>
            <a:pPr lvl="1"/>
            <a:r>
              <a:rPr lang="en-US" dirty="0" err="1" smtClean="0"/>
              <a:t>RegEx</a:t>
            </a:r>
            <a:r>
              <a:rPr lang="en-US" dirty="0" smtClean="0"/>
              <a:t> generator</a:t>
            </a:r>
          </a:p>
          <a:p>
            <a:r>
              <a:rPr lang="en-US" dirty="0" smtClean="0"/>
              <a:t>Fundamental observation is botnet spam contains URLs (74%). The goal is to get the recipient to go to the main URL of the message.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0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Extracts data and groups according to web domain</a:t>
            </a:r>
          </a:p>
          <a:p>
            <a:r>
              <a:rPr lang="en-US" dirty="0" smtClean="0"/>
              <a:t>Extracted Data</a:t>
            </a:r>
          </a:p>
          <a:p>
            <a:pPr lvl="1"/>
            <a:r>
              <a:rPr lang="en-US" dirty="0" smtClean="0"/>
              <a:t>URL string</a:t>
            </a:r>
          </a:p>
          <a:p>
            <a:pPr lvl="1"/>
            <a:r>
              <a:rPr lang="en-US" dirty="0" smtClean="0"/>
              <a:t>Source server IP</a:t>
            </a:r>
          </a:p>
          <a:p>
            <a:pPr lvl="1"/>
            <a:r>
              <a:rPr lang="en-US" dirty="0" smtClean="0"/>
              <a:t>Email sending time</a:t>
            </a:r>
          </a:p>
          <a:p>
            <a:r>
              <a:rPr lang="en-US" dirty="0" smtClean="0"/>
              <a:t>Drops forwarded emails (17% of sample)</a:t>
            </a:r>
          </a:p>
          <a:p>
            <a:r>
              <a:rPr lang="en-US" dirty="0" smtClean="0"/>
              <a:t>Dropped email with no URL </a:t>
            </a:r>
          </a:p>
          <a:p>
            <a:r>
              <a:rPr lang="en-US" dirty="0" smtClean="0"/>
              <a:t>Partitioning observation</a:t>
            </a:r>
          </a:p>
          <a:p>
            <a:pPr lvl="1"/>
            <a:r>
              <a:rPr lang="en-US" dirty="0" smtClean="0"/>
              <a:t>Identify SPAM campaigns</a:t>
            </a:r>
          </a:p>
          <a:p>
            <a:pPr lvl="1"/>
            <a:r>
              <a:rPr lang="en-US" dirty="0" smtClean="0"/>
              <a:t>Advertise same product or service from same domain</a:t>
            </a:r>
          </a:p>
          <a:p>
            <a:pPr lvl="1"/>
            <a:r>
              <a:rPr lang="en-US" dirty="0" smtClean="0"/>
              <a:t>$$ They are not spamming you just to spam you $$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Pre-Processing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209800"/>
          </a:xfrm>
        </p:spPr>
        <p:txBody>
          <a:bodyPr/>
          <a:lstStyle/>
          <a:p>
            <a:r>
              <a:rPr lang="en-US" dirty="0" smtClean="0"/>
              <a:t>Multiple URLs in messages</a:t>
            </a:r>
          </a:p>
          <a:p>
            <a:pPr lvl="1"/>
            <a:r>
              <a:rPr lang="en-US" dirty="0" smtClean="0"/>
              <a:t>Common sites randomly added for confusion. (</a:t>
            </a:r>
            <a:r>
              <a:rPr lang="en-US" dirty="0" smtClean="0">
                <a:hlinkClick r:id="rId2"/>
              </a:rPr>
              <a:t>www.w3.org</a:t>
            </a:r>
            <a:r>
              <a:rPr lang="en-US" dirty="0" smtClean="0"/>
              <a:t>, etc.)</a:t>
            </a:r>
          </a:p>
          <a:p>
            <a:pPr lvl="1"/>
            <a:r>
              <a:rPr lang="en-US" dirty="0" smtClean="0"/>
              <a:t>Email in the same campaign will still have a common URL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62470"/>
            <a:ext cx="8390666" cy="2176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5002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514600"/>
          </a:xfrm>
        </p:spPr>
        <p:txBody>
          <a:bodyPr/>
          <a:lstStyle/>
          <a:p>
            <a:r>
              <a:rPr lang="en-US" dirty="0"/>
              <a:t>Polymorphic URLs</a:t>
            </a:r>
          </a:p>
          <a:p>
            <a:pPr lvl="1"/>
            <a:r>
              <a:rPr lang="en-US" dirty="0"/>
              <a:t>Random strings</a:t>
            </a:r>
          </a:p>
          <a:p>
            <a:pPr lvl="1"/>
            <a:r>
              <a:rPr lang="en-US" dirty="0"/>
              <a:t>User based information</a:t>
            </a:r>
          </a:p>
          <a:p>
            <a:pPr lvl="1"/>
            <a:r>
              <a:rPr lang="en-US" dirty="0"/>
              <a:t>How to deal with them</a:t>
            </a:r>
          </a:p>
          <a:p>
            <a:r>
              <a:rPr lang="en-US" dirty="0"/>
              <a:t>An email </a:t>
            </a:r>
            <a:r>
              <a:rPr lang="en-US" dirty="0" smtClean="0"/>
              <a:t>message </a:t>
            </a:r>
            <a:r>
              <a:rPr lang="en-US" dirty="0"/>
              <a:t>could be in multiple URL groups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62400"/>
            <a:ext cx="5791200" cy="264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8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URL group that best identifies SPAM campaign</a:t>
            </a:r>
          </a:p>
          <a:p>
            <a:r>
              <a:rPr lang="en-US" dirty="0" smtClean="0"/>
              <a:t>Spam campaigns are “</a:t>
            </a:r>
            <a:r>
              <a:rPr lang="en-US" dirty="0" err="1" smtClean="0"/>
              <a:t>bursty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Use factors to create a score of URL groups</a:t>
            </a:r>
          </a:p>
          <a:p>
            <a:pPr lvl="1"/>
            <a:r>
              <a:rPr lang="en-US" dirty="0" smtClean="0"/>
              <a:t>Total number of IP addresses that sent at least one URL in a group in a finite time period. </a:t>
            </a:r>
          </a:p>
          <a:p>
            <a:r>
              <a:rPr lang="en-US" dirty="0" smtClean="0"/>
              <a:t>URL groups with sharp spikes are </a:t>
            </a:r>
            <a:r>
              <a:rPr lang="en-US" dirty="0" smtClean="0"/>
              <a:t>ranked higher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19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779</TotalTime>
  <Words>758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Spamming Botnets: Signatures and Characteristics</vt:lpstr>
      <vt:lpstr>Introduction</vt:lpstr>
      <vt:lpstr>Introduction</vt:lpstr>
      <vt:lpstr>Overview</vt:lpstr>
      <vt:lpstr>AutoRE Details</vt:lpstr>
      <vt:lpstr>URL Pre-Processing</vt:lpstr>
      <vt:lpstr>URL Pre-Processing Challenges</vt:lpstr>
      <vt:lpstr>URL Pre-Processing</vt:lpstr>
      <vt:lpstr>Group Selector</vt:lpstr>
      <vt:lpstr>Regular Expression Generation</vt:lpstr>
      <vt:lpstr>Regular Expression Generation</vt:lpstr>
      <vt:lpstr>Expression Signature Findings</vt:lpstr>
      <vt:lpstr>AutoRE Performance</vt:lpstr>
      <vt:lpstr>AutoRE Performance </vt:lpstr>
      <vt:lpstr>Contributions</vt:lpstr>
      <vt:lpstr>Weakness</vt:lpstr>
      <vt:lpstr>Improvement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Spamming Botnets: Signatures and Characteristics</dc:title>
  <dc:creator>jrhoades</dc:creator>
  <cp:lastModifiedBy>Rhoades.Jon</cp:lastModifiedBy>
  <cp:revision>45</cp:revision>
  <dcterms:created xsi:type="dcterms:W3CDTF">2011-03-10T23:37:29Z</dcterms:created>
  <dcterms:modified xsi:type="dcterms:W3CDTF">2011-03-15T14:33:23Z</dcterms:modified>
</cp:coreProperties>
</file>