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68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6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48A90D-64F8-4386-9D30-F1E9F87B2E1F}" type="datetimeFigureOut">
              <a:rPr lang="en-US" smtClean="0"/>
              <a:t>3/17/2010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BB0B7A-C4BE-4885-BF4C-F88296292E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Inside Look at </a:t>
            </a:r>
            <a:r>
              <a:rPr lang="en-US" dirty="0" err="1" smtClean="0"/>
              <a:t>Botnets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Omar </a:t>
            </a:r>
            <a:r>
              <a:rPr lang="en-US" dirty="0" err="1" smtClean="0"/>
              <a:t>Hemmali</a:t>
            </a:r>
            <a:endParaRPr lang="en-US" dirty="0" smtClean="0"/>
          </a:p>
          <a:p>
            <a:r>
              <a:rPr lang="en-US" dirty="0" smtClean="0"/>
              <a:t>CAP 6135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0"/>
            <a:ext cx="4191000" cy="1199704"/>
          </a:xfrm>
          <a:prstGeom prst="rect">
            <a:avLst/>
          </a:prstGeom>
        </p:spPr>
        <p:txBody>
          <a:bodyPr vert="horz" lIns="45720" rIns="45720">
            <a:normAutofit fontScale="70000" lnSpcReduction="20000"/>
          </a:bodyPr>
          <a:lstStyle/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Paul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Barford</a:t>
            </a:r>
            <a:endParaRPr kumimoji="0" lang="en-US" sz="27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700" baseline="0" dirty="0" err="1" smtClean="0">
                <a:solidFill>
                  <a:schemeClr val="tx2"/>
                </a:solidFill>
              </a:rPr>
              <a:t>Vinod</a:t>
            </a:r>
            <a:r>
              <a:rPr lang="en-US" sz="2700" dirty="0" smtClean="0">
                <a:solidFill>
                  <a:schemeClr val="tx2"/>
                </a:solidFill>
              </a:rPr>
              <a:t> </a:t>
            </a:r>
            <a:r>
              <a:rPr lang="en-US" sz="2700" dirty="0" err="1" smtClean="0">
                <a:solidFill>
                  <a:schemeClr val="tx2"/>
                </a:solidFill>
              </a:rPr>
              <a:t>Yegneswaran</a:t>
            </a:r>
            <a:endParaRPr lang="en-US" sz="2700" dirty="0" smtClean="0">
              <a:solidFill>
                <a:schemeClr val="tx2"/>
              </a:solidFill>
            </a:endParaRP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Computer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 Department</a:t>
            </a: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700" baseline="0" dirty="0" smtClean="0">
                <a:solidFill>
                  <a:schemeClr val="tx2"/>
                </a:solidFill>
              </a:rPr>
              <a:t>University</a:t>
            </a:r>
            <a:r>
              <a:rPr lang="en-US" sz="2700" dirty="0" smtClean="0">
                <a:solidFill>
                  <a:schemeClr val="tx2"/>
                </a:solidFill>
              </a:rPr>
              <a:t> of </a:t>
            </a:r>
            <a:r>
              <a:rPr lang="en-US" sz="2700" dirty="0" err="1" smtClean="0">
                <a:solidFill>
                  <a:schemeClr val="tx2"/>
                </a:solidFill>
              </a:rPr>
              <a:t>Wisconsen</a:t>
            </a:r>
            <a:r>
              <a:rPr lang="en-US" sz="2700" dirty="0" smtClean="0">
                <a:solidFill>
                  <a:schemeClr val="tx2"/>
                </a:solidFill>
              </a:rPr>
              <a:t>, Madison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GT </a:t>
            </a:r>
            <a:r>
              <a:rPr lang="en-US" dirty="0" err="1" smtClean="0"/>
              <a:t>Bot</a:t>
            </a:r>
            <a:endParaRPr lang="en-US" dirty="0" smtClean="0"/>
          </a:p>
          <a:p>
            <a:r>
              <a:rPr lang="en-US" dirty="0" smtClean="0"/>
              <a:t>Uses IRC as the control </a:t>
            </a:r>
            <a:r>
              <a:rPr lang="en-US" dirty="0" err="1" smtClean="0"/>
              <a:t>infrastucture</a:t>
            </a:r>
            <a:endParaRPr lang="en-US" dirty="0" smtClean="0"/>
          </a:p>
          <a:p>
            <a:r>
              <a:rPr lang="en-US" dirty="0" smtClean="0"/>
              <a:t>Very few commands that are consistent among members of the family</a:t>
            </a:r>
          </a:p>
          <a:p>
            <a:r>
              <a:rPr lang="en-US" dirty="0" smtClean="0"/>
              <a:t>Can invoke </a:t>
            </a:r>
            <a:r>
              <a:rPr lang="en-US" dirty="0" err="1" smtClean="0"/>
              <a:t>ip</a:t>
            </a:r>
            <a:r>
              <a:rPr lang="en-US" dirty="0" smtClean="0"/>
              <a:t> scanning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Botnet</a:t>
            </a:r>
            <a:r>
              <a:rPr lang="en-US" dirty="0" smtClean="0"/>
              <a:t> Control Mechanisms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is to fortify the compromised host against removal of the </a:t>
            </a:r>
            <a:r>
              <a:rPr lang="en-US" dirty="0" err="1" smtClean="0"/>
              <a:t>bot</a:t>
            </a:r>
            <a:r>
              <a:rPr lang="en-US" dirty="0" smtClean="0"/>
              <a:t> net</a:t>
            </a:r>
          </a:p>
          <a:p>
            <a:r>
              <a:rPr lang="en-US" dirty="0" err="1" smtClean="0"/>
              <a:t>Agobot</a:t>
            </a:r>
            <a:endParaRPr lang="en-US" dirty="0" smtClean="0"/>
          </a:p>
          <a:p>
            <a:r>
              <a:rPr lang="en-US" dirty="0" smtClean="0"/>
              <a:t>Can return CD keys, registry info, emails</a:t>
            </a:r>
          </a:p>
          <a:p>
            <a:r>
              <a:rPr lang="en-US" dirty="0" smtClean="0"/>
              <a:t>Able to kill specific processes that may try to cleans the infected host.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Control Mechanisms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SDBot</a:t>
            </a:r>
            <a:endParaRPr lang="en-US" dirty="0" smtClean="0"/>
          </a:p>
          <a:p>
            <a:r>
              <a:rPr lang="en-US" dirty="0" smtClean="0"/>
              <a:t>Controls are somewhat limited</a:t>
            </a:r>
          </a:p>
          <a:p>
            <a:r>
              <a:rPr lang="en-US" dirty="0" smtClean="0"/>
              <a:t>Can remotely download files</a:t>
            </a:r>
          </a:p>
          <a:p>
            <a:r>
              <a:rPr lang="en-US" dirty="0" smtClean="0"/>
              <a:t>Can create and terminate processes</a:t>
            </a:r>
          </a:p>
          <a:p>
            <a:r>
              <a:rPr lang="en-US" dirty="0" smtClean="0"/>
              <a:t>Can send </a:t>
            </a:r>
            <a:r>
              <a:rPr lang="en-US" dirty="0" err="1" smtClean="0"/>
              <a:t>cd</a:t>
            </a:r>
            <a:r>
              <a:rPr lang="en-US" dirty="0" smtClean="0"/>
              <a:t> keys for popular games to </a:t>
            </a:r>
            <a:r>
              <a:rPr lang="en-US" dirty="0" err="1" smtClean="0"/>
              <a:t>BotMaster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Control Mechanisms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SpyBot</a:t>
            </a:r>
            <a:r>
              <a:rPr lang="en-US" dirty="0" smtClean="0"/>
              <a:t> and GT </a:t>
            </a:r>
            <a:r>
              <a:rPr lang="en-US" dirty="0" err="1" smtClean="0"/>
              <a:t>Bot</a:t>
            </a:r>
            <a:endParaRPr lang="en-US" dirty="0" smtClean="0"/>
          </a:p>
          <a:p>
            <a:r>
              <a:rPr lang="en-US" dirty="0" smtClean="0"/>
              <a:t>Have simple horizontal and vertical scanners</a:t>
            </a:r>
          </a:p>
          <a:p>
            <a:r>
              <a:rPr lang="en-US" dirty="0" smtClean="0"/>
              <a:t>Just run through IPs in order.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Mechanisms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Agobot</a:t>
            </a:r>
            <a:endParaRPr lang="en-US" dirty="0" smtClean="0"/>
          </a:p>
          <a:p>
            <a:r>
              <a:rPr lang="en-US" dirty="0" smtClean="0"/>
              <a:t>Very elaborate</a:t>
            </a:r>
          </a:p>
          <a:p>
            <a:r>
              <a:rPr lang="en-US" dirty="0" smtClean="0"/>
              <a:t>Scans for back doors left by other worms</a:t>
            </a:r>
          </a:p>
          <a:p>
            <a:r>
              <a:rPr lang="en-US" dirty="0" smtClean="0"/>
              <a:t>Scans for passwords from open SQL servers</a:t>
            </a:r>
          </a:p>
          <a:p>
            <a:r>
              <a:rPr lang="en-US" dirty="0" smtClean="0"/>
              <a:t>Can enable 7 </a:t>
            </a:r>
            <a:r>
              <a:rPr lang="en-US" dirty="0" err="1" smtClean="0"/>
              <a:t>DDoS</a:t>
            </a:r>
            <a:r>
              <a:rPr lang="en-US" dirty="0" smtClean="0"/>
              <a:t> Attack commands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Exploits and Attack Mechanisms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GTBot</a:t>
            </a:r>
            <a:endParaRPr lang="en-US" dirty="0" smtClean="0"/>
          </a:p>
          <a:p>
            <a:r>
              <a:rPr lang="en-US" dirty="0" smtClean="0"/>
              <a:t>Makes use of DCOM exploits</a:t>
            </a:r>
          </a:p>
          <a:p>
            <a:r>
              <a:rPr lang="en-US" dirty="0" smtClean="0"/>
              <a:t>Has </a:t>
            </a:r>
            <a:r>
              <a:rPr lang="en-US" dirty="0" err="1" smtClean="0"/>
              <a:t>DDoS</a:t>
            </a:r>
            <a:r>
              <a:rPr lang="en-US" dirty="0" smtClean="0"/>
              <a:t> capabilities in the form of UDP and TCP floods.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Exploits and Attack Mechanisms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GTBots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Deliver the exploit in a single script</a:t>
            </a:r>
          </a:p>
          <a:p>
            <a:endParaRPr lang="en-US" dirty="0" smtClean="0"/>
          </a:p>
          <a:p>
            <a:r>
              <a:rPr lang="en-US" dirty="0" err="1" smtClean="0"/>
              <a:t>AgoBot</a:t>
            </a:r>
            <a:endParaRPr lang="en-US" dirty="0" smtClean="0"/>
          </a:p>
          <a:p>
            <a:r>
              <a:rPr lang="en-US" dirty="0" smtClean="0"/>
              <a:t>It first exploits an existing vulnerability</a:t>
            </a:r>
          </a:p>
          <a:p>
            <a:r>
              <a:rPr lang="en-US" dirty="0" smtClean="0"/>
              <a:t>Then opens a shell on the remote host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Delivery Mechanisms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Agobot</a:t>
            </a:r>
            <a:r>
              <a:rPr lang="en-US" dirty="0" smtClean="0"/>
              <a:t> is the only one that has any obfuscation mechanisms.</a:t>
            </a:r>
          </a:p>
          <a:p>
            <a:r>
              <a:rPr lang="en-US" dirty="0" smtClean="0"/>
              <a:t>It uses four different polymorphic schemes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Obfuscation Mechanisms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 </a:t>
            </a:r>
            <a:r>
              <a:rPr lang="en-US" dirty="0" err="1" smtClean="0"/>
              <a:t>Agobot</a:t>
            </a:r>
            <a:r>
              <a:rPr lang="en-US" dirty="0" smtClean="0"/>
              <a:t> is the only one that has any elaborate mechanism</a:t>
            </a:r>
          </a:p>
          <a:p>
            <a:r>
              <a:rPr lang="en-US" dirty="0" smtClean="0"/>
              <a:t>Tests for debuggers</a:t>
            </a:r>
          </a:p>
          <a:p>
            <a:r>
              <a:rPr lang="en-US" dirty="0" smtClean="0"/>
              <a:t>Tests for </a:t>
            </a:r>
            <a:r>
              <a:rPr lang="en-US" dirty="0" err="1" smtClean="0"/>
              <a:t>VMWare</a:t>
            </a:r>
            <a:endParaRPr lang="en-US" dirty="0" smtClean="0"/>
          </a:p>
          <a:p>
            <a:r>
              <a:rPr lang="en-US" dirty="0" smtClean="0"/>
              <a:t>Kills Anti Virus processes</a:t>
            </a:r>
          </a:p>
          <a:p>
            <a:r>
              <a:rPr lang="en-US" dirty="0" smtClean="0"/>
              <a:t>Alters DNS entries for anti-virus updates to point to </a:t>
            </a:r>
            <a:r>
              <a:rPr lang="en-US" dirty="0" err="1" smtClean="0"/>
              <a:t>localhost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Deception Mechanisms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Compiled a lot of information about different flavors of </a:t>
            </a:r>
            <a:r>
              <a:rPr lang="en-US" dirty="0" err="1" smtClean="0"/>
              <a:t>Botnets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Demonstrated that compromised machines not only acted as zombies for the master, opened users to ID theft.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Architecture &amp; Seven key mechanisms</a:t>
            </a:r>
          </a:p>
          <a:p>
            <a:pPr lvl="1"/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Control mechanisms</a:t>
            </a:r>
          </a:p>
          <a:p>
            <a:pPr lvl="1"/>
            <a:r>
              <a:rPr lang="en-US" dirty="0" smtClean="0"/>
              <a:t>Methods for </a:t>
            </a:r>
            <a:r>
              <a:rPr lang="en-US" dirty="0" err="1" smtClean="0"/>
              <a:t>proagation</a:t>
            </a:r>
            <a:r>
              <a:rPr lang="en-US" dirty="0" smtClean="0"/>
              <a:t> and attack</a:t>
            </a:r>
          </a:p>
          <a:p>
            <a:r>
              <a:rPr lang="en-US" dirty="0" smtClean="0"/>
              <a:t>Contributions</a:t>
            </a:r>
          </a:p>
          <a:p>
            <a:r>
              <a:rPr lang="en-US" dirty="0" smtClean="0"/>
              <a:t>Shortfalls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paper covers many different effects of </a:t>
            </a:r>
            <a:r>
              <a:rPr lang="en-US" dirty="0" err="1" smtClean="0"/>
              <a:t>Botnets</a:t>
            </a:r>
            <a:r>
              <a:rPr lang="en-US" dirty="0" smtClean="0"/>
              <a:t>, it doesn’t give ways to alleviate them.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Shortfalls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evolution of malware is primarily driven by improvements in defense mechanisms.</a:t>
            </a:r>
          </a:p>
          <a:p>
            <a:r>
              <a:rPr lang="en-US" dirty="0" smtClean="0"/>
              <a:t>Worms and </a:t>
            </a:r>
            <a:r>
              <a:rPr lang="en-US" dirty="0" err="1" smtClean="0"/>
              <a:t>DoS</a:t>
            </a:r>
            <a:r>
              <a:rPr lang="en-US" dirty="0" smtClean="0"/>
              <a:t> attacks get a lot of media coverage while a major problem is overlooked.</a:t>
            </a:r>
          </a:p>
          <a:p>
            <a:r>
              <a:rPr lang="en-US" dirty="0" err="1" smtClean="0"/>
              <a:t>Botnets</a:t>
            </a:r>
            <a:r>
              <a:rPr lang="en-US" dirty="0" smtClean="0"/>
              <a:t> are a more serious threat on the Internet today.</a:t>
            </a:r>
          </a:p>
          <a:p>
            <a:r>
              <a:rPr lang="en-US" dirty="0" err="1" smtClean="0"/>
              <a:t>Botnets</a:t>
            </a:r>
            <a:r>
              <a:rPr lang="en-US" dirty="0" smtClean="0"/>
              <a:t> trace their roots to a benign management system.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Botnets</a:t>
            </a:r>
            <a:r>
              <a:rPr lang="en-US" dirty="0" smtClean="0"/>
              <a:t> have increased in capability over the years.</a:t>
            </a:r>
          </a:p>
          <a:p>
            <a:r>
              <a:rPr lang="en-US" dirty="0" err="1" smtClean="0"/>
              <a:t>Botnets</a:t>
            </a:r>
            <a:r>
              <a:rPr lang="en-US" dirty="0" smtClean="0"/>
              <a:t> have become quite extensive.</a:t>
            </a:r>
          </a:p>
          <a:p>
            <a:r>
              <a:rPr lang="en-US" dirty="0" smtClean="0"/>
              <a:t>Focus has changed from vandalism to for-profit malicious activity.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cont.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of 4 different </a:t>
            </a:r>
            <a:r>
              <a:rPr lang="en-US" dirty="0" err="1" smtClean="0"/>
              <a:t>Bot</a:t>
            </a:r>
            <a:r>
              <a:rPr lang="en-US" dirty="0" smtClean="0"/>
              <a:t> families.</a:t>
            </a:r>
          </a:p>
          <a:p>
            <a:pPr lvl="1"/>
            <a:r>
              <a:rPr lang="en-US" dirty="0" err="1" smtClean="0"/>
              <a:t>Agobot</a:t>
            </a:r>
            <a:endParaRPr lang="en-US" dirty="0" smtClean="0"/>
          </a:p>
          <a:p>
            <a:pPr lvl="1"/>
            <a:r>
              <a:rPr lang="en-US" dirty="0" err="1" smtClean="0"/>
              <a:t>SDBot</a:t>
            </a:r>
            <a:endParaRPr lang="en-US" dirty="0" smtClean="0"/>
          </a:p>
          <a:p>
            <a:pPr lvl="1"/>
            <a:r>
              <a:rPr lang="en-US" dirty="0" err="1" smtClean="0"/>
              <a:t>SpyBot</a:t>
            </a:r>
            <a:endParaRPr lang="en-US" dirty="0" smtClean="0"/>
          </a:p>
          <a:p>
            <a:pPr lvl="1"/>
            <a:r>
              <a:rPr lang="en-US" dirty="0" smtClean="0"/>
              <a:t>GT </a:t>
            </a:r>
            <a:r>
              <a:rPr lang="en-US" dirty="0" err="1" smtClean="0"/>
              <a:t>Bot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</a:p>
          <a:p>
            <a:r>
              <a:rPr lang="en-US" dirty="0" err="1" smtClean="0"/>
              <a:t>Botnet</a:t>
            </a:r>
            <a:r>
              <a:rPr lang="en-US" dirty="0" smtClean="0"/>
              <a:t> Control Mechanisms</a:t>
            </a:r>
          </a:p>
          <a:p>
            <a:r>
              <a:rPr lang="en-US" dirty="0" smtClean="0"/>
              <a:t>Host Control Mechanisms</a:t>
            </a:r>
          </a:p>
          <a:p>
            <a:r>
              <a:rPr lang="en-US" dirty="0" smtClean="0"/>
              <a:t>Propagation Mechanisms</a:t>
            </a:r>
          </a:p>
          <a:p>
            <a:r>
              <a:rPr lang="en-US" dirty="0" smtClean="0"/>
              <a:t>Exploits and Attack Mechanisms</a:t>
            </a:r>
          </a:p>
          <a:p>
            <a:r>
              <a:rPr lang="en-US" dirty="0" smtClean="0"/>
              <a:t>Malware Delivery Mechanisms</a:t>
            </a:r>
          </a:p>
          <a:p>
            <a:r>
              <a:rPr lang="en-US" dirty="0" smtClean="0"/>
              <a:t>Obfuscation Mechanisms</a:t>
            </a:r>
          </a:p>
          <a:p>
            <a:r>
              <a:rPr lang="en-US" dirty="0" smtClean="0"/>
              <a:t>Deception Mechanisms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Architecture &amp; Seven Mechanisms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20K </a:t>
            </a:r>
            <a:r>
              <a:rPr lang="en-US" dirty="0" err="1" smtClean="0"/>
              <a:t>LoC</a:t>
            </a:r>
            <a:r>
              <a:rPr lang="en-US" dirty="0" smtClean="0"/>
              <a:t> C/C++</a:t>
            </a:r>
          </a:p>
          <a:p>
            <a:r>
              <a:rPr lang="en-US" dirty="0" smtClean="0"/>
              <a:t>Many high level components</a:t>
            </a:r>
          </a:p>
          <a:p>
            <a:r>
              <a:rPr lang="en-US" dirty="0" smtClean="0"/>
              <a:t>IRC based C2 mechanism</a:t>
            </a:r>
          </a:p>
          <a:p>
            <a:r>
              <a:rPr lang="en-US" dirty="0" smtClean="0"/>
              <a:t>Can launch different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</a:p>
          <a:p>
            <a:r>
              <a:rPr lang="en-US" dirty="0" smtClean="0"/>
              <a:t>Can harvest passwords</a:t>
            </a:r>
          </a:p>
          <a:p>
            <a:r>
              <a:rPr lang="en-US" dirty="0" smtClean="0"/>
              <a:t>Fortify the system from attack</a:t>
            </a:r>
          </a:p>
          <a:p>
            <a:r>
              <a:rPr lang="en-US" dirty="0" smtClean="0"/>
              <a:t>Actively attempts to prevent removal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- </a:t>
            </a:r>
            <a:r>
              <a:rPr lang="en-US" dirty="0" err="1" smtClean="0"/>
              <a:t>Agobot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3K </a:t>
            </a:r>
            <a:r>
              <a:rPr lang="en-US" dirty="0" err="1" smtClean="0"/>
              <a:t>LoC</a:t>
            </a:r>
            <a:r>
              <a:rPr lang="en-US" dirty="0" smtClean="0"/>
              <a:t> C</a:t>
            </a:r>
          </a:p>
          <a:p>
            <a:r>
              <a:rPr lang="en-US" dirty="0" smtClean="0"/>
              <a:t>Does not try to hide its malicious intent</a:t>
            </a:r>
          </a:p>
          <a:p>
            <a:r>
              <a:rPr lang="en-US" dirty="0" smtClean="0"/>
              <a:t>Contains exploits for P2P and </a:t>
            </a:r>
            <a:r>
              <a:rPr lang="en-US" dirty="0" err="1" smtClean="0"/>
              <a:t>comm</a:t>
            </a:r>
            <a:r>
              <a:rPr lang="en-US" dirty="0" smtClean="0"/>
              <a:t> programs</a:t>
            </a:r>
          </a:p>
          <a:p>
            <a:r>
              <a:rPr lang="en-US" dirty="0" smtClean="0"/>
              <a:t>Has </a:t>
            </a:r>
            <a:r>
              <a:rPr lang="en-US" dirty="0" err="1" smtClean="0"/>
              <a:t>ip</a:t>
            </a:r>
            <a:r>
              <a:rPr lang="en-US" dirty="0" smtClean="0"/>
              <a:t> scanning capabilities</a:t>
            </a:r>
          </a:p>
          <a:p>
            <a:r>
              <a:rPr lang="en-US" dirty="0" smtClean="0"/>
              <a:t>Modules for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- </a:t>
            </a:r>
            <a:r>
              <a:rPr lang="en-US" dirty="0" err="1" smtClean="0"/>
              <a:t>SpyBot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SDBot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Uses a lightweight version of IRC, </a:t>
            </a:r>
          </a:p>
          <a:p>
            <a:r>
              <a:rPr lang="en-US" dirty="0" smtClean="0"/>
              <a:t>Bots can rejoin channels if they get kicked.</a:t>
            </a:r>
          </a:p>
          <a:p>
            <a:r>
              <a:rPr lang="en-US" dirty="0" smtClean="0"/>
              <a:t>They keep track of their master.</a:t>
            </a:r>
          </a:p>
          <a:p>
            <a:r>
              <a:rPr lang="en-US" dirty="0" smtClean="0"/>
              <a:t>Commands are sent in the form of PRIVMSG.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Botnet</a:t>
            </a:r>
            <a:r>
              <a:rPr lang="en-US" dirty="0" smtClean="0"/>
              <a:t> Control Mechanisms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405</TotalTime>
  <Words>542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An Inside Look at Botnets</vt:lpstr>
      <vt:lpstr>Outline</vt:lpstr>
      <vt:lpstr>Introduction</vt:lpstr>
      <vt:lpstr>Introduction cont.</vt:lpstr>
      <vt:lpstr>Evaluation</vt:lpstr>
      <vt:lpstr>Architecture &amp; Seven Mechanisms</vt:lpstr>
      <vt:lpstr>Architecture - Agobot</vt:lpstr>
      <vt:lpstr>Architecture - SpyBot</vt:lpstr>
      <vt:lpstr>Botnet Control Mechanisms</vt:lpstr>
      <vt:lpstr>Botnet Control Mechanisms</vt:lpstr>
      <vt:lpstr>Host Control Mechanisms</vt:lpstr>
      <vt:lpstr>Host Control Mechanisms</vt:lpstr>
      <vt:lpstr>Propagation Mechanisms</vt:lpstr>
      <vt:lpstr>Exploits and Attack Mechanisms</vt:lpstr>
      <vt:lpstr>Exploits and Attack Mechanisms</vt:lpstr>
      <vt:lpstr>Malware Delivery Mechanisms</vt:lpstr>
      <vt:lpstr>Obfuscation Mechanisms</vt:lpstr>
      <vt:lpstr>Deception Mechanisms</vt:lpstr>
      <vt:lpstr>Contributions</vt:lpstr>
      <vt:lpstr>Shortfalls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Inside Look at Botnets</dc:title>
  <dc:creator>Mom</dc:creator>
  <cp:lastModifiedBy>Mom</cp:lastModifiedBy>
  <cp:revision>44</cp:revision>
  <dcterms:created xsi:type="dcterms:W3CDTF">2010-03-17T22:35:01Z</dcterms:created>
  <dcterms:modified xsi:type="dcterms:W3CDTF">2010-03-18T05:20:19Z</dcterms:modified>
</cp:coreProperties>
</file>